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1.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2.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3.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theme/theme14.xml" ContentType="application/vnd.openxmlformats-officedocument.theme+xml"/>
  <Override PartName="/ppt/tags/tag1.xml" ContentType="application/vnd.openxmlformats-officedocument.presentationml.tags+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5.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theme/theme16.xml" ContentType="application/vnd.openxmlformats-officedocument.theme+xml"/>
  <Override PartName="/ppt/slideLayouts/slideLayout470.xml" ContentType="application/vnd.openxmlformats-officedocument.presentationml.slideLayout+xml"/>
  <Override PartName="/ppt/theme/theme17.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theme/theme18.xml" ContentType="application/vnd.openxmlformats-officedocument.theme+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theme/theme19.xml" ContentType="application/vnd.openxmlformats-officedocument.theme+xml"/>
  <Override PartName="/ppt/tags/tag2.xml" ContentType="application/vnd.openxmlformats-officedocument.presentationml.tags+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theme/theme20.xml" ContentType="application/vnd.openxmlformats-officedocument.theme+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theme/theme21.xml" ContentType="application/vnd.openxmlformats-officedocument.theme+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theme/theme22.xml" ContentType="application/vnd.openxmlformats-officedocument.theme+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23.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theme/theme24.xml" ContentType="application/vnd.openxmlformats-officedocument.theme+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theme/theme25.xml" ContentType="application/vnd.openxmlformats-officedocument.theme+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theme/theme26.xml" ContentType="application/vnd.openxmlformats-officedocument.theme+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2.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3.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8.xml" ContentType="application/vnd.openxmlformats-officedocument.presentationml.tags+xml"/>
  <Override PartName="/ppt/notesSlides/notesSlide52.xml" ContentType="application/vnd.openxmlformats-officedocument.presentationml.notesSlide+xml"/>
  <Override PartName="/ppt/tags/tag49.xml" ContentType="application/vnd.openxmlformats-officedocument.presentationml.tags+xml"/>
  <Override PartName="/ppt/notesSlides/notesSlide53.xml" ContentType="application/vnd.openxmlformats-officedocument.presentationml.notesSlide+xml"/>
  <Override PartName="/ppt/tags/tag5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comment1.xml" ContentType="application/vnd.openxmlformats-officedocument.presentationml.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8"/>
    <p:sldMasterId id="2147483688" r:id="rId9"/>
    <p:sldMasterId id="2147483719" r:id="rId10"/>
    <p:sldMasterId id="2147483742" r:id="rId11"/>
    <p:sldMasterId id="2147483796" r:id="rId12"/>
    <p:sldMasterId id="2147483802" r:id="rId13"/>
    <p:sldMasterId id="2147483824" r:id="rId14"/>
    <p:sldMasterId id="2147483871" r:id="rId15"/>
    <p:sldMasterId id="2147483913" r:id="rId16"/>
    <p:sldMasterId id="2147483944" r:id="rId17"/>
    <p:sldMasterId id="2147483993" r:id="rId18"/>
    <p:sldMasterId id="2147484029" r:id="rId19"/>
    <p:sldMasterId id="2147484041" r:id="rId20"/>
    <p:sldMasterId id="2147484110" r:id="rId21"/>
    <p:sldMasterId id="2147484186" r:id="rId22"/>
    <p:sldMasterId id="2147484212" r:id="rId23"/>
    <p:sldMasterId id="2147484229" r:id="rId24"/>
    <p:sldMasterId id="2147484231" r:id="rId25"/>
    <p:sldMasterId id="2147484262" r:id="rId26"/>
    <p:sldMasterId id="2147484351" r:id="rId27"/>
    <p:sldMasterId id="2147484378" r:id="rId28"/>
    <p:sldMasterId id="2147484402" r:id="rId29"/>
    <p:sldMasterId id="2147484422" r:id="rId30"/>
    <p:sldMasterId id="2147484471" r:id="rId31"/>
    <p:sldMasterId id="2147484512" r:id="rId32"/>
    <p:sldMasterId id="2147484522" r:id="rId33"/>
    <p:sldMasterId id="2147484544" r:id="rId34"/>
  </p:sldMasterIdLst>
  <p:notesMasterIdLst>
    <p:notesMasterId r:id="rId145"/>
  </p:notesMasterIdLst>
  <p:sldIdLst>
    <p:sldId id="276" r:id="rId35"/>
    <p:sldId id="2076136905" r:id="rId36"/>
    <p:sldId id="2076136906" r:id="rId37"/>
    <p:sldId id="2076136904" r:id="rId38"/>
    <p:sldId id="2076136909" r:id="rId39"/>
    <p:sldId id="2076138040" r:id="rId40"/>
    <p:sldId id="257" r:id="rId41"/>
    <p:sldId id="258" r:id="rId42"/>
    <p:sldId id="259" r:id="rId43"/>
    <p:sldId id="260" r:id="rId44"/>
    <p:sldId id="261" r:id="rId45"/>
    <p:sldId id="263" r:id="rId46"/>
    <p:sldId id="262" r:id="rId47"/>
    <p:sldId id="286" r:id="rId48"/>
    <p:sldId id="280" r:id="rId49"/>
    <p:sldId id="281" r:id="rId50"/>
    <p:sldId id="289" r:id="rId51"/>
    <p:sldId id="283" r:id="rId52"/>
    <p:sldId id="275" r:id="rId53"/>
    <p:sldId id="2076138042" r:id="rId54"/>
    <p:sldId id="2076138043" r:id="rId55"/>
    <p:sldId id="285" r:id="rId56"/>
    <p:sldId id="278" r:id="rId57"/>
    <p:sldId id="290" r:id="rId58"/>
    <p:sldId id="291" r:id="rId59"/>
    <p:sldId id="292" r:id="rId60"/>
    <p:sldId id="293" r:id="rId61"/>
    <p:sldId id="294" r:id="rId62"/>
    <p:sldId id="266" r:id="rId63"/>
    <p:sldId id="267" r:id="rId64"/>
    <p:sldId id="269" r:id="rId65"/>
    <p:sldId id="287" r:id="rId66"/>
    <p:sldId id="271" r:id="rId67"/>
    <p:sldId id="272" r:id="rId68"/>
    <p:sldId id="273" r:id="rId69"/>
    <p:sldId id="264" r:id="rId70"/>
    <p:sldId id="268" r:id="rId71"/>
    <p:sldId id="2076138045" r:id="rId72"/>
    <p:sldId id="2076138046" r:id="rId73"/>
    <p:sldId id="2076138053" r:id="rId74"/>
    <p:sldId id="2076138054" r:id="rId75"/>
    <p:sldId id="2076138055" r:id="rId76"/>
    <p:sldId id="2076138049" r:id="rId77"/>
    <p:sldId id="2076138050" r:id="rId78"/>
    <p:sldId id="2076138056" r:id="rId79"/>
    <p:sldId id="302" r:id="rId80"/>
    <p:sldId id="1620" r:id="rId81"/>
    <p:sldId id="1950" r:id="rId82"/>
    <p:sldId id="2076138057" r:id="rId83"/>
    <p:sldId id="303" r:id="rId84"/>
    <p:sldId id="325" r:id="rId85"/>
    <p:sldId id="324" r:id="rId86"/>
    <p:sldId id="326" r:id="rId87"/>
    <p:sldId id="304" r:id="rId88"/>
    <p:sldId id="1942" r:id="rId89"/>
    <p:sldId id="1946" r:id="rId90"/>
    <p:sldId id="1947" r:id="rId91"/>
    <p:sldId id="1951" r:id="rId92"/>
    <p:sldId id="1952" r:id="rId93"/>
    <p:sldId id="2076136845" r:id="rId94"/>
    <p:sldId id="2076136878" r:id="rId95"/>
    <p:sldId id="2076136859" r:id="rId96"/>
    <p:sldId id="2076138184" r:id="rId97"/>
    <p:sldId id="2076136860" r:id="rId98"/>
    <p:sldId id="2076138185" r:id="rId99"/>
    <p:sldId id="2076138186" r:id="rId100"/>
    <p:sldId id="2112" r:id="rId101"/>
    <p:sldId id="2076136871" r:id="rId102"/>
    <p:sldId id="2076138178" r:id="rId103"/>
    <p:sldId id="2076136876" r:id="rId104"/>
    <p:sldId id="2076138179" r:id="rId105"/>
    <p:sldId id="2076138180" r:id="rId106"/>
    <p:sldId id="2076138181" r:id="rId107"/>
    <p:sldId id="2076136877" r:id="rId108"/>
    <p:sldId id="2076136741" r:id="rId109"/>
    <p:sldId id="2076136692" r:id="rId110"/>
    <p:sldId id="2076138183" r:id="rId111"/>
    <p:sldId id="2076136737" r:id="rId112"/>
    <p:sldId id="4506" r:id="rId113"/>
    <p:sldId id="2076136738" r:id="rId114"/>
    <p:sldId id="4510" r:id="rId115"/>
    <p:sldId id="2076138182" r:id="rId116"/>
    <p:sldId id="2076136870" r:id="rId117"/>
    <p:sldId id="2076136843" r:id="rId118"/>
    <p:sldId id="2076136862" r:id="rId119"/>
    <p:sldId id="2076136863" r:id="rId120"/>
    <p:sldId id="2076136864" r:id="rId121"/>
    <p:sldId id="2076136747" r:id="rId122"/>
    <p:sldId id="2076136866" r:id="rId123"/>
    <p:sldId id="2076136840" r:id="rId124"/>
    <p:sldId id="314" r:id="rId125"/>
    <p:sldId id="9844" r:id="rId126"/>
    <p:sldId id="4499" r:id="rId127"/>
    <p:sldId id="2076138187" r:id="rId128"/>
    <p:sldId id="2076136874" r:id="rId129"/>
    <p:sldId id="1633" r:id="rId130"/>
    <p:sldId id="1641" r:id="rId131"/>
    <p:sldId id="288" r:id="rId132"/>
    <p:sldId id="1627" r:id="rId133"/>
    <p:sldId id="1644" r:id="rId134"/>
    <p:sldId id="1645" r:id="rId135"/>
    <p:sldId id="1628" r:id="rId136"/>
    <p:sldId id="1629" r:id="rId137"/>
    <p:sldId id="2076138189" r:id="rId138"/>
    <p:sldId id="2076138192" r:id="rId139"/>
    <p:sldId id="2076138190" r:id="rId140"/>
    <p:sldId id="2076138191" r:id="rId141"/>
    <p:sldId id="2076138188" r:id="rId142"/>
    <p:sldId id="1625" r:id="rId143"/>
    <p:sldId id="1621" r:id="rId144"/>
  </p:sldIdLst>
  <p:sldSz cx="12192000" cy="6858000"/>
  <p:notesSz cx="6858000" cy="9144000"/>
  <p:custDataLst>
    <p:custData r:id="rId3"/>
    <p:custData r:id="rId6"/>
    <p:custData r:id="rId2"/>
    <p:custData r:id="rId1"/>
    <p:custData r:id="rId7"/>
    <p:custData r:id="rId5"/>
    <p:custData r:id="rId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547EF40-B40E-473C-AE62-1E764CED78D8}">
          <p14:sldIdLst>
            <p14:sldId id="276"/>
            <p14:sldId id="2076136905"/>
            <p14:sldId id="2076136906"/>
            <p14:sldId id="2076136904"/>
            <p14:sldId id="2076136909"/>
          </p14:sldIdLst>
        </p14:section>
        <p14:section name="Migration overview" id="{3724A5FF-3A6E-47FE-818F-D3B82B9F138F}">
          <p14:sldIdLst>
            <p14:sldId id="2076138040"/>
            <p14:sldId id="257"/>
            <p14:sldId id="258"/>
            <p14:sldId id="259"/>
            <p14:sldId id="260"/>
            <p14:sldId id="261"/>
            <p14:sldId id="263"/>
            <p14:sldId id="262"/>
            <p14:sldId id="286"/>
            <p14:sldId id="280"/>
            <p14:sldId id="281"/>
            <p14:sldId id="289"/>
            <p14:sldId id="283"/>
            <p14:sldId id="275"/>
            <p14:sldId id="2076138042"/>
            <p14:sldId id="2076138043"/>
            <p14:sldId id="285"/>
            <p14:sldId id="278"/>
            <p14:sldId id="290"/>
            <p14:sldId id="291"/>
            <p14:sldId id="292"/>
            <p14:sldId id="293"/>
            <p14:sldId id="294"/>
            <p14:sldId id="266"/>
            <p14:sldId id="267"/>
            <p14:sldId id="269"/>
            <p14:sldId id="287"/>
            <p14:sldId id="271"/>
            <p14:sldId id="272"/>
            <p14:sldId id="273"/>
            <p14:sldId id="264"/>
            <p14:sldId id="268"/>
          </p14:sldIdLst>
        </p14:section>
        <p14:section name="Migration strategies overview" id="{BBE0E386-C14E-455B-9318-85E2C0F65C76}">
          <p14:sldIdLst>
            <p14:sldId id="2076138045"/>
            <p14:sldId id="2076138046"/>
            <p14:sldId id="2076138053"/>
            <p14:sldId id="2076138054"/>
            <p14:sldId id="2076138055"/>
            <p14:sldId id="2076138049"/>
            <p14:sldId id="2076138050"/>
            <p14:sldId id="2076138056"/>
          </p14:sldIdLst>
        </p14:section>
        <p14:section name="Technical Assessment" id="{6FCD8639-269B-4557-86DD-BE7837480584}">
          <p14:sldIdLst>
            <p14:sldId id="302"/>
            <p14:sldId id="1620"/>
            <p14:sldId id="1950"/>
            <p14:sldId id="2076138057"/>
            <p14:sldId id="303"/>
            <p14:sldId id="325"/>
            <p14:sldId id="324"/>
            <p14:sldId id="326"/>
            <p14:sldId id="304"/>
            <p14:sldId id="1942"/>
            <p14:sldId id="1946"/>
            <p14:sldId id="1947"/>
            <p14:sldId id="1951"/>
            <p14:sldId id="1952"/>
          </p14:sldIdLst>
        </p14:section>
        <p14:section name="Landing zones" id="{FD66F6D3-CAA4-4DFE-807E-CEBBF4D4DAFF}">
          <p14:sldIdLst>
            <p14:sldId id="2076136845"/>
            <p14:sldId id="2076136878"/>
            <p14:sldId id="2076136859"/>
            <p14:sldId id="2076138184"/>
            <p14:sldId id="2076136860"/>
            <p14:sldId id="2076138185"/>
            <p14:sldId id="2076138186"/>
            <p14:sldId id="2112"/>
            <p14:sldId id="2076136871"/>
            <p14:sldId id="2076138178"/>
            <p14:sldId id="2076136876"/>
            <p14:sldId id="2076138179"/>
            <p14:sldId id="2076138180"/>
            <p14:sldId id="2076138181"/>
            <p14:sldId id="2076136877"/>
            <p14:sldId id="2076136741"/>
            <p14:sldId id="2076136692"/>
            <p14:sldId id="2076138183"/>
            <p14:sldId id="2076136737"/>
            <p14:sldId id="4506"/>
            <p14:sldId id="2076136738"/>
            <p14:sldId id="4510"/>
            <p14:sldId id="2076138182"/>
            <p14:sldId id="2076136870"/>
            <p14:sldId id="2076136843"/>
            <p14:sldId id="2076136862"/>
            <p14:sldId id="2076136863"/>
            <p14:sldId id="2076136864"/>
            <p14:sldId id="2076136747"/>
            <p14:sldId id="2076136866"/>
            <p14:sldId id="2076136840"/>
            <p14:sldId id="314"/>
            <p14:sldId id="9844"/>
            <p14:sldId id="4499"/>
            <p14:sldId id="2076138187"/>
            <p14:sldId id="2076136874"/>
            <p14:sldId id="1633"/>
            <p14:sldId id="1641"/>
            <p14:sldId id="288"/>
            <p14:sldId id="1627"/>
            <p14:sldId id="1644"/>
            <p14:sldId id="1645"/>
            <p14:sldId id="1628"/>
            <p14:sldId id="1629"/>
          </p14:sldIdLst>
        </p14:section>
        <p14:section name="Building your Landing Zone" id="{1A56F34A-A4C2-4458-A91B-3B169368951B}">
          <p14:sldIdLst>
            <p14:sldId id="2076138189"/>
            <p14:sldId id="2076138192"/>
            <p14:sldId id="2076138190"/>
            <p14:sldId id="2076138191"/>
          </p14:sldIdLst>
        </p14:section>
        <p14:section name="HOL 2: Linux migration" id="{6E53B277-3FEA-43D4-87FD-9D33F4C5C5E4}">
          <p14:sldIdLst>
            <p14:sldId id="2076138188"/>
            <p14:sldId id="1625"/>
            <p14:sldId id="1621"/>
          </p14:sldIdLst>
        </p14:section>
        <p14:section name="Whiteboard" id="{BBB70343-0133-418A-B944-228926123E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B0F"/>
    <a:srgbClr val="0078D7"/>
    <a:srgbClr val="595959"/>
    <a:srgbClr val="50E6FF"/>
    <a:srgbClr val="404040"/>
    <a:srgbClr val="000000"/>
    <a:srgbClr val="000101"/>
    <a:srgbClr val="F2F2F2"/>
    <a:srgbClr val="262626"/>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164" autoAdjust="0"/>
  </p:normalViewPr>
  <p:slideViewPr>
    <p:cSldViewPr snapToGrid="0">
      <p:cViewPr varScale="1">
        <p:scale>
          <a:sx n="107" d="100"/>
          <a:sy n="107" d="100"/>
        </p:scale>
        <p:origin x="70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83.xml"/><Relationship Id="rId21" Type="http://schemas.openxmlformats.org/officeDocument/2006/relationships/slideMaster" Target="slideMasters/slideMaster14.xml"/><Relationship Id="rId42" Type="http://schemas.openxmlformats.org/officeDocument/2006/relationships/slide" Target="slides/slide8.xml"/><Relationship Id="rId63" Type="http://schemas.openxmlformats.org/officeDocument/2006/relationships/slide" Target="slides/slide29.xml"/><Relationship Id="rId84" Type="http://schemas.openxmlformats.org/officeDocument/2006/relationships/slide" Target="slides/slide50.xml"/><Relationship Id="rId138" Type="http://schemas.openxmlformats.org/officeDocument/2006/relationships/slide" Target="slides/slide104.xml"/><Relationship Id="rId107" Type="http://schemas.openxmlformats.org/officeDocument/2006/relationships/slide" Target="slides/slide73.xml"/><Relationship Id="rId11" Type="http://schemas.openxmlformats.org/officeDocument/2006/relationships/slideMaster" Target="slideMasters/slideMaster4.xml"/><Relationship Id="rId32" Type="http://schemas.openxmlformats.org/officeDocument/2006/relationships/slideMaster" Target="slideMasters/slideMaster25.xml"/><Relationship Id="rId53" Type="http://schemas.openxmlformats.org/officeDocument/2006/relationships/slide" Target="slides/slide19.xml"/><Relationship Id="rId74" Type="http://schemas.openxmlformats.org/officeDocument/2006/relationships/slide" Target="slides/slide40.xml"/><Relationship Id="rId128" Type="http://schemas.openxmlformats.org/officeDocument/2006/relationships/slide" Target="slides/slide94.xml"/><Relationship Id="rId149" Type="http://schemas.openxmlformats.org/officeDocument/2006/relationships/theme" Target="theme/theme1.xml"/><Relationship Id="rId5" Type="http://schemas.openxmlformats.org/officeDocument/2006/relationships/customXml" Target="../customXml/item5.xml"/><Relationship Id="rId95" Type="http://schemas.openxmlformats.org/officeDocument/2006/relationships/slide" Target="slides/slide61.xml"/><Relationship Id="rId22" Type="http://schemas.openxmlformats.org/officeDocument/2006/relationships/slideMaster" Target="slideMasters/slideMaster15.xml"/><Relationship Id="rId27" Type="http://schemas.openxmlformats.org/officeDocument/2006/relationships/slideMaster" Target="slideMasters/slideMaster20.xml"/><Relationship Id="rId43" Type="http://schemas.openxmlformats.org/officeDocument/2006/relationships/slide" Target="slides/slide9.xml"/><Relationship Id="rId48" Type="http://schemas.openxmlformats.org/officeDocument/2006/relationships/slide" Target="slides/slide14.xml"/><Relationship Id="rId64" Type="http://schemas.openxmlformats.org/officeDocument/2006/relationships/slide" Target="slides/slide30.xml"/><Relationship Id="rId69" Type="http://schemas.openxmlformats.org/officeDocument/2006/relationships/slide" Target="slides/slide35.xml"/><Relationship Id="rId113" Type="http://schemas.openxmlformats.org/officeDocument/2006/relationships/slide" Target="slides/slide79.xml"/><Relationship Id="rId118" Type="http://schemas.openxmlformats.org/officeDocument/2006/relationships/slide" Target="slides/slide84.xml"/><Relationship Id="rId134" Type="http://schemas.openxmlformats.org/officeDocument/2006/relationships/slide" Target="slides/slide100.xml"/><Relationship Id="rId139" Type="http://schemas.openxmlformats.org/officeDocument/2006/relationships/slide" Target="slides/slide105.xml"/><Relationship Id="rId80" Type="http://schemas.openxmlformats.org/officeDocument/2006/relationships/slide" Target="slides/slide46.xml"/><Relationship Id="rId85" Type="http://schemas.openxmlformats.org/officeDocument/2006/relationships/slide" Target="slides/slide51.xml"/><Relationship Id="rId150" Type="http://schemas.openxmlformats.org/officeDocument/2006/relationships/tableStyles" Target="tableStyles.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33" Type="http://schemas.openxmlformats.org/officeDocument/2006/relationships/slideMaster" Target="slideMasters/slideMaster26.xml"/><Relationship Id="rId38" Type="http://schemas.openxmlformats.org/officeDocument/2006/relationships/slide" Target="slides/slide4.xml"/><Relationship Id="rId59" Type="http://schemas.openxmlformats.org/officeDocument/2006/relationships/slide" Target="slides/slide25.xml"/><Relationship Id="rId103" Type="http://schemas.openxmlformats.org/officeDocument/2006/relationships/slide" Target="slides/slide69.xml"/><Relationship Id="rId108" Type="http://schemas.openxmlformats.org/officeDocument/2006/relationships/slide" Target="slides/slide74.xml"/><Relationship Id="rId124" Type="http://schemas.openxmlformats.org/officeDocument/2006/relationships/slide" Target="slides/slide90.xml"/><Relationship Id="rId129" Type="http://schemas.openxmlformats.org/officeDocument/2006/relationships/slide" Target="slides/slide95.xml"/><Relationship Id="rId54" Type="http://schemas.openxmlformats.org/officeDocument/2006/relationships/slide" Target="slides/slide20.xml"/><Relationship Id="rId70" Type="http://schemas.openxmlformats.org/officeDocument/2006/relationships/slide" Target="slides/slide36.xml"/><Relationship Id="rId75" Type="http://schemas.openxmlformats.org/officeDocument/2006/relationships/slide" Target="slides/slide41.xml"/><Relationship Id="rId91" Type="http://schemas.openxmlformats.org/officeDocument/2006/relationships/slide" Target="slides/slide57.xml"/><Relationship Id="rId96" Type="http://schemas.openxmlformats.org/officeDocument/2006/relationships/slide" Target="slides/slide62.xml"/><Relationship Id="rId140" Type="http://schemas.openxmlformats.org/officeDocument/2006/relationships/slide" Target="slides/slide106.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Master" Target="slideMasters/slideMaster16.xml"/><Relationship Id="rId28" Type="http://schemas.openxmlformats.org/officeDocument/2006/relationships/slideMaster" Target="slideMasters/slideMaster21.xml"/><Relationship Id="rId49" Type="http://schemas.openxmlformats.org/officeDocument/2006/relationships/slide" Target="slides/slide15.xml"/><Relationship Id="rId114" Type="http://schemas.openxmlformats.org/officeDocument/2006/relationships/slide" Target="slides/slide80.xml"/><Relationship Id="rId119" Type="http://schemas.openxmlformats.org/officeDocument/2006/relationships/slide" Target="slides/slide85.xml"/><Relationship Id="rId44" Type="http://schemas.openxmlformats.org/officeDocument/2006/relationships/slide" Target="slides/slide10.xml"/><Relationship Id="rId60" Type="http://schemas.openxmlformats.org/officeDocument/2006/relationships/slide" Target="slides/slide26.xml"/><Relationship Id="rId65" Type="http://schemas.openxmlformats.org/officeDocument/2006/relationships/slide" Target="slides/slide31.xml"/><Relationship Id="rId81" Type="http://schemas.openxmlformats.org/officeDocument/2006/relationships/slide" Target="slides/slide47.xml"/><Relationship Id="rId86" Type="http://schemas.openxmlformats.org/officeDocument/2006/relationships/slide" Target="slides/slide52.xml"/><Relationship Id="rId130" Type="http://schemas.openxmlformats.org/officeDocument/2006/relationships/slide" Target="slides/slide96.xml"/><Relationship Id="rId135" Type="http://schemas.openxmlformats.org/officeDocument/2006/relationships/slide" Target="slides/slide101.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5.xml"/><Relationship Id="rId109" Type="http://schemas.openxmlformats.org/officeDocument/2006/relationships/slide" Target="slides/slide75.xml"/><Relationship Id="rId34" Type="http://schemas.openxmlformats.org/officeDocument/2006/relationships/slideMaster" Target="slideMasters/slideMaster27.xml"/><Relationship Id="rId50" Type="http://schemas.openxmlformats.org/officeDocument/2006/relationships/slide" Target="slides/slide16.xml"/><Relationship Id="rId55" Type="http://schemas.openxmlformats.org/officeDocument/2006/relationships/slide" Target="slides/slide21.xml"/><Relationship Id="rId76" Type="http://schemas.openxmlformats.org/officeDocument/2006/relationships/slide" Target="slides/slide42.xml"/><Relationship Id="rId97" Type="http://schemas.openxmlformats.org/officeDocument/2006/relationships/slide" Target="slides/slide63.xml"/><Relationship Id="rId104" Type="http://schemas.openxmlformats.org/officeDocument/2006/relationships/slide" Target="slides/slide70.xml"/><Relationship Id="rId120" Type="http://schemas.openxmlformats.org/officeDocument/2006/relationships/slide" Target="slides/slide86.xml"/><Relationship Id="rId125" Type="http://schemas.openxmlformats.org/officeDocument/2006/relationships/slide" Target="slides/slide91.xml"/><Relationship Id="rId141" Type="http://schemas.openxmlformats.org/officeDocument/2006/relationships/slide" Target="slides/slide107.xml"/><Relationship Id="rId146" Type="http://schemas.openxmlformats.org/officeDocument/2006/relationships/commentAuthors" Target="commentAuthors.xml"/><Relationship Id="rId7" Type="http://schemas.openxmlformats.org/officeDocument/2006/relationships/customXml" Target="../customXml/item7.xml"/><Relationship Id="rId71" Type="http://schemas.openxmlformats.org/officeDocument/2006/relationships/slide" Target="slides/slide37.xml"/><Relationship Id="rId92"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Master" Target="slideMasters/slideMaster22.xml"/><Relationship Id="rId24" Type="http://schemas.openxmlformats.org/officeDocument/2006/relationships/slideMaster" Target="slideMasters/slideMaster17.xml"/><Relationship Id="rId40" Type="http://schemas.openxmlformats.org/officeDocument/2006/relationships/slide" Target="slides/slide6.xml"/><Relationship Id="rId45" Type="http://schemas.openxmlformats.org/officeDocument/2006/relationships/slide" Target="slides/slide11.xml"/><Relationship Id="rId66" Type="http://schemas.openxmlformats.org/officeDocument/2006/relationships/slide" Target="slides/slide32.xml"/><Relationship Id="rId87" Type="http://schemas.openxmlformats.org/officeDocument/2006/relationships/slide" Target="slides/slide53.xml"/><Relationship Id="rId110" Type="http://schemas.openxmlformats.org/officeDocument/2006/relationships/slide" Target="slides/slide76.xml"/><Relationship Id="rId115" Type="http://schemas.openxmlformats.org/officeDocument/2006/relationships/slide" Target="slides/slide81.xml"/><Relationship Id="rId131" Type="http://schemas.openxmlformats.org/officeDocument/2006/relationships/slide" Target="slides/slide97.xml"/><Relationship Id="rId136" Type="http://schemas.openxmlformats.org/officeDocument/2006/relationships/slide" Target="slides/slide102.xml"/><Relationship Id="rId61" Type="http://schemas.openxmlformats.org/officeDocument/2006/relationships/slide" Target="slides/slide27.xml"/><Relationship Id="rId82" Type="http://schemas.openxmlformats.org/officeDocument/2006/relationships/slide" Target="slides/slide48.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30" Type="http://schemas.openxmlformats.org/officeDocument/2006/relationships/slideMaster" Target="slideMasters/slideMaster23.xml"/><Relationship Id="rId35" Type="http://schemas.openxmlformats.org/officeDocument/2006/relationships/slide" Target="slides/slide1.xml"/><Relationship Id="rId56" Type="http://schemas.openxmlformats.org/officeDocument/2006/relationships/slide" Target="slides/slide22.xml"/><Relationship Id="rId77" Type="http://schemas.openxmlformats.org/officeDocument/2006/relationships/slide" Target="slides/slide43.xml"/><Relationship Id="rId100" Type="http://schemas.openxmlformats.org/officeDocument/2006/relationships/slide" Target="slides/slide66.xml"/><Relationship Id="rId105" Type="http://schemas.openxmlformats.org/officeDocument/2006/relationships/slide" Target="slides/slide71.xml"/><Relationship Id="rId126" Type="http://schemas.openxmlformats.org/officeDocument/2006/relationships/slide" Target="slides/slide92.xml"/><Relationship Id="rId147" Type="http://schemas.openxmlformats.org/officeDocument/2006/relationships/presProps" Target="presProps.xml"/><Relationship Id="rId8" Type="http://schemas.openxmlformats.org/officeDocument/2006/relationships/slideMaster" Target="slideMasters/slideMaster1.xml"/><Relationship Id="rId51" Type="http://schemas.openxmlformats.org/officeDocument/2006/relationships/slide" Target="slides/slide17.xml"/><Relationship Id="rId72" Type="http://schemas.openxmlformats.org/officeDocument/2006/relationships/slide" Target="slides/slide38.xml"/><Relationship Id="rId93" Type="http://schemas.openxmlformats.org/officeDocument/2006/relationships/slide" Target="slides/slide59.xml"/><Relationship Id="rId98" Type="http://schemas.openxmlformats.org/officeDocument/2006/relationships/slide" Target="slides/slide64.xml"/><Relationship Id="rId121" Type="http://schemas.openxmlformats.org/officeDocument/2006/relationships/slide" Target="slides/slide87.xml"/><Relationship Id="rId142" Type="http://schemas.openxmlformats.org/officeDocument/2006/relationships/slide" Target="slides/slide108.xml"/><Relationship Id="rId3" Type="http://schemas.openxmlformats.org/officeDocument/2006/relationships/customXml" Target="../customXml/item3.xml"/><Relationship Id="rId25" Type="http://schemas.openxmlformats.org/officeDocument/2006/relationships/slideMaster" Target="slideMasters/slideMaster18.xml"/><Relationship Id="rId46" Type="http://schemas.openxmlformats.org/officeDocument/2006/relationships/slide" Target="slides/slide12.xml"/><Relationship Id="rId67" Type="http://schemas.openxmlformats.org/officeDocument/2006/relationships/slide" Target="slides/slide33.xml"/><Relationship Id="rId116" Type="http://schemas.openxmlformats.org/officeDocument/2006/relationships/slide" Target="slides/slide82.xml"/><Relationship Id="rId137" Type="http://schemas.openxmlformats.org/officeDocument/2006/relationships/slide" Target="slides/slide103.xml"/><Relationship Id="rId20" Type="http://schemas.openxmlformats.org/officeDocument/2006/relationships/slideMaster" Target="slideMasters/slideMaster13.xml"/><Relationship Id="rId41" Type="http://schemas.openxmlformats.org/officeDocument/2006/relationships/slide" Target="slides/slide7.xml"/><Relationship Id="rId62" Type="http://schemas.openxmlformats.org/officeDocument/2006/relationships/slide" Target="slides/slide28.xml"/><Relationship Id="rId83" Type="http://schemas.openxmlformats.org/officeDocument/2006/relationships/slide" Target="slides/slide49.xml"/><Relationship Id="rId88" Type="http://schemas.openxmlformats.org/officeDocument/2006/relationships/slide" Target="slides/slide54.xml"/><Relationship Id="rId111" Type="http://schemas.openxmlformats.org/officeDocument/2006/relationships/slide" Target="slides/slide77.xml"/><Relationship Id="rId132" Type="http://schemas.openxmlformats.org/officeDocument/2006/relationships/slide" Target="slides/slide98.xml"/><Relationship Id="rId15" Type="http://schemas.openxmlformats.org/officeDocument/2006/relationships/slideMaster" Target="slideMasters/slideMaster8.xml"/><Relationship Id="rId36" Type="http://schemas.openxmlformats.org/officeDocument/2006/relationships/slide" Target="slides/slide2.xml"/><Relationship Id="rId57" Type="http://schemas.openxmlformats.org/officeDocument/2006/relationships/slide" Target="slides/slide23.xml"/><Relationship Id="rId106" Type="http://schemas.openxmlformats.org/officeDocument/2006/relationships/slide" Target="slides/slide72.xml"/><Relationship Id="rId127" Type="http://schemas.openxmlformats.org/officeDocument/2006/relationships/slide" Target="slides/slide93.xml"/><Relationship Id="rId10" Type="http://schemas.openxmlformats.org/officeDocument/2006/relationships/slideMaster" Target="slideMasters/slideMaster3.xml"/><Relationship Id="rId31" Type="http://schemas.openxmlformats.org/officeDocument/2006/relationships/slideMaster" Target="slideMasters/slideMaster24.xml"/><Relationship Id="rId52" Type="http://schemas.openxmlformats.org/officeDocument/2006/relationships/slide" Target="slides/slide18.xml"/><Relationship Id="rId73" Type="http://schemas.openxmlformats.org/officeDocument/2006/relationships/slide" Target="slides/slide39.xml"/><Relationship Id="rId78" Type="http://schemas.openxmlformats.org/officeDocument/2006/relationships/slide" Target="slides/slide44.xml"/><Relationship Id="rId94" Type="http://schemas.openxmlformats.org/officeDocument/2006/relationships/slide" Target="slides/slide60.xml"/><Relationship Id="rId99" Type="http://schemas.openxmlformats.org/officeDocument/2006/relationships/slide" Target="slides/slide65.xml"/><Relationship Id="rId101" Type="http://schemas.openxmlformats.org/officeDocument/2006/relationships/slide" Target="slides/slide67.xml"/><Relationship Id="rId122" Type="http://schemas.openxmlformats.org/officeDocument/2006/relationships/slide" Target="slides/slide88.xml"/><Relationship Id="rId143" Type="http://schemas.openxmlformats.org/officeDocument/2006/relationships/slide" Target="slides/slide109.xml"/><Relationship Id="rId148"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2.xml"/><Relationship Id="rId26" Type="http://schemas.openxmlformats.org/officeDocument/2006/relationships/slideMaster" Target="slideMasters/slideMaster19.xml"/><Relationship Id="rId47" Type="http://schemas.openxmlformats.org/officeDocument/2006/relationships/slide" Target="slides/slide13.xml"/><Relationship Id="rId68" Type="http://schemas.openxmlformats.org/officeDocument/2006/relationships/slide" Target="slides/slide34.xml"/><Relationship Id="rId89" Type="http://schemas.openxmlformats.org/officeDocument/2006/relationships/slide" Target="slides/slide55.xml"/><Relationship Id="rId112" Type="http://schemas.openxmlformats.org/officeDocument/2006/relationships/slide" Target="slides/slide78.xml"/><Relationship Id="rId133" Type="http://schemas.openxmlformats.org/officeDocument/2006/relationships/slide" Target="slides/slide99.xml"/><Relationship Id="rId16" Type="http://schemas.openxmlformats.org/officeDocument/2006/relationships/slideMaster" Target="slideMasters/slideMaster9.xml"/><Relationship Id="rId37" Type="http://schemas.openxmlformats.org/officeDocument/2006/relationships/slide" Target="slides/slide3.xml"/><Relationship Id="rId58" Type="http://schemas.openxmlformats.org/officeDocument/2006/relationships/slide" Target="slides/slide24.xml"/><Relationship Id="rId79" Type="http://schemas.openxmlformats.org/officeDocument/2006/relationships/slide" Target="slides/slide45.xml"/><Relationship Id="rId102" Type="http://schemas.openxmlformats.org/officeDocument/2006/relationships/slide" Target="slides/slide68.xml"/><Relationship Id="rId123" Type="http://schemas.openxmlformats.org/officeDocument/2006/relationships/slide" Target="slides/slide89.xml"/><Relationship Id="rId144" Type="http://schemas.openxmlformats.org/officeDocument/2006/relationships/slide" Target="slides/slide110.xml"/><Relationship Id="rId90"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20-07-13T15:28:52.462" idx="1">
    <p:pos x="7490" y="99"/>
    <p:text>We need a better visual for Azure landing zone, with ESLZ and Start-small "images" on the illustration.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6F4EC-12CE-4F57-BBE1-B4EA17A8AB54}"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E32C9-1438-4977-8AE0-4B4EFF138679}" type="slidenum">
              <a:rPr lang="en-US" smtClean="0"/>
              <a:t>‹#›</a:t>
            </a:fld>
            <a:endParaRPr lang="en-US"/>
          </a:p>
        </p:txBody>
      </p:sp>
    </p:spTree>
    <p:extLst>
      <p:ext uri="{BB962C8B-B14F-4D97-AF65-F5344CB8AC3E}">
        <p14:creationId xmlns:p14="http://schemas.microsoft.com/office/powerpoint/2010/main" val="1164448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overview/linux-on-azur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azure.microsoft.com/en-us/migration/migration-program/"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migrate-landing-zone"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landing-zone/terraform-landing-zone" TargetMode="External"/><Relationship Id="rId5" Type="http://schemas.openxmlformats.org/officeDocument/2006/relationships/hyperlink" Target="https://docs.microsoft.com/en-us/azure/cloud-adoption-framework/ready/landing-zone/enterprise-scale" TargetMode="External"/><Relationship Id="rId4" Type="http://schemas.openxmlformats.org/officeDocument/2006/relationships/hyperlink" Target="https://docs.microsoft.com/en-us/azure/cloud-adoption-framework/ready/landing-zone/foundation-blueprint"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rchitecture/best-practices/resource-naming"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8" Type="http://schemas.openxmlformats.org/officeDocument/2006/relationships/hyperlink" Target="https://github.com/microsoft/MCW-Line-of-business-application-migration/blob/master/Hands-on%20lab/HOL%20step-by%20step%20-%20Line-of-business%20application%20migration.md#task-3-register-the-hyper-v-host-with-azure-migrate-server-migration" TargetMode="External"/><Relationship Id="rId13" Type="http://schemas.openxmlformats.org/officeDocument/2006/relationships/hyperlink" Target="https://github.com/microsoft/MCW-Line-of-business-application-migration/blob/master/Hands-on%20lab/HOL%20step-by%20step%20-%20Line-of-business%20application%20migration.md#task-8-configure-the-database-connection" TargetMode="External"/><Relationship Id="rId3" Type="http://schemas.openxmlformats.org/officeDocument/2006/relationships/hyperlink" Target="https://github.com/microsoft/MCW-Line-of-business-application-migration/blob/master/Hands-on%20lab/HOL%20step-by%20step%20-%20Line-of-business%20application%20migration.md#task-6-migrate-the-database-schema" TargetMode="External"/><Relationship Id="rId7" Type="http://schemas.openxmlformats.org/officeDocument/2006/relationships/hyperlink" Target="https://github.com/microsoft/MCW-Line-of-business-application-migration/blob/master/Hands-on%20lab/HOL%20step-by%20step%20-%20Line-of-business%20application%20migration.md#task-2-create-a-virtual-network" TargetMode="External"/><Relationship Id="rId12" Type="http://schemas.openxmlformats.org/officeDocument/2006/relationships/hyperlink" Target="https://github.com/microsoft/MCW-Line-of-business-application-migration/blob/master/Hands-on%20lab/HOL%20step-by%20step%20-%20Line-of-business%20application%20migration.md#task-7-enable-azure-bastion" TargetMode="External"/><Relationship Id="rId17" Type="http://schemas.openxmlformats.org/officeDocument/2006/relationships/hyperlink" Target="https://github.com/microsoft/MCW-Line-of-business-application-migration/blob/master/Hands-on%20lab/HOL%20step-by%20step%20-%20Line-of-business%20application%20migration.md#task-1-clean-up-resources" TargetMode="External"/><Relationship Id="rId2" Type="http://schemas.openxmlformats.org/officeDocument/2006/relationships/slide" Target="../slides/slide109.xml"/><Relationship Id="rId16" Type="http://schemas.openxmlformats.org/officeDocument/2006/relationships/hyperlink" Target="https://github.com/microsoft/MCW-Line-of-business-application-migration/blob/master/Hands-on%20lab/HOL%20step-by%20step%20-%20Line-of-business%20application%20migration.md#after-the-hands-on-lab" TargetMode="External"/><Relationship Id="rId1" Type="http://schemas.openxmlformats.org/officeDocument/2006/relationships/notesMaster" Target="../notesMasters/notesMaster1.xml"/><Relationship Id="rId6" Type="http://schemas.openxmlformats.org/officeDocument/2006/relationships/hyperlink" Target="https://github.com/microsoft/MCW-Line-of-business-application-migration/blob/master/Hands-on%20lab/HOL%20step-by%20step%20-%20Line-of-business%20application%20migration.md#task-1-create-a-storage-account" TargetMode="External"/><Relationship Id="rId11" Type="http://schemas.openxmlformats.org/officeDocument/2006/relationships/hyperlink" Target="https://github.com/microsoft/MCW-Line-of-business-application-migration/blob/master/Hands-on%20lab/HOL%20step-by%20step%20-%20Line-of-business%20application%20migration.md#task-6-server-migration" TargetMode="External"/><Relationship Id="rId5" Type="http://schemas.openxmlformats.org/officeDocument/2006/relationships/hyperlink" Target="https://github.com/microsoft/MCW-Line-of-business-application-migration/blob/master/Hands-on%20lab/HOL%20step-by%20step%20-%20Line-of-business%20application%20migration.md#exercise-3-migrate-the-application-and-web-tiers-using-azure-migrate-server-migration" TargetMode="External"/><Relationship Id="rId15" Type="http://schemas.openxmlformats.org/officeDocument/2006/relationships/hyperlink" Target="https://github.com/microsoft/MCW-Line-of-business-application-migration/blob/master/Hands-on%20lab/HOL%20step-by%20step%20-%20Line-of-business%20application%20migration.md#task-10-post-migration-steps" TargetMode="External"/><Relationship Id="rId10" Type="http://schemas.openxmlformats.org/officeDocument/2006/relationships/hyperlink" Target="https://github.com/microsoft/MCW-Line-of-business-application-migration/blob/master/Hands-on%20lab/HOL%20step-by%20step%20-%20Line-of-business%20application%20migration.md#task-5-configure-static-internal-ip-addresses-for-each-vm" TargetMode="External"/><Relationship Id="rId4" Type="http://schemas.openxmlformats.org/officeDocument/2006/relationships/hyperlink" Target="https://github.com/microsoft/MCW-Line-of-business-application-migration/blob/master/Hands-on%20lab/HOL%20step-by%20step%20-%20Line-of-business%20application%20migration.md#task-7-migrate-the-on-premises-data" TargetMode="External"/><Relationship Id="rId9" Type="http://schemas.openxmlformats.org/officeDocument/2006/relationships/hyperlink" Target="https://github.com/microsoft/MCW-Line-of-business-application-migration/blob/master/Hands-on%20lab/HOL%20step-by%20step%20-%20Line-of-business%20application%20migration.md#task-4-enable-replication-from-hyper-v-to-azure-migrate" TargetMode="External"/><Relationship Id="rId14" Type="http://schemas.openxmlformats.org/officeDocument/2006/relationships/hyperlink" Target="https://github.com/microsoft/MCW-Line-of-business-application-migration/blob/master/Hands-on%20lab/HOL%20step-by%20step%20-%20Line-of-business%20application%20migration.md#task-9-configure-the-public-ip-address-and-test-the-smarthotel-application"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888E32C9-1438-4977-8AE0-4B4EFF138679}" type="slidenum">
              <a:rPr lang="en-US" smtClean="0"/>
              <a:t>1</a:t>
            </a:fld>
            <a:endParaRPr lang="en-US"/>
          </a:p>
        </p:txBody>
      </p:sp>
    </p:spTree>
    <p:extLst>
      <p:ext uri="{BB962C8B-B14F-4D97-AF65-F5344CB8AC3E}">
        <p14:creationId xmlns:p14="http://schemas.microsoft.com/office/powerpoint/2010/main" val="4294678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800" b="0" i="0" dirty="0">
                <a:solidFill>
                  <a:srgbClr val="000000"/>
                </a:solidFill>
                <a:effectLst/>
                <a:latin typeface="Segoe UI" panose="020B0502040204020203" pitchFamily="34" charset="0"/>
              </a:rPr>
              <a:t>Azure offers a comprehensive mix of technology, best practice guidance, programs, offers, and tools to migrate your entire datacenter to the cloud. Migrate with confidence and optimize your costs with our on-demand global infrastructure with the most regions of any cloud vendor. </a:t>
            </a:r>
          </a:p>
          <a:p>
            <a:pPr rtl="0" fontAlgn="base"/>
            <a:endParaRPr lang="en-US" sz="1800" b="0" i="0" dirty="0">
              <a:solidFill>
                <a:srgbClr val="000000"/>
              </a:solidFill>
              <a:effectLst/>
              <a:latin typeface="Segoe UI" panose="020B0502040204020203" pitchFamily="34" charset="0"/>
            </a:endParaRPr>
          </a:p>
          <a:p>
            <a:pPr rtl="0" fontAlgn="base"/>
            <a:r>
              <a:rPr lang="en-US" sz="1800" b="0" i="0" dirty="0">
                <a:solidFill>
                  <a:srgbClr val="000000"/>
                </a:solidFill>
                <a:effectLst/>
                <a:latin typeface="Segoe UI" panose="020B0502040204020203" pitchFamily="34" charset="0"/>
              </a:rPr>
              <a:t>Azure is the best cloud destination for your servers, applications, and databases. Our cost saving offers and capabilities are hybrid by design, knowing that you will likely operate that way for the foreseeable future. With Azure, you can be confident that you are running your Windows and SQL workloads at the lowest total cost of ownership versus competitors. Migrate your proprietary or open source databases, modernize your applications, and optimize your costs in the process. In addition to delivering a competitive total cost of ownership (TCO), customers can secure their workloads with industry leading intelligence and built-in security controls. Your business is no longer hostage to the capacity of your data center, and customers can scale their applications on demand to meet the business demands of tomorrow, without having to worry about infrastructure management. </a:t>
            </a:r>
          </a:p>
          <a:p>
            <a:pPr rtl="0" fontAlgn="base"/>
            <a:endParaRPr lang="en-US" sz="1800" b="0" i="0" u="none" strike="noStrike" kern="1200" dirty="0">
              <a:solidFill>
                <a:srgbClr val="000000"/>
              </a:solidFill>
              <a:effectLst/>
              <a:latin typeface="Segoe UI" panose="020B0502040204020203" pitchFamily="34" charset="0"/>
              <a:ea typeface="+mn-ea"/>
              <a:cs typeface="+mn-cs"/>
            </a:endParaRPr>
          </a:p>
          <a:p>
            <a:pPr algn="l" rtl="0" fontAlgn="base"/>
            <a:r>
              <a:rPr lang="en-US" sz="1800" b="0" i="0" dirty="0">
                <a:solidFill>
                  <a:srgbClr val="000000"/>
                </a:solidFill>
                <a:effectLst/>
                <a:latin typeface="Segoe UI" panose="020B0502040204020203" pitchFamily="34" charset="0"/>
              </a:rPr>
              <a:t>Microsoft Azure is investing in areas to help you weather the crisis and set you up for resilience in the long term.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r>
              <a:rPr lang="en-US" sz="1800" b="1" i="0" dirty="0">
                <a:solidFill>
                  <a:srgbClr val="000000"/>
                </a:solidFill>
                <a:effectLst/>
                <a:latin typeface="Segoe UI" panose="020B0502040204020203" pitchFamily="34" charset="0"/>
              </a:rPr>
              <a:t>Optimize costs and migrate with confidence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Save money and realize operational efficiencies with hybrid offers on Windows Server and SQL Server, comprehensive datacenter migration programs, and optimized infrastructure. Whether it’s Microsoft workloads like Windows Server or SQL Server, or Linux or open source databases, you can leverage curated guidance and best practices to migrate with confidence.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Lower migration costs and risk with best practice guidance &amp; resources [AMP | FTA | CAF]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Gain substantial savings on WS &amp; SQL, AWS is 5x more expensive [Azure Hybrid Benefit, free ESUs, superior SQL Server price-performance]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Stay optimized with free migration and cost management tools + offers [Azure Migrate, Azure Billing &amp; Cost Management, Azure Advisor, Reserved Instances, Spot VMs] </a:t>
            </a: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r>
              <a:rPr lang="en-US" sz="1800" b="1" i="0" dirty="0">
                <a:solidFill>
                  <a:srgbClr val="000000"/>
                </a:solidFill>
                <a:effectLst/>
                <a:latin typeface="Segoe UI" panose="020B0502040204020203" pitchFamily="34" charset="0"/>
              </a:rPr>
              <a:t>Unmatched security, built-in resiliency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Take advantage of multi-layered hybrid security in Azure. Rely on a cloud that is built with customized hardware, has security controls integrated into the hardware and firmware components, and added protections against threats such as DDoS.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3500 security experts, $1B/</a:t>
            </a:r>
            <a:r>
              <a:rPr lang="en-US" sz="1800" b="0" i="0" dirty="0" err="1">
                <a:solidFill>
                  <a:srgbClr val="000000"/>
                </a:solidFill>
                <a:effectLst/>
                <a:latin typeface="Segoe UI" panose="020B0502040204020203" pitchFamily="34" charset="0"/>
              </a:rPr>
              <a:t>yr</a:t>
            </a:r>
            <a:r>
              <a:rPr lang="en-US" sz="1800" b="0" i="0" dirty="0">
                <a:solidFill>
                  <a:srgbClr val="000000"/>
                </a:solidFill>
                <a:effectLst/>
                <a:latin typeface="Segoe UI" panose="020B0502040204020203" pitchFamily="34" charset="0"/>
              </a:rPr>
              <a:t> investment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Ensure maximum resilience with built-in HA/DR [AZs, DC pairing, ASR/Azure Backup]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Secure your org from threats with cloud-native SIEM that can be accessed from anywhere [Azure Sentinel]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Protect your cloud workloads with context from &gt;8T threat signals processed per day [Azure Security Center] </a:t>
            </a:r>
          </a:p>
          <a:p>
            <a:pPr algn="l" rtl="0" fontAlgn="base"/>
            <a:r>
              <a:rPr lang="en-US" sz="1800" b="1" i="0" dirty="0">
                <a:solidFill>
                  <a:srgbClr val="000000"/>
                </a:solidFill>
                <a:effectLst/>
                <a:latin typeface="Segoe UI" panose="020B0502040204020203" pitchFamily="34" charset="0"/>
              </a:rPr>
              <a:t>On-demand scale and ops efficiencies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Use the cloud to scale your web applications and meet business demands of today and tomorrow. Leave the operational work to us so you can stay focused on what matters. Future proof your business with on-demand scale, always up to date databases, and innovative managed services that are always on.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More DC regions than any other cloud provider [58 regions]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Flexible, best-in-class infrastructure for any workload [Azure IaaS, &gt;150 VM sizes]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Use built-in autoscaling for your web sites to seamlessly fulfill customer demand [Azure App Service]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Drive operational efficiencies with a fully managed web and database platform [Azure App Service, Azure SQL] </a:t>
            </a:r>
          </a:p>
          <a:p>
            <a:pPr algn="l" rtl="0" fontAlgn="base"/>
            <a:r>
              <a:rPr lang="en-US" sz="1800" b="1" i="0" dirty="0">
                <a:solidFill>
                  <a:srgbClr val="000000"/>
                </a:solidFill>
                <a:effectLst/>
                <a:latin typeface="Segoe UI" panose="020B0502040204020203" pitchFamily="34" charset="0"/>
              </a:rPr>
              <a:t>Hybrid flexibility and efficiency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Extend Azure management to any infrastructure for efficiencies [Azure Arc]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Reuse your on-premises investments in the cloud [Azure Hybrid Benefit]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Efficiently manage Windows Server wherever it resides [Windows Admin Center]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Max SQL compatibility and ops consistency [Azure SQL] </a:t>
            </a:r>
          </a:p>
          <a:p>
            <a:pPr rtl="0" fontAlgn="base"/>
            <a:endParaRPr lang="en-US"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2681615"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8242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Cloud cost optimization is always important, and now more than ever. During this challenging time, companies and organizations around the world are facing difficult decisions about how to meet their funding needs for critical IT projects. </a:t>
            </a:r>
          </a:p>
          <a:p>
            <a:endParaRPr lang="en-US" sz="1200">
              <a:effectLst/>
              <a:latin typeface="+mn-lt"/>
              <a:ea typeface="+mn-ea"/>
              <a:cs typeface="+mn-cs"/>
            </a:endParaRPr>
          </a:p>
          <a:p>
            <a:r>
              <a:rPr lang="en-US" sz="1200">
                <a:effectLst/>
                <a:latin typeface="Calibri" panose="020F0502020204030204" pitchFamily="34" charset="0"/>
                <a:cs typeface="Times New Roman" panose="02020603050405020304" pitchFamily="18" charset="0"/>
              </a:rPr>
              <a:t>You can also forecast costs for future investments with the Azure TCO calculator.</a:t>
            </a:r>
          </a:p>
          <a:p>
            <a:endParaRPr lang="en-US" sz="1200">
              <a:effectLst/>
              <a:latin typeface="Calibri" panose="020F0502020204030204" pitchFamily="34" charset="0"/>
              <a:cs typeface="Times New Roman" panose="02020603050405020304" pitchFamily="18" charset="0"/>
            </a:endParaRPr>
          </a:p>
          <a:p>
            <a:r>
              <a:rPr lang="en-US" sz="1200">
                <a:effectLst/>
                <a:latin typeface="Calibri" panose="020F0502020204030204" pitchFamily="34" charset="0"/>
                <a:cs typeface="Times New Roman" panose="02020603050405020304" pitchFamily="18" charset="0"/>
              </a:rPr>
              <a:t>You can use assessment guidance from Azure Migrate to </a:t>
            </a:r>
            <a:r>
              <a:rPr lang="en-US" sz="1200" err="1">
                <a:effectLst/>
                <a:latin typeface="Calibri" panose="020F0502020204030204" pitchFamily="34" charset="0"/>
                <a:cs typeface="Times New Roman" panose="02020603050405020304" pitchFamily="18" charset="0"/>
              </a:rPr>
              <a:t>rightsize</a:t>
            </a:r>
            <a:r>
              <a:rPr lang="en-US" sz="1200">
                <a:effectLst/>
                <a:latin typeface="Calibri" panose="020F0502020204030204" pitchFamily="34" charset="0"/>
                <a:cs typeface="Times New Roman" panose="02020603050405020304" pitchFamily="18" charset="0"/>
              </a:rPr>
              <a:t> your on-premises resources as you move them. </a:t>
            </a:r>
          </a:p>
          <a:p>
            <a:endParaRPr lang="en-US" sz="180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cs typeface="Times New Roman" panose="02020603050405020304" pitchFamily="18" charset="0"/>
              </a:rPr>
              <a:t>To cost optimize your workloads, you can use services like Azure Advisor to find actionable best practice recommendations for cost savings. The Microsoft Azure Well-Architected Framework provides guidance on how to design and architect your workloads for cost efficiency. We also have many offers like the Azure Hybrid Benefit and Azure Reservations that can help you save.</a:t>
            </a:r>
          </a:p>
          <a:p>
            <a:endParaRPr lang="en-US" sz="1800">
              <a:effectLst/>
              <a:latin typeface="Calibri" panose="020F0502020204030204" pitchFamily="34" charset="0"/>
              <a:cs typeface="Times New Roman" panose="02020603050405020304" pitchFamily="18" charset="0"/>
            </a:endParaRPr>
          </a:p>
          <a:p>
            <a:r>
              <a:rPr lang="en-US" sz="1800">
                <a:effectLst/>
                <a:latin typeface="Calibri" panose="020F0502020204030204" pitchFamily="34" charset="0"/>
                <a:cs typeface="Times New Roman" panose="02020603050405020304" pitchFamily="18" charset="0"/>
              </a:rPr>
              <a:t>To understand and forecast your costs, you’ll rely on Azure Cost Management, where you can monitor your bill, set budgets, and allocate spending to your teams and projects. </a:t>
            </a:r>
          </a:p>
          <a:p>
            <a:endParaRPr lang="en-US" sz="1800">
              <a:effectLst/>
              <a:latin typeface="Calibri" panose="020F0502020204030204" pitchFamily="34" charset="0"/>
              <a:cs typeface="Times New Roman" panose="02020603050405020304" pitchFamily="18" charset="0"/>
            </a:endParaRPr>
          </a:p>
          <a:p>
            <a:r>
              <a:rPr lang="en-US" sz="1800">
                <a:effectLst/>
                <a:latin typeface="Calibri" panose="020F0502020204030204" pitchFamily="34" charset="0"/>
                <a:cs typeface="Times New Roman" panose="02020603050405020304" pitchFamily="18" charset="0"/>
              </a:rPr>
              <a:t>Finally, to control your costs, you can put in place policies that ensure your teams will comply with your guidance using Azure Policy. For help on setting policies, you can turn to the Microsoft Cloud Adoption Framework for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8/23/2021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316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r>
              <a:rPr lang="en-US" sz="900" b="1" kern="1200" dirty="0">
                <a:solidFill>
                  <a:schemeClr val="tx1"/>
                </a:solidFill>
                <a:effectLst/>
                <a:latin typeface="Segoe UI Light" pitchFamily="34" charset="0"/>
                <a:ea typeface="+mn-ea"/>
                <a:cs typeface="+mn-cs"/>
              </a:rPr>
              <a:t>Pay less. </a:t>
            </a:r>
            <a:r>
              <a:rPr lang="en-US" sz="900" kern="1200" dirty="0">
                <a:solidFill>
                  <a:schemeClr val="tx1"/>
                </a:solidFill>
                <a:effectLst/>
                <a:latin typeface="Segoe UI Light" pitchFamily="34" charset="0"/>
                <a:ea typeface="+mn-ea"/>
                <a:cs typeface="+mn-cs"/>
              </a:rPr>
              <a:t>AWS is 5X more expensive than Azure for Windows Server and SQL Server. Unique offers like Azure Hybrid Benefit and Free Extended Security Updates makes this possible. </a:t>
            </a: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4358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120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Furthermore, a price-performance benchmark study conducted by </a:t>
            </a:r>
            <a:r>
              <a:rPr lang="en-US" sz="882" b="0" i="0" u="none" strike="noStrike" kern="1200" dirty="0" err="1">
                <a:solidFill>
                  <a:schemeClr val="tx1"/>
                </a:solidFill>
                <a:effectLst/>
                <a:latin typeface="Segoe UI" panose="020B0502040204020203" pitchFamily="34" charset="0"/>
                <a:ea typeface="+mn-ea"/>
                <a:cs typeface="+mn-cs"/>
              </a:rPr>
              <a:t>GigaOm</a:t>
            </a:r>
            <a:r>
              <a:rPr lang="en-US" sz="882" b="0" i="0" u="none" strike="noStrike" kern="1200" dirty="0">
                <a:solidFill>
                  <a:schemeClr val="tx1"/>
                </a:solidFill>
                <a:effectLst/>
                <a:latin typeface="Segoe UI" panose="020B0502040204020203" pitchFamily="34" charset="0"/>
                <a:ea typeface="+mn-ea"/>
                <a:cs typeface="+mn-cs"/>
              </a:rPr>
              <a:t> shows that SQL IaaS achieves nearly 4 times faster performance and up to 84% lower price per transaction on Azure than on AWS. The performance profiling exercise was done running SQL Server on Azure and AWS EC2, using the latest AMD-based VMs on both cloud platforms. </a:t>
            </a:r>
          </a:p>
          <a:p>
            <a:pPr marL="0" marR="0" lvl="0" indent="0" algn="l" defTabSz="914367" rtl="0" eaLnBrk="1" fontAlgn="auto" latinLnBrk="0" hangingPunct="1">
              <a:lnSpc>
                <a:spcPct val="90000"/>
              </a:lnSpc>
              <a:spcBef>
                <a:spcPts val="0"/>
              </a:spcBef>
              <a:spcAft>
                <a:spcPts val="1200"/>
              </a:spcAft>
              <a:buClrTx/>
              <a:buSzTx/>
              <a:buFontTx/>
              <a:buNone/>
              <a:tabLst/>
              <a:defRPr/>
            </a:pPr>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120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The great performance and cheaper cost of SQL IaaS on Azure were a result of the great price/performance of Azure VMs and our unique Azure Hybrid Benefit.</a:t>
            </a:r>
          </a:p>
          <a:p>
            <a:pPr marL="0" indent="0">
              <a:lnSpc>
                <a:spcPct val="90000"/>
              </a:lnSpc>
              <a:spcBef>
                <a:spcPts val="0"/>
              </a:spcBef>
              <a:spcAft>
                <a:spcPts val="1200"/>
              </a:spcAft>
              <a:buNone/>
            </a:pPr>
            <a:endParaRPr lang="en-US" sz="882" b="0" i="0" u="none" strike="noStrike" kern="1200" dirty="0">
              <a:solidFill>
                <a:schemeClr val="tx1"/>
              </a:solidFill>
              <a:effectLst/>
              <a:latin typeface="Segoe UI" panose="020B0502040204020203" pitchFamily="34" charset="0"/>
              <a:ea typeface="+mn-ea"/>
              <a:cs typeface="+mn-cs"/>
            </a:endParaRPr>
          </a:p>
          <a:p>
            <a:pPr marL="0" indent="0">
              <a:lnSpc>
                <a:spcPct val="90000"/>
              </a:lnSpc>
              <a:spcBef>
                <a:spcPts val="0"/>
              </a:spcBef>
              <a:spcAft>
                <a:spcPts val="1200"/>
              </a:spcAft>
              <a:buNone/>
            </a:pPr>
            <a:endParaRPr lang="en-US" sz="882" b="0" i="0" u="none" strike="noStrike" kern="1200" dirty="0">
              <a:solidFill>
                <a:schemeClr val="tx1"/>
              </a:solidFill>
              <a:effectLst/>
              <a:latin typeface="Segoe UI" panose="020B0502040204020203" pitchFamily="34" charset="0"/>
              <a:ea typeface="+mn-ea"/>
              <a:cs typeface="+mn-cs"/>
            </a:endParaRPr>
          </a:p>
          <a:p>
            <a:pPr marL="0" indent="0">
              <a:lnSpc>
                <a:spcPct val="90000"/>
              </a:lnSpc>
              <a:spcBef>
                <a:spcPts val="0"/>
              </a:spcBef>
              <a:spcAft>
                <a:spcPts val="1200"/>
              </a:spcAft>
              <a:buNone/>
            </a:pPr>
            <a:r>
              <a:rPr lang="en-US" sz="882" b="1" i="0" u="none" strike="noStrike" kern="1200" dirty="0">
                <a:solidFill>
                  <a:schemeClr val="tx1"/>
                </a:solidFill>
                <a:effectLst/>
                <a:latin typeface="Segoe UI" panose="020B0502040204020203" pitchFamily="34" charset="0"/>
                <a:ea typeface="+mn-ea"/>
                <a:cs typeface="+mn-cs"/>
              </a:rPr>
              <a:t>Additional notes (presenter reference only):</a:t>
            </a:r>
          </a:p>
          <a:p>
            <a:pPr marL="0" indent="0">
              <a:lnSpc>
                <a:spcPct val="90000"/>
              </a:lnSpc>
              <a:spcBef>
                <a:spcPts val="0"/>
              </a:spcBef>
              <a:spcAft>
                <a:spcPts val="1200"/>
              </a:spcAft>
              <a:buNone/>
            </a:pPr>
            <a:r>
              <a:rPr lang="en-US" sz="882" b="0" i="0" u="none" strike="noStrike" kern="1200" dirty="0">
                <a:solidFill>
                  <a:schemeClr val="tx1"/>
                </a:solidFill>
                <a:effectLst/>
                <a:latin typeface="Segoe UI" panose="020B0502040204020203" pitchFamily="34" charset="0"/>
                <a:ea typeface="+mn-ea"/>
                <a:cs typeface="+mn-cs"/>
              </a:rPr>
              <a:t>And you may have seen AWS’ blog published by an AWS employee trying to claim that SQL IaaS runs best on AWS. That is not the case.</a:t>
            </a:r>
          </a:p>
          <a:p>
            <a:pPr marL="342900" indent="-342900" algn="l">
              <a:buFont typeface="Wingdings" panose="05000000000000000000" pitchFamily="2" charset="2"/>
              <a:buChar char="§"/>
            </a:pPr>
            <a:r>
              <a:rPr lang="en-US" sz="2000" b="0" i="0" dirty="0">
                <a:effectLst/>
                <a:latin typeface="Calibri" panose="020F0502020204030204" pitchFamily="34" charset="0"/>
              </a:rPr>
              <a:t>TPC-C is now well past ‘legal drinking age’ unlike TPC-E it does not reflect modern workloads: </a:t>
            </a:r>
            <a:r>
              <a:rPr lang="en-US" sz="2000" b="1" i="0" dirty="0">
                <a:effectLst/>
                <a:latin typeface="Calibri" panose="020F0502020204030204" pitchFamily="34" charset="0"/>
              </a:rPr>
              <a:t>AWS is promoting benchmarks that are no longer relevant in today’s customers’ environments</a:t>
            </a:r>
            <a:r>
              <a:rPr lang="en-US" sz="2000" b="0" i="0" dirty="0">
                <a:effectLst/>
                <a:latin typeface="Calibri" panose="020F0502020204030204" pitchFamily="34" charset="0"/>
              </a:rPr>
              <a:t>. This bullet point alone would put the debate to rest.</a:t>
            </a:r>
          </a:p>
          <a:p>
            <a:pPr marL="800100" lvl="1" indent="-342900" algn="l">
              <a:buFont typeface="Wingdings" panose="05000000000000000000" pitchFamily="2" charset="2"/>
              <a:buChar char="§"/>
            </a:pPr>
            <a:r>
              <a:rPr lang="en-US" sz="2000" b="0" i="0" dirty="0">
                <a:effectLst/>
                <a:latin typeface="Calibri" panose="020F0502020204030204" pitchFamily="34" charset="0"/>
              </a:rPr>
              <a:t>The TPC-E numbers on Windows that Giga produced for AMD-based VMs show once major advantages for Azure both in terms of performance and price/performance and compare the latest gen of AMD-based VMs on both platforms. </a:t>
            </a:r>
          </a:p>
          <a:p>
            <a:pPr marL="800100" lvl="1" indent="-342900" algn="l">
              <a:buFont typeface="Wingdings" panose="05000000000000000000" pitchFamily="2" charset="2"/>
              <a:buChar char="§"/>
            </a:pPr>
            <a:r>
              <a:rPr lang="en-US" sz="2000" b="0" i="0" dirty="0">
                <a:effectLst/>
                <a:latin typeface="Calibri" panose="020F0502020204030204" pitchFamily="34" charset="0"/>
              </a:rPr>
              <a:t>They used </a:t>
            </a:r>
            <a:r>
              <a:rPr lang="en-US" sz="2000" b="1" i="0" dirty="0">
                <a:effectLst/>
                <a:latin typeface="Calibri" panose="020F0502020204030204" pitchFamily="34" charset="0"/>
              </a:rPr>
              <a:t>Ultra Disks in their comparisons, which constitute a very small percentage of our base, nonetheless the figures </a:t>
            </a:r>
            <a:r>
              <a:rPr lang="en-US" sz="2000" b="1" i="0" dirty="0" err="1">
                <a:effectLst/>
                <a:latin typeface="Calibri" panose="020F0502020204030204" pitchFamily="34" charset="0"/>
              </a:rPr>
              <a:t>GigaOM</a:t>
            </a:r>
            <a:r>
              <a:rPr lang="en-US" sz="2000" b="1" i="0" dirty="0">
                <a:effectLst/>
                <a:latin typeface="Calibri" panose="020F0502020204030204" pitchFamily="34" charset="0"/>
              </a:rPr>
              <a:t> has already published with TPC-E make us look better that AWS even when using Ultra Disks</a:t>
            </a:r>
            <a:r>
              <a:rPr lang="en-US" sz="2000" b="0" i="0" dirty="0">
                <a:effectLst/>
                <a:latin typeface="Calibri" panose="020F0502020204030204" pitchFamily="34" charset="0"/>
              </a:rPr>
              <a:t> </a:t>
            </a:r>
          </a:p>
          <a:p>
            <a:pPr marL="342900" indent="-342900" algn="l">
              <a:buFont typeface="Wingdings" panose="05000000000000000000" pitchFamily="2" charset="2"/>
              <a:buChar char="§"/>
            </a:pPr>
            <a:r>
              <a:rPr lang="en-US" sz="2000" b="1" i="0" dirty="0" err="1">
                <a:effectLst/>
                <a:latin typeface="Calibri" panose="020F0502020204030204" pitchFamily="34" charset="0"/>
              </a:rPr>
              <a:t>BenchCraft</a:t>
            </a:r>
            <a:r>
              <a:rPr lang="en-US" sz="2000" b="1" i="0" dirty="0">
                <a:effectLst/>
                <a:latin typeface="Calibri" panose="020F0502020204030204" pitchFamily="34" charset="0"/>
              </a:rPr>
              <a:t> is the tool used by every vendor that published officially audited TPC-E results, </a:t>
            </a:r>
            <a:r>
              <a:rPr lang="en-US" sz="2000" b="0" i="0" dirty="0">
                <a:effectLst/>
                <a:latin typeface="Calibri" panose="020F0502020204030204" pitchFamily="34" charset="0"/>
              </a:rPr>
              <a:t>(as you can see from the supporting files indexes). The tool has been audited by TPC.ORG. Claiming that </a:t>
            </a:r>
            <a:r>
              <a:rPr lang="en-US" sz="2000" b="0" i="0" dirty="0" err="1">
                <a:effectLst/>
                <a:latin typeface="Calibri" panose="020F0502020204030204" pitchFamily="34" charset="0"/>
              </a:rPr>
              <a:t>BenchCraft</a:t>
            </a:r>
            <a:r>
              <a:rPr lang="en-US" sz="2000" b="0" i="0" dirty="0">
                <a:effectLst/>
                <a:latin typeface="Calibri" panose="020F0502020204030204" pitchFamily="34" charset="0"/>
              </a:rPr>
              <a:t> is ‘opaque’ or insinuating that is ‘rigged’ is preposterous.</a:t>
            </a:r>
            <a:r>
              <a:rPr lang="en-US" sz="2000" b="0" i="0" dirty="0">
                <a:effectLst/>
                <a:latin typeface="Segoe UI" panose="020B0502040204020203" pitchFamily="34" charset="0"/>
              </a:rPr>
              <a:t>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b="0" i="0" dirty="0">
                <a:effectLst/>
                <a:latin typeface="Calibri" panose="020F0502020204030204" pitchFamily="34" charset="0"/>
              </a:rPr>
              <a:t>We do not have the same issue with the benchmark that we may publish on AMD VMs, but the SQL team has already repeated the existing </a:t>
            </a:r>
            <a:r>
              <a:rPr lang="en-US" sz="2000" b="0" i="0" dirty="0" err="1">
                <a:effectLst/>
                <a:latin typeface="Calibri" panose="020F0502020204030204" pitchFamily="34" charset="0"/>
              </a:rPr>
              <a:t>GigaOM</a:t>
            </a:r>
            <a:r>
              <a:rPr lang="en-US" sz="2000" b="0" i="0" dirty="0">
                <a:effectLst/>
                <a:latin typeface="Calibri" panose="020F0502020204030204" pitchFamily="34" charset="0"/>
              </a:rPr>
              <a:t> benchmark with striping and the results are still very favorable to us (2.7x better performance).</a:t>
            </a:r>
            <a:endParaRPr lang="en-US" sz="2000" dirty="0"/>
          </a:p>
          <a:p>
            <a:pPr marL="0" indent="0">
              <a:lnSpc>
                <a:spcPct val="90000"/>
              </a:lnSpc>
              <a:spcBef>
                <a:spcPts val="0"/>
              </a:spcBef>
              <a:spcAft>
                <a:spcPts val="1200"/>
              </a:spcAft>
              <a:buNone/>
            </a:pPr>
            <a:endParaRPr lang="en-US" sz="1400" kern="0" dirty="0">
              <a:solidFill>
                <a:srgbClr val="0078D7"/>
              </a:solidFill>
              <a:latin typeface="Segoe UI"/>
              <a:ea typeface="Segoe UI" charset="0"/>
              <a:cs typeface="Segoe UI"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55DC690-BF42-4CD8-A685-CF61807EAAC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938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provides a strong secure foundation to strengthen your security posture across operations, technology and partnerships.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At Microsoft, we: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Invest $1B annually in cybersecurity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Have over 3500 global security experts to monitor and secure the environment Azure resources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Benefit from the Microsoft Intelligent Security Graph, which uses trillions of signals from Microsoft services and systems around the globe to identify new and evolving threats.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349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00"/>
                </a:solidFill>
                <a:effectLst/>
                <a:latin typeface="Segoe UI" panose="020B0502040204020203" pitchFamily="34" charset="0"/>
                <a:ea typeface="Calibri" panose="020F0502020204030204" pitchFamily="34" charset="0"/>
              </a:rPr>
              <a:t>You can rely on multi-layered hybrid security in Azure – be it customized hardware or security controls integrated into hardware and firmware components.  Protect your cloud workloads with context from &gt;8T threat signals processed per day.  Secure your entire org with cloud-native SIEM accessed from anywhere.</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Identity and Access Management tools </a:t>
            </a:r>
            <a:r>
              <a:rPr lang="en-US" sz="1200" b="0" i="0" u="none" strike="noStrike" kern="1200">
                <a:solidFill>
                  <a:schemeClr val="tx1"/>
                </a:solidFill>
                <a:effectLst/>
                <a:latin typeface="Segoe UI Light" pitchFamily="34" charset="0"/>
                <a:ea typeface="+mn-ea"/>
                <a:cs typeface="+mn-cs"/>
              </a:rPr>
              <a:t>enable you to take an identity-based approach to security, and establish truly conditional access policies</a:t>
            </a:r>
            <a:r>
              <a:rPr lang="en-US" sz="1200" b="0" i="0" kern="1200">
                <a:solidFill>
                  <a:schemeClr val="tx1"/>
                </a:solidFill>
                <a:effectLst/>
                <a:latin typeface="Segoe UI Light" pitchFamily="34" charset="0"/>
                <a:ea typeface="+mn-ea"/>
                <a:cs typeface="+mn-cs"/>
              </a:rPr>
              <a:t>​</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App and Data Security </a:t>
            </a:r>
            <a:r>
              <a:rPr lang="en-US" sz="1200" b="0" i="0" u="none" strike="noStrike" kern="1200">
                <a:solidFill>
                  <a:schemeClr val="tx1"/>
                </a:solidFill>
                <a:effectLst/>
                <a:latin typeface="Segoe UI Light" pitchFamily="34" charset="0"/>
                <a:ea typeface="+mn-ea"/>
                <a:cs typeface="+mn-cs"/>
              </a:rPr>
              <a:t>help you protect your apps and your data as it moves around—both inside and outside your organization</a:t>
            </a:r>
            <a:r>
              <a:rPr lang="en-US" sz="1200" b="0" i="0"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Network security</a:t>
            </a:r>
            <a:r>
              <a:rPr lang="en-US" sz="1200"/>
              <a:t>: E</a:t>
            </a:r>
            <a:r>
              <a:rPr lang="en-US" sz="1200" kern="1200">
                <a:solidFill>
                  <a:schemeClr val="tx1"/>
                </a:solidFill>
                <a:effectLst/>
                <a:latin typeface="Segoe UI Light" pitchFamily="34" charset="0"/>
                <a:ea typeface="+mn-ea"/>
                <a:cs typeface="+mn-cs"/>
              </a:rPr>
              <a:t>stablish secure connections to and within Azure using virtual networks, network security groups, VPN, and ExpressRoute. Protect and ensure availability of your apps, protect against network layer threats with services like Web Application Firewall, Azure Firewall and Azure DDoS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Segoe UI Light" pitchFamily="34" charset="0"/>
                <a:ea typeface="+mn-ea"/>
                <a:cs typeface="+mn-cs"/>
              </a:rPr>
              <a:t>Threat protection </a:t>
            </a:r>
            <a:r>
              <a:rPr lang="en-US" sz="1200" b="0" i="0" kern="1200">
                <a:solidFill>
                  <a:schemeClr val="tx1"/>
                </a:solidFill>
                <a:effectLst/>
                <a:latin typeface="Segoe UI Light" pitchFamily="34" charset="0"/>
                <a:ea typeface="+mn-ea"/>
                <a:cs typeface="+mn-cs"/>
              </a:rPr>
              <a:t>- </a:t>
            </a:r>
            <a:r>
              <a:rPr lang="en-US" sz="1800">
                <a:effectLst/>
                <a:latin typeface="Calibri" panose="020F0502020204030204" pitchFamily="34" charset="0"/>
                <a:ea typeface="Calibri" panose="020F0502020204030204" pitchFamily="34" charset="0"/>
                <a:cs typeface="Calibri" panose="020F0502020204030204" pitchFamily="34" charset="0"/>
              </a:rPr>
              <a:t>Secure your entire organization from threats with Azure Sentinel - a cloud native SIEM (Security Information and Events Management) - that scales to your needs and </a:t>
            </a:r>
            <a:r>
              <a:rPr lang="en-US" sz="1800">
                <a:effectLst/>
                <a:latin typeface="Calibri" panose="020F0502020204030204" pitchFamily="34" charset="0"/>
                <a:ea typeface="PMingLiU" panose="02020500000000000000" pitchFamily="18" charset="-120"/>
                <a:cs typeface="Calibri" panose="020F0502020204030204" pitchFamily="34" charset="0"/>
              </a:rPr>
              <a:t>can be accessed from anywhere. </a:t>
            </a:r>
            <a:endParaRPr lang="en-US" sz="1800">
              <a:effectLst/>
              <a:latin typeface="Calibri" panose="020F0502020204030204" pitchFamily="34" charset="0"/>
              <a:ea typeface="PMingLiU" panose="02020500000000000000" pitchFamily="18" charset="-120"/>
              <a:cs typeface="Arial" panose="020B0604020202020204" pitchFamily="34" charset="0"/>
            </a:endParaRP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Security Management</a:t>
            </a:r>
            <a:r>
              <a:rPr lang="en-US" sz="1200" kern="1200">
                <a:solidFill>
                  <a:schemeClr val="tx1"/>
                </a:solidFill>
                <a:effectLst/>
                <a:latin typeface="Segoe UI Light" pitchFamily="34" charset="0"/>
                <a:ea typeface="+mn-ea"/>
                <a:cs typeface="+mn-cs"/>
              </a:rPr>
              <a:t>: It is important to assess security state continuously, especially as cloud workloads change dynamically.  Azure Security Center will help you monitor security state of Azure resources and hybrid workloads. It will provide a dynamic security score card and recommendations to improve your security in a centralized console making security management easier across different resources. And you get advanced threat protection across many services like virtual machines, servers, apps, Azure SQL, Storage, containers on VMs – backed by Microsoft Intelligent Graph you are able to detect and respond to threats quickly across these services.  Plus, manage data across your enterprise with Azure Sentinel.</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cs typeface="Calibri"/>
              </a:rPr>
              <a:t>Finally, take advantage of extended security updates and integrate with our many partner solutions. </a:t>
            </a:r>
            <a:r>
              <a:rPr lang="en-US">
                <a:highlight>
                  <a:srgbClr val="FFFF00"/>
                </a:highlight>
              </a:rPr>
              <a:t>These are the solutions that you can use to get further enhanced protection for your Azure and hybrid workloads quickly.</a:t>
            </a:r>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8/23/2021 6:56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2536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takes a comprehensive approach and offers unique hybrid capabilities that give customers the flexibility to innovate anywhere in their environment.</a:t>
            </a:r>
          </a:p>
          <a:p>
            <a:endParaRPr lang="en-US" dirty="0"/>
          </a:p>
          <a:p>
            <a:r>
              <a:rPr lang="en-US" sz="1200" kern="1200" dirty="0">
                <a:solidFill>
                  <a:schemeClr val="tx1"/>
                </a:solidFill>
                <a:effectLst/>
                <a:latin typeface="+mn-lt"/>
                <a:ea typeface="+mn-ea"/>
                <a:cs typeface="+mn-cs"/>
              </a:rPr>
              <a:t>Enabled by Azure Arc, you can bring Azure services to any existing infrastructure including other clouds you are using, so you can take advantage of cloud benefits everywhere, such as scalability, fast deployment, and always up-to-date cloud innovation.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can build Azure-consistent new cloud infrastructure in your own datacenter with Azure Stack, so you can modernize your datacenter and run cloud native applications on-premises while taking advantage of existing investments and meeting regulatory compliances.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can extend AI to edge devices with Azure IoT, so you can run machine learning and advanced analytics close to the users and the data. As a result, you can gain real-time insights and deliver immersive experiences at the edge of your network, opening up endless new business opportunities.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you can do it all using Azure Arc as the single control plane to seamlessly manage and secure your IT resources, such as Linux/Windows VMs and Kubernetes clusters, across </a:t>
            </a:r>
            <a:r>
              <a:rPr lang="en-US" sz="1200" kern="1200" dirty="0" err="1">
                <a:solidFill>
                  <a:schemeClr val="tx1"/>
                </a:solidFill>
                <a:effectLst/>
                <a:latin typeface="+mn-lt"/>
                <a:ea typeface="+mn-ea"/>
                <a:cs typeface="+mn-cs"/>
              </a:rPr>
              <a:t>multicloud</a:t>
            </a:r>
            <a:r>
              <a:rPr lang="en-US" sz="1200" kern="1200" dirty="0">
                <a:solidFill>
                  <a:schemeClr val="tx1"/>
                </a:solidFill>
                <a:effectLst/>
                <a:latin typeface="+mn-lt"/>
                <a:ea typeface="+mn-ea"/>
                <a:cs typeface="+mn-cs"/>
              </a:rPr>
              <a:t>, on-premises and the edge.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let’s take a deeper look at the three hero Hybrid offerings: Azure Arc, Azure Stack and Azure IoT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2890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Azure offers built-in backup and disaster recovery services  that are easy to deploy, cost-effective, secure, and scalable, providing you with an end-to-end business continuity solution.</a:t>
            </a: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In the case of a disruption, whether it’s ransomware, data deletion or corruption due to human errors or outages, you can recover your apps and data in a timely and reliable manner.</a:t>
            </a:r>
          </a:p>
          <a:p>
            <a:pPr marL="0" indent="0">
              <a:buFont typeface="Arial" panose="020B0604020202020204" pitchFamily="34" charset="0"/>
              <a:buNone/>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 </a:t>
            </a: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An IDC study showed that compared to on-premises backup and disaster recovery solutions, customers that used Azure Backup and Azure Site Recovery achieved significant improvement in business operations, with an estimated 337% ROI in 5 years.</a:t>
            </a:r>
          </a:p>
          <a:p>
            <a:pPr marL="285750" indent="-285750">
              <a:buFont typeface="Arial" panose="020B0604020202020204" pitchFamily="34" charset="0"/>
              <a:buChar char="•"/>
            </a:pPr>
            <a:endPar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With Azure, customers can also enjoy high availability. From a single virtual machine to a datacenter to an entire region, we have guaranteed SLAs and industry leading RPO (Recovery Point Objective) and RTO (Recovery Time Objective). In fact, the average Azure VM uptime was </a:t>
            </a:r>
            <a:r>
              <a:rPr lang="en-US" sz="1800" b="1" dirty="0">
                <a:effectLst/>
                <a:highlight>
                  <a:srgbClr val="FFFF00"/>
                </a:highlight>
                <a:latin typeface="Calibri" panose="020F0502020204030204" pitchFamily="34" charset="0"/>
                <a:ea typeface="Calibri" panose="020F0502020204030204" pitchFamily="34" charset="0"/>
                <a:cs typeface="Arial" panose="020B0604020202020204" pitchFamily="34" charset="0"/>
              </a:rPr>
              <a:t>99.998%</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 rolling 12 months to April 2020.</a:t>
            </a:r>
          </a:p>
          <a:p>
            <a:pPr marL="0" marR="0" lvl="0" indent="0">
              <a:lnSpc>
                <a:spcPct val="107000"/>
              </a:lnSpc>
              <a:spcBef>
                <a:spcPts val="0"/>
              </a:spcBef>
              <a:spcAft>
                <a:spcPts val="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Additional notes: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provides built-in solutions for customers to implement simple, secure and cost-effective Business Continuity and Disaster Recovery (BCDR) strategies for their applications and data. Once enabled, customers benefit from minimal maintenance and monitoring overhead, remote management capabilities, enhanced security, and the ability to immutably recover business services in a timely and orchestrated manner. Customers can also use the preferred backup provider of choice and take advantage of built in Azure integrations to extend their on-premises BCDR solutions to Azure. All of this is possible without the need to learn new tools for configuration or management.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Backup is designed specifically to back up and restore data, and Azure Site Recovery is designed to perform seamless application disaster recovery. Together, these services provide an end-to-end solution that can be implemented and scaled with just a few clicks.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By not having to build on-premises solutions or maintain a costly secondary datacenter, users can reduce the cost of deploying, monitoring, patching, and scaling disaster recovery infrastructure. Azure Backup automatically allocates and manages backup storage with flexible policies to optimize cost and meet business objectives. Users can add or remove managed resources through the Azure portal as storage needs fluctuate over time. Together, Azure Backup and Azure Site Recovery use the underlying power and unlimited scale of the cloud to deliver high availability with minimal maintenance or monitoring overhead. These native capabilities are available through a pay-as-you-use model that bills only for the storage that is consumed.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further simplicity, Azure’s centralized management interface for Azure Backup and Azure Site Recovery makes it simple to define policies to natively protect, monitor, and manage a wide range of enterprise workloads including Azure Virtual Machines, SQL and SAP databases, on-premises Windows servers and VMware machines. Using Azure Site Recovery, users can set up and manage replication, failover, and failback from a single location in the Azure portal. The Azure hybrid services tool in Windows Admin Center can also be used as a centralized hub to easily discover all the available Azure services that bring value to on-premises or hybrid environments. Windows Admin Center streamlines setup and the process of replicating virtual machines on Hyper-V servers or clusters, making it easier to bolster the resiliency of environments with Azure Site Recovery's disaster recovery service.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is committed to providing the best-in-class data protection to keep your applications running. Azure Backup protects backups of on-premises and cloud-resources from ransomware attacks by isolating backup data from source data, combined with multi-factor authentication and the ability to recover maliciously or accidentally deleted backup data. With Azure Site Recovery you can fail over VMs to the cloud or between cloud data centers and secure them with network security groups.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Peace of mind is paramount when it comes to recovering from the unexpected. In the case of a disruption, accidental deletion, or corruption of data, customers can be rest assured that they will be able to recover their business services and data in a timely and orchestrated manner. These native capabilities support low recovery-point objective (RPO) and recovery-time objective (RTO) targets for any mission-critical workload in your organization. Azure is here to help customers pivot towards a strengthened BCDR strategy.</a:t>
            </a:r>
          </a:p>
          <a:p>
            <a:endParaRPr lang="en-US" sz="12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8862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dirty="0">
                <a:latin typeface="Segoe UI"/>
                <a:cs typeface="Segoe UI"/>
              </a:rPr>
              <a:t>Azure infrastructure is designed to run every type of workload, from general purpose workloads such as Windows Server, SQL and Linux, to specialized (or purpose-built) workloads like VMware, SAP, Cray, and NetApp.</a:t>
            </a:r>
          </a:p>
          <a:p>
            <a:endParaRPr lang="en-US" sz="800" b="0" dirty="0">
              <a:latin typeface="Segoe UI"/>
              <a:cs typeface="Segoe UI"/>
            </a:endParaRPr>
          </a:p>
          <a:p>
            <a:r>
              <a:rPr lang="en-US" sz="800" b="0" dirty="0">
                <a:latin typeface="Segoe UI"/>
                <a:cs typeface="Segoe UI"/>
              </a:rPr>
              <a:t>To achieve this, Azure offers </a:t>
            </a:r>
            <a:r>
              <a:rPr lang="en-US" sz="800" b="1" dirty="0">
                <a:latin typeface="Segoe UI"/>
                <a:cs typeface="Segoe UI"/>
              </a:rPr>
              <a:t>every type of virtual machine </a:t>
            </a:r>
            <a:r>
              <a:rPr lang="en-US" sz="800" b="0" dirty="0">
                <a:latin typeface="Segoe UI"/>
                <a:cs typeface="Segoe UI"/>
              </a:rPr>
              <a:t>to meet your compute needs – we offer a broad VM series optimized for compute, memory, disk, or GPU intensive workloads. Regardless of where you are in your cloud journey, Azure VMs can handle entry level workloads up to quantum computing. And this portfolio is growing constantly!</a:t>
            </a:r>
          </a:p>
          <a:p>
            <a:endParaRPr lang="en-US" sz="800" b="0" dirty="0">
              <a:latin typeface="Segoe UI"/>
              <a:cs typeface="Segoe UI"/>
            </a:endParaRPr>
          </a:p>
          <a:p>
            <a:r>
              <a:rPr lang="en-US" sz="800" b="0" dirty="0">
                <a:latin typeface="Segoe UI"/>
                <a:cs typeface="Segoe UI"/>
              </a:rPr>
              <a:t>We also offer </a:t>
            </a:r>
            <a:r>
              <a:rPr lang="en-US" sz="900" dirty="0">
                <a:solidFill>
                  <a:srgbClr val="4472C4"/>
                </a:solidFill>
                <a:effectLst/>
                <a:latin typeface="Calibri" panose="020F0502020204030204" pitchFamily="34" charset="0"/>
                <a:ea typeface="Calibri" panose="020F0502020204030204" pitchFamily="34" charset="0"/>
              </a:rPr>
              <a:t>a </a:t>
            </a:r>
            <a:r>
              <a:rPr lang="en-US" sz="900" b="1" dirty="0">
                <a:solidFill>
                  <a:srgbClr val="4472C4"/>
                </a:solidFill>
                <a:effectLst/>
                <a:latin typeface="Calibri" panose="020F0502020204030204" pitchFamily="34" charset="0"/>
                <a:ea typeface="Calibri" panose="020F0502020204030204" pitchFamily="34" charset="0"/>
              </a:rPr>
              <a:t>comprehensive range of disk storage solutions </a:t>
            </a:r>
            <a:r>
              <a:rPr lang="en-US" sz="900" dirty="0">
                <a:solidFill>
                  <a:srgbClr val="4472C4"/>
                </a:solidFill>
                <a:effectLst/>
                <a:latin typeface="Calibri" panose="020F0502020204030204" pitchFamily="34" charset="0"/>
                <a:ea typeface="Calibri" panose="020F0502020204030204" pitchFamily="34" charset="0"/>
              </a:rPr>
              <a:t>for every workload – from low-cost storage options for backup to high throughput, low latency storage for demanding workloads. Choose from disk storage options at various sizes (4GB to 64 TB) and price points, which enable you to optimize performance and costs by selecting the appropriate storage for your workload needs.​</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b="1" dirty="0">
                <a:solidFill>
                  <a:srgbClr val="4472C4"/>
                </a:solidFill>
                <a:effectLst/>
                <a:latin typeface="Calibri" panose="020F0502020204030204" pitchFamily="34" charset="0"/>
                <a:ea typeface="Calibri" panose="020F0502020204030204" pitchFamily="34" charset="0"/>
              </a:rPr>
              <a:t>​Azure Standard HDDs</a:t>
            </a:r>
            <a:r>
              <a:rPr lang="en-US" sz="900" dirty="0">
                <a:solidFill>
                  <a:srgbClr val="4472C4"/>
                </a:solidFill>
                <a:effectLst/>
                <a:latin typeface="Calibri" panose="020F0502020204030204" pitchFamily="34" charset="0"/>
                <a:ea typeface="Calibri" panose="020F0502020204030204" pitchFamily="34" charset="0"/>
              </a:rPr>
              <a:t> deliver </a:t>
            </a:r>
            <a:r>
              <a:rPr lang="en-US" sz="900" b="1" dirty="0">
                <a:solidFill>
                  <a:srgbClr val="4472C4"/>
                </a:solidFill>
                <a:effectLst/>
                <a:latin typeface="Calibri" panose="020F0502020204030204" pitchFamily="34" charset="0"/>
                <a:ea typeface="Calibri" panose="020F0502020204030204" pitchFamily="34" charset="0"/>
              </a:rPr>
              <a:t>reliable, low-cost storage </a:t>
            </a:r>
            <a:r>
              <a:rPr lang="en-US" sz="900" dirty="0">
                <a:solidFill>
                  <a:srgbClr val="4472C4"/>
                </a:solidFill>
                <a:effectLst/>
                <a:latin typeface="Calibri" panose="020F0502020204030204" pitchFamily="34" charset="0"/>
                <a:ea typeface="Calibri" panose="020F0502020204030204" pitchFamily="34" charset="0"/>
              </a:rPr>
              <a:t>for Azure virtual machines running latency-insensitive workloads. Standard HDDs are suitable for backups and less-critical workloads.​</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dirty="0">
                <a:solidFill>
                  <a:srgbClr val="4472C4"/>
                </a:solidFill>
                <a:effectLst/>
                <a:latin typeface="Calibri" panose="020F0502020204030204" pitchFamily="34" charset="0"/>
                <a:ea typeface="Calibri" panose="020F0502020204030204" pitchFamily="34" charset="0"/>
              </a:rPr>
              <a:t>​</a:t>
            </a:r>
            <a:r>
              <a:rPr lang="en-US" sz="900" b="1" dirty="0">
                <a:solidFill>
                  <a:srgbClr val="4472C4"/>
                </a:solidFill>
                <a:effectLst/>
                <a:latin typeface="Calibri" panose="020F0502020204030204" pitchFamily="34" charset="0"/>
                <a:ea typeface="Calibri" panose="020F0502020204030204" pitchFamily="34" charset="0"/>
              </a:rPr>
              <a:t>Azure Standard SSDs </a:t>
            </a:r>
            <a:r>
              <a:rPr lang="en-US" sz="900" dirty="0">
                <a:solidFill>
                  <a:srgbClr val="4472C4"/>
                </a:solidFill>
                <a:effectLst/>
                <a:latin typeface="Calibri" panose="020F0502020204030204" pitchFamily="34" charset="0"/>
                <a:ea typeface="Calibri" panose="020F0502020204030204" pitchFamily="34" charset="0"/>
              </a:rPr>
              <a:t>offers </a:t>
            </a:r>
            <a:r>
              <a:rPr lang="en-US" sz="900" b="1" dirty="0">
                <a:solidFill>
                  <a:srgbClr val="4472C4"/>
                </a:solidFill>
                <a:effectLst/>
                <a:latin typeface="Calibri" panose="020F0502020204030204" pitchFamily="34" charset="0"/>
                <a:ea typeface="Calibri" panose="020F0502020204030204" pitchFamily="34" charset="0"/>
              </a:rPr>
              <a:t>consistent performance </a:t>
            </a:r>
            <a:r>
              <a:rPr lang="en-US" sz="900" dirty="0">
                <a:solidFill>
                  <a:srgbClr val="4472C4"/>
                </a:solidFill>
                <a:effectLst/>
                <a:latin typeface="Calibri" panose="020F0502020204030204" pitchFamily="34" charset="0"/>
                <a:ea typeface="Calibri" panose="020F0502020204030204" pitchFamily="34" charset="0"/>
              </a:rPr>
              <a:t>and is suitable for </a:t>
            </a:r>
            <a:r>
              <a:rPr lang="en-US" sz="900" b="1" dirty="0">
                <a:solidFill>
                  <a:srgbClr val="4472C4"/>
                </a:solidFill>
                <a:effectLst/>
                <a:latin typeface="Calibri" panose="020F0502020204030204" pitchFamily="34" charset="0"/>
                <a:ea typeface="Calibri" panose="020F0502020204030204" pitchFamily="34" charset="0"/>
              </a:rPr>
              <a:t>web servers, lightly used enterprise applications</a:t>
            </a:r>
            <a:r>
              <a:rPr lang="en-US" sz="900" dirty="0">
                <a:solidFill>
                  <a:srgbClr val="4472C4"/>
                </a:solidFill>
                <a:effectLst/>
                <a:latin typeface="Calibri" panose="020F0502020204030204" pitchFamily="34" charset="0"/>
                <a:ea typeface="Calibri" panose="020F0502020204030204" pitchFamily="34" charset="0"/>
              </a:rPr>
              <a:t>.​</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dirty="0">
                <a:solidFill>
                  <a:srgbClr val="4472C4"/>
                </a:solidFill>
                <a:effectLst/>
                <a:latin typeface="Calibri" panose="020F0502020204030204" pitchFamily="34" charset="0"/>
                <a:ea typeface="Calibri" panose="020F0502020204030204" pitchFamily="34" charset="0"/>
              </a:rPr>
              <a:t>​</a:t>
            </a:r>
            <a:r>
              <a:rPr lang="en-US" sz="900" b="1" dirty="0">
                <a:solidFill>
                  <a:srgbClr val="4472C4"/>
                </a:solidFill>
                <a:effectLst/>
                <a:latin typeface="Calibri" panose="020F0502020204030204" pitchFamily="34" charset="0"/>
                <a:ea typeface="Calibri" panose="020F0502020204030204" pitchFamily="34" charset="0"/>
              </a:rPr>
              <a:t>Azure Premium SSDs </a:t>
            </a:r>
            <a:r>
              <a:rPr lang="en-US" sz="900" dirty="0">
                <a:solidFill>
                  <a:srgbClr val="4472C4"/>
                </a:solidFill>
                <a:effectLst/>
                <a:latin typeface="Calibri" panose="020F0502020204030204" pitchFamily="34" charset="0"/>
                <a:ea typeface="Calibri" panose="020F0502020204030204" pitchFamily="34" charset="0"/>
              </a:rPr>
              <a:t>deliver </a:t>
            </a:r>
            <a:r>
              <a:rPr lang="en-US" sz="900" b="1" dirty="0">
                <a:solidFill>
                  <a:srgbClr val="4472C4"/>
                </a:solidFill>
                <a:effectLst/>
                <a:latin typeface="Calibri" panose="020F0502020204030204" pitchFamily="34" charset="0"/>
                <a:ea typeface="Calibri" panose="020F0502020204030204" pitchFamily="34" charset="0"/>
              </a:rPr>
              <a:t>high-performance and low-latency</a:t>
            </a:r>
            <a:r>
              <a:rPr lang="en-US" sz="900" dirty="0">
                <a:solidFill>
                  <a:srgbClr val="4472C4"/>
                </a:solidFill>
                <a:effectLst/>
                <a:latin typeface="Calibri" panose="020F0502020204030204" pitchFamily="34" charset="0"/>
                <a:ea typeface="Calibri" panose="020F0502020204030204" pitchFamily="34" charset="0"/>
              </a:rPr>
              <a:t> block storage for Azure virtual machines. Premium SSDs are suitable for databases, enterprise production workloads, and container volumes.​</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b="1" dirty="0">
                <a:solidFill>
                  <a:srgbClr val="4472C4"/>
                </a:solidFill>
                <a:effectLst/>
                <a:latin typeface="Calibri" panose="020F0502020204030204" pitchFamily="34" charset="0"/>
                <a:ea typeface="Calibri" panose="020F0502020204030204" pitchFamily="34" charset="0"/>
              </a:rPr>
              <a:t>Azure Ultra Disks </a:t>
            </a:r>
            <a:r>
              <a:rPr lang="en-US" sz="900" dirty="0">
                <a:solidFill>
                  <a:srgbClr val="4472C4"/>
                </a:solidFill>
                <a:effectLst/>
                <a:latin typeface="Calibri" panose="020F0502020204030204" pitchFamily="34" charset="0"/>
                <a:ea typeface="Calibri" panose="020F0502020204030204" pitchFamily="34" charset="0"/>
              </a:rPr>
              <a:t>delivers </a:t>
            </a:r>
            <a:r>
              <a:rPr lang="en-US" sz="900" b="1" dirty="0">
                <a:solidFill>
                  <a:srgbClr val="4472C4"/>
                </a:solidFill>
                <a:effectLst/>
                <a:latin typeface="Calibri" panose="020F0502020204030204" pitchFamily="34" charset="0"/>
                <a:ea typeface="Calibri" panose="020F0502020204030204" pitchFamily="34" charset="0"/>
              </a:rPr>
              <a:t>high throughput, high IOPS, and sub-millisecond latency block storage </a:t>
            </a:r>
            <a:r>
              <a:rPr lang="en-US" sz="900" dirty="0">
                <a:solidFill>
                  <a:srgbClr val="4472C4"/>
                </a:solidFill>
                <a:effectLst/>
                <a:latin typeface="Calibri" panose="020F0502020204030204" pitchFamily="34" charset="0"/>
                <a:ea typeface="Calibri" panose="020F0502020204030204" pitchFamily="34" charset="0"/>
              </a:rPr>
              <a:t>for Azure virtual machines. Ultra Disks are suited for data-intensive workloads such as SAP HANA, top tier databases, and transaction-heavy workloads.​</a:t>
            </a:r>
            <a:endParaRPr lang="en-US" sz="900" dirty="0">
              <a:effectLst/>
              <a:latin typeface="Calibri" panose="020F0502020204030204" pitchFamily="34" charset="0"/>
              <a:ea typeface="Calibri" panose="020F0502020204030204" pitchFamily="34" charset="0"/>
            </a:endParaRPr>
          </a:p>
          <a:p>
            <a:endParaRPr lang="en-US" sz="800" b="0" dirty="0">
              <a:latin typeface="Segoe UI"/>
              <a:cs typeface="Segoe UI"/>
            </a:endParaRPr>
          </a:p>
          <a:p>
            <a:r>
              <a:rPr lang="en-US" sz="800" kern="1200" dirty="0">
                <a:solidFill>
                  <a:schemeClr val="tx1"/>
                </a:solidFill>
                <a:effectLst/>
                <a:latin typeface="Segoe UI" panose="020B0502040204020203" pitchFamily="34" charset="0"/>
                <a:ea typeface="+mn-ea"/>
                <a:cs typeface="+mn-cs"/>
              </a:rPr>
              <a:t>Now let’s double click on some of these workloads you can migrate to Azure, starting with Microsoft and Linux workloads</a:t>
            </a:r>
          </a:p>
          <a:p>
            <a:pPr marL="0" indent="0">
              <a:buFont typeface="Arial" panose="020B0604020202020204" pitchFamily="34" charset="0"/>
              <a:buNone/>
            </a:pPr>
            <a:endParaRPr lang="en-US" sz="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09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We’re offering three unique value to our customers:</a:t>
            </a:r>
          </a:p>
          <a:p>
            <a:pPr marL="228600" indent="-228600">
              <a:buAutoNum type="arabicPeriod"/>
            </a:pPr>
            <a:r>
              <a:rPr lang="en-US" b="1"/>
              <a:t>Over 50% of the Azure VM Cores are running Linux, and we’re continuously investing more in the Linux and Open Source world to make sure that the experience of running the Linux-based workloads are seamless.</a:t>
            </a:r>
          </a:p>
          <a:p>
            <a:pPr marL="228600" indent="-228600">
              <a:buAutoNum type="arabicPeriod"/>
            </a:pPr>
            <a:r>
              <a:rPr lang="en-US" b="1"/>
              <a:t>Being a neutral technology provider, We have strong partnership with the Linux Distro publishers like Red Hat, SUSE and Canonical, to build co-developed applications, Azure Tuned Kernel and we jointly support our customers when they choose to run their Linux workloads on Azure, they can enjoy one ticket to solution experience.</a:t>
            </a:r>
          </a:p>
          <a:p>
            <a:pPr marL="228600" indent="-228600">
              <a:buAutoNum type="arabicPeriod"/>
            </a:pPr>
            <a:r>
              <a:rPr lang="en-US" b="1"/>
              <a:t>Top 100 Microsoft Customers using Azure are running their mission critical workloads in heterogeneous environment, and we’re also contributing back to the upstream Linux and Open Source community, to ensure the best experience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Linux on Azure ACOM site: </a:t>
            </a:r>
            <a:r>
              <a:rPr lang="en-US" sz="1200">
                <a:hlinkClick r:id="rId3"/>
              </a:rPr>
              <a:t>https://azure.microsoft.com/en-us/overview/linux-on-azure/</a:t>
            </a:r>
            <a:r>
              <a:rPr lang="en-US" sz="1200"/>
              <a:t> </a:t>
            </a:r>
          </a:p>
          <a:p>
            <a:pPr marL="171450" indent="-171450">
              <a:buFont typeface="Arial" panose="020B0604020202020204" pitchFamily="34" charset="0"/>
              <a:buChar char="•"/>
            </a:pPr>
            <a:endParaRPr lang="en-US">
              <a:cs typeface="Calibri"/>
            </a:endParaRPr>
          </a:p>
          <a:p>
            <a:endParaRPr lang="en-US" b="1"/>
          </a:p>
          <a:p>
            <a:endParaRPr lang="en-US" b="1"/>
          </a:p>
          <a:p>
            <a:endParaRPr lang="en-US" b="1"/>
          </a:p>
          <a:p>
            <a:endParaRPr lang="en-US" b="1"/>
          </a:p>
          <a:p>
            <a:endParaRPr lang="en-US" b="1"/>
          </a:p>
          <a:p>
            <a:r>
              <a:rPr lang="en-US" b="1"/>
              <a:t>3 key messages </a:t>
            </a:r>
          </a:p>
          <a:p>
            <a:r>
              <a:rPr lang="en-US" b="1"/>
              <a:t>#1 majority of Azure customer workloads run on Linux</a:t>
            </a:r>
          </a:p>
          <a:p>
            <a:r>
              <a:rPr lang="en-US" b="1"/>
              <a:t>#2 Our key strength is in our </a:t>
            </a:r>
            <a:r>
              <a:rPr lang="en-US" b="1" err="1"/>
              <a:t>partnersships</a:t>
            </a:r>
            <a:endParaRPr lang="en-US" b="1"/>
          </a:p>
          <a:p>
            <a:pPr marL="171450" indent="-171450">
              <a:buFontTx/>
              <a:buChar char="-"/>
            </a:pPr>
            <a:r>
              <a:rPr lang="en-US" b="0"/>
              <a:t>AL2 competes directly with Red Hat</a:t>
            </a:r>
          </a:p>
          <a:p>
            <a:pPr marL="171450" indent="-171450">
              <a:buFontTx/>
              <a:buChar char="-"/>
            </a:pPr>
            <a:r>
              <a:rPr lang="en-US" b="0"/>
              <a:t>We partner closely with the top distro providers – for Red Hat and SUSE that means joint investments in support and product integration</a:t>
            </a:r>
          </a:p>
          <a:p>
            <a:pPr marL="171450" indent="-171450">
              <a:buFontTx/>
              <a:buChar char="-"/>
            </a:pPr>
            <a:r>
              <a:rPr lang="en-US" b="0"/>
              <a:t>It means Azure tuned kernels for optimal performance on the platform</a:t>
            </a:r>
          </a:p>
          <a:p>
            <a:pPr marL="171450" indent="-171450">
              <a:buFontTx/>
              <a:buChar char="-"/>
            </a:pPr>
            <a:r>
              <a:rPr lang="en-US" b="0"/>
              <a:t>Joint marketing, product development, lab development and training</a:t>
            </a:r>
          </a:p>
          <a:p>
            <a:pPr marL="171450" indent="-171450">
              <a:buFontTx/>
              <a:buChar char="-"/>
            </a:pPr>
            <a:r>
              <a:rPr lang="en-US" b="0"/>
              <a:t>We work very closely with SAP </a:t>
            </a:r>
          </a:p>
          <a:p>
            <a:pPr marL="0" indent="0">
              <a:buFontTx/>
              <a:buNone/>
            </a:pPr>
            <a:r>
              <a:rPr lang="en-US" b="0"/>
              <a:t>- We recently started partnering with Oracle</a:t>
            </a:r>
          </a:p>
          <a:p>
            <a:r>
              <a:rPr lang="en-US" b="1"/>
              <a:t>#3 top enterprise customers trust Linux on Azure with their workloads </a:t>
            </a:r>
          </a:p>
          <a:p>
            <a:endParaRPr lang="en-US" b="1"/>
          </a:p>
          <a:p>
            <a:endParaRPr lang="en-US" b="1"/>
          </a:p>
          <a:p>
            <a:pPr algn="l" rtl="0" fontAlgn="base"/>
            <a:r>
              <a:rPr lang="en-US" sz="1800" b="0" i="0" u="none" strike="noStrike">
                <a:solidFill>
                  <a:srgbClr val="000000"/>
                </a:solidFill>
                <a:effectLst/>
                <a:latin typeface="Calibri" panose="020F0502020204030204" pitchFamily="34" charset="0"/>
              </a:rPr>
              <a:t>Linux workloads are among the fastest growing workloads on Azure. In fact, more than 50% of Azure VM cores are running Linux. Top 100 Azure customers are running Linux on Azure.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Microsoft has been investing heavily in Linux and Open Source to ensure the best experience of running Linux workloads on Azure. We have strong partnership with the Linux Distro publishers like Red Hat, SUSE and Canonical, to build co-developed applications, Azure Tuned Kernel. We jointly support our customers when they choose to run their Linux workloads on Azure, so they can enjoy integrated support and timely resolution.</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Linux on Azure ACOM site: </a:t>
            </a:r>
            <a:r>
              <a:rPr lang="en-US" sz="1800" b="0" i="0" u="sng" strike="noStrike">
                <a:solidFill>
                  <a:srgbClr val="50E6FF"/>
                </a:solidFill>
                <a:effectLst/>
                <a:latin typeface="Calibri" panose="020F0502020204030204" pitchFamily="34" charset="0"/>
                <a:hlinkClick r:id="rId3"/>
              </a:rPr>
              <a:t>https://azure.microsoft.com/en-us/overview/linux-on-azure/</a:t>
            </a:r>
            <a:r>
              <a:rPr lang="en-US" sz="1800" b="0" i="0" u="none" strike="noStrike">
                <a:solidFill>
                  <a:srgbClr val="000000"/>
                </a:solidFill>
                <a:effectLst/>
                <a:latin typeface="Calibri" panose="020F0502020204030204" pitchFamily="34" charset="0"/>
              </a:rPr>
              <a:t> </a:t>
            </a:r>
            <a:r>
              <a:rPr lang="en-US" sz="1800" b="0" i="0">
                <a:solidFill>
                  <a:srgbClr val="444444"/>
                </a:solidFill>
                <a:effectLst/>
                <a:latin typeface="Calibri" panose="020F0502020204030204" pitchFamily="34" charset="0"/>
              </a:rPr>
              <a:t>​</a:t>
            </a:r>
            <a:endParaRPr lang="en-US" sz="1800" b="0" i="0">
              <a:solidFill>
                <a:srgbClr val="444444"/>
              </a:solidFill>
              <a:effectLst/>
              <a:latin typeface="Arial" panose="020B0604020202020204" pitchFamily="34" charset="0"/>
            </a:endParaRPr>
          </a:p>
          <a:p>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8/23/2021 6:56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3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88E32C9-1438-4977-8AE0-4B4EFF138679}" type="slidenum">
              <a:rPr lang="en-US" smtClean="0"/>
              <a:t>2</a:t>
            </a:fld>
            <a:endParaRPr lang="en-US"/>
          </a:p>
        </p:txBody>
      </p:sp>
    </p:spTree>
    <p:extLst>
      <p:ext uri="{BB962C8B-B14F-4D97-AF65-F5344CB8AC3E}">
        <p14:creationId xmlns:p14="http://schemas.microsoft.com/office/powerpoint/2010/main" val="3849461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Calibri" panose="020F0502020204030204" pitchFamily="34" charset="0"/>
                <a:ea typeface="Calibri" panose="020F0502020204030204" pitchFamily="34" charset="0"/>
                <a:cs typeface="Arial" panose="020B0604020202020204" pitchFamily="34" charset="0"/>
              </a:rPr>
              <a:t>Recently we’ve seen a significant customer adoption of Windows Virtual Desktop to enable remote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4C4C51"/>
                </a:solidFill>
                <a:effectLst/>
                <a:latin typeface="Segoe UI" panose="020B0502040204020203" pitchFamily="34" charset="0"/>
              </a:rPr>
              <a:t>Windows Virtual Desktop is a comprehensive desktop and app virtualization service running in the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effectLst/>
                <a:latin typeface="Calibri" panose="020F0502020204030204" pitchFamily="34" charset="0"/>
                <a:ea typeface="Calibri" panose="020F0502020204030204" pitchFamily="34" charset="0"/>
                <a:cs typeface="Arial" panose="020B0604020202020204" pitchFamily="34" charset="0"/>
              </a:rPr>
              <a:t>Windows Virtual Desktop provides the only virtualized multi-session Windows 10 desktop and is optimized to deliver the best Office 365 experience. Because it runs workloads in the cloud, you can take advantage of all cloud benefits from scale and speed to availability on any device.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a:solidFill>
                <a:schemeClr val="tx1"/>
              </a:solidFill>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a:solidFill>
                  <a:schemeClr val="tx1"/>
                </a:solidFill>
                <a:effectLst/>
                <a:latin typeface="Calibri" panose="020F0502020204030204" pitchFamily="34" charset="0"/>
                <a:cs typeface="Arial" panose="020B0604020202020204" pitchFamily="34" charset="0"/>
              </a:rPr>
              <a:t>Migrate </a:t>
            </a:r>
            <a:r>
              <a:rPr lang="en-US" sz="1800" b="0" i="0">
                <a:solidFill>
                  <a:srgbClr val="4C4C51"/>
                </a:solidFill>
                <a:effectLst/>
                <a:latin typeface="Segoe UI" panose="020B0502040204020203" pitchFamily="34" charset="0"/>
              </a:rPr>
              <a:t>your Remote Desktop Services (RDS) environment with simplified management and deployment experience on Azure.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0" i="0">
                <a:solidFill>
                  <a:srgbClr val="4C4C51"/>
                </a:solidFill>
                <a:effectLst/>
                <a:latin typeface="Segoe UI" panose="020B0502040204020203" pitchFamily="34" charset="0"/>
              </a:rPr>
              <a:t>Plus, q</a:t>
            </a:r>
            <a:r>
              <a:rPr lang="en-US" sz="1200" b="0" i="0">
                <a:solidFill>
                  <a:srgbClr val="4C4C51"/>
                </a:solidFill>
                <a:effectLst/>
                <a:latin typeface="Segoe UI" panose="020B0502040204020203" pitchFamily="34" charset="0"/>
              </a:rPr>
              <a:t>uickly virtualize and deploy modern and legacy desktop apps to the cloud in minutes with unified management in the Azure portal. T</a:t>
            </a:r>
            <a:r>
              <a:rPr lang="en-US" sz="1000">
                <a:effectLst/>
                <a:latin typeface="Calibri" panose="020F0502020204030204" pitchFamily="34" charset="0"/>
                <a:ea typeface="Calibri" panose="020F0502020204030204" pitchFamily="34" charset="0"/>
                <a:cs typeface="Arial" panose="020B0604020202020204" pitchFamily="34" charset="0"/>
              </a:rPr>
              <a:t>here is no need to provision new hardware, and you only pay for the infrastructure you 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Arial" panose="020B0604020202020204" pitchFamily="34" charset="0"/>
            </a:endParaRP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82960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353535"/>
                </a:solidFill>
                <a:latin typeface="Segoe UI Semibold"/>
                <a:cs typeface="Segoe UI Semibold"/>
              </a:rPr>
              <a:t>Compatibility &amp; support</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Code parity: Same SQL Server Engine in both cloud and on-premises </a:t>
            </a:r>
            <a:endParaRPr lang="en-US" sz="900" dirty="0">
              <a:solidFill>
                <a:srgbClr val="353535"/>
              </a:solidFill>
              <a:latin typeface="Segoe UI Semibold" panose="020B0702040204020203" pitchFamily="34" charset="0"/>
              <a:cs typeface="Segoe UI Semibold" panose="020B0702040204020203" pitchFamily="34" charset="0"/>
            </a:endParaRPr>
          </a:p>
          <a:p>
            <a:pPr marL="171450" indent="-171450">
              <a:buFont typeface="Arial" panose="020B0604020202020204" pitchFamily="34" charset="0"/>
              <a:buChar char="•"/>
              <a:defRPr/>
            </a:pPr>
            <a:r>
              <a:rPr lang="en-US" sz="900" dirty="0">
                <a:solidFill>
                  <a:srgbClr val="353535"/>
                </a:solidFill>
                <a:latin typeface="Segoe UI Semibold"/>
                <a:cs typeface="Segoe UI Semibold"/>
              </a:rPr>
              <a:t>Lift and shift on-prem applications without making code changes</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99.99% SLA with backward compatibility through SQL Server 2005. (</a:t>
            </a:r>
            <a:r>
              <a:rPr lang="en-US" sz="850" dirty="0">
                <a:latin typeface="Segoe UI"/>
                <a:cs typeface="Segoe UI"/>
              </a:rPr>
              <a:t>AWS RDS offers 99.95% SLA with support through SQL Server 2008.)</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The only evergreen SQL service in the cloud: you'll never need to patch or upgrade ever again.</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Per Forrester TEI, a payback period of less than 6 months.</a:t>
            </a:r>
          </a:p>
          <a:p>
            <a:pPr>
              <a:defRPr/>
            </a:pPr>
            <a:endParaRPr lang="en-US" sz="900" dirty="0">
              <a:solidFill>
                <a:srgbClr val="353535"/>
              </a:solidFill>
              <a:latin typeface="Segoe UI Semibold"/>
              <a:cs typeface="Segoe UI Semibold"/>
            </a:endParaRPr>
          </a:p>
          <a:p>
            <a:pPr>
              <a:defRPr/>
            </a:pPr>
            <a:endParaRPr lang="en-US" sz="900" dirty="0">
              <a:solidFill>
                <a:srgbClr val="353535"/>
              </a:solidFill>
              <a:latin typeface="Segoe UI Semibold"/>
              <a:cs typeface="Segoe UI Semibold"/>
            </a:endParaRPr>
          </a:p>
          <a:p>
            <a:endParaRPr lang="en-US"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8/23/2021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029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services within Azure SQL span both Infrastructure-as-a-Service and fully-managed Platform-as-a-Service and support a variety of scenarios: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SQL Server on Azure Virtual Machines</a:t>
            </a:r>
          </a:p>
          <a:p>
            <a:r>
              <a:rPr lang="en-US" sz="1200" i="1" kern="1200">
                <a:solidFill>
                  <a:schemeClr val="tx1"/>
                </a:solidFill>
                <a:effectLst/>
                <a:latin typeface="+mn-lt"/>
                <a:ea typeface="+mn-ea"/>
                <a:cs typeface="+mn-cs"/>
              </a:rPr>
              <a:t>Lift-and-shift your SQL workloads with ease and maintain with 100% SQL Server compatibility and operating system-level access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Azure SQL Managed Instance</a:t>
            </a:r>
          </a:p>
          <a:p>
            <a:r>
              <a:rPr lang="en-US" sz="1200" i="1" kern="1200">
                <a:solidFill>
                  <a:schemeClr val="tx1"/>
                </a:solidFill>
                <a:effectLst/>
                <a:latin typeface="+mn-lt"/>
                <a:ea typeface="+mn-ea"/>
                <a:cs typeface="+mn-cs"/>
              </a:rPr>
              <a:t>Modernize your existing SQL Server applications at scale with an intelligent fully managed service</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Azure SQL Database</a:t>
            </a:r>
          </a:p>
          <a:p>
            <a:r>
              <a:rPr lang="en-US" sz="1200" i="1" kern="1200">
                <a:solidFill>
                  <a:schemeClr val="tx1"/>
                </a:solidFill>
                <a:effectLst/>
                <a:latin typeface="+mn-lt"/>
                <a:ea typeface="+mn-ea"/>
                <a:cs typeface="+mn-cs"/>
              </a:rPr>
              <a:t>Support modern cloud applications on an intelligent, managed service that includes serverless compute</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085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These are the common migration projects and workloads we see customers migrating today. </a:t>
            </a:r>
          </a:p>
          <a:p>
            <a:pPr marL="171450" indent="-171450">
              <a:buFont typeface="Arial" panose="020B0604020202020204" pitchFamily="34" charset="0"/>
              <a:buChar char="•"/>
            </a:pPr>
            <a:r>
              <a:rPr lang="en-US"/>
              <a:t>Not all workloads are currently supported by AMP now, but we have plans to expand over time based on customer need. </a:t>
            </a:r>
          </a:p>
          <a:p>
            <a:pPr marL="171450" indent="-171450">
              <a:buFont typeface="Arial" panose="020B0604020202020204" pitchFamily="34" charset="0"/>
              <a:buChar char="•"/>
            </a:pPr>
            <a:r>
              <a:rPr lang="en-US"/>
              <a:t>A customer’s environment might also have multiple workloads so it’s important to understand the migratable estate in its entirety so you can have a conversation holistically.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691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We have a rich mix of process, tooling, and program investments to hep customers navigate the journey and be successful.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CAF is proven guidance with the stages you saw previously.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Migrate is our unified toolset.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And finally, we have programs such as AMP and FTA to help customers successfully migrate.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995200-4741-4646-AACF-D35442AE1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118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summary view of the migration journey – it has people, process and tech dimensions. </a:t>
            </a:r>
          </a:p>
          <a:p>
            <a:endParaRPr lang="en-US"/>
          </a:p>
          <a:p>
            <a:r>
              <a:rPr lang="en-US"/>
              <a:t>It starts with defining migration strategy, commissioning a </a:t>
            </a:r>
            <a:r>
              <a:rPr lang="en-US" err="1"/>
              <a:t>CoE</a:t>
            </a:r>
            <a:r>
              <a:rPr lang="en-US"/>
              <a:t>, &amp; building the migration plan. The plan includes a priority set of workloads to move, resources, &amp; concrete timelines. </a:t>
            </a:r>
          </a:p>
          <a:p>
            <a:endParaRPr lang="en-US"/>
          </a:p>
          <a:p>
            <a:r>
              <a:rPr lang="en-US"/>
              <a:t>And then we have an iterative process of building out the foundational infrastructure, executing workload migration in waves, and ongoing ops &amp; governance – i.e., living the cloud lifestyle.</a:t>
            </a:r>
          </a:p>
          <a:p>
            <a:endParaRPr lang="en-US"/>
          </a:p>
          <a:p>
            <a:r>
              <a:rPr lang="en-US"/>
              <a:t>&lt;Click&gt; </a:t>
            </a:r>
          </a:p>
          <a:p>
            <a:r>
              <a:rPr lang="en-US"/>
              <a:t>The pre-migration stage is heavy on people and process – stakeholder alignment is the most important success factor. </a:t>
            </a:r>
          </a:p>
          <a:p>
            <a:endParaRPr lang="en-US"/>
          </a:p>
          <a:p>
            <a:r>
              <a:rPr lang="en-US"/>
              <a:t>Ultimately, migration is a massive org change mgmt. exercise – influencing the customer to define a cloud </a:t>
            </a:r>
            <a:r>
              <a:rPr lang="en-US" err="1"/>
              <a:t>CoE</a:t>
            </a:r>
            <a:r>
              <a:rPr lang="en-US"/>
              <a:t>/ Tiger team can help maintain the focus and urgency.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Execute migrations in waves. </a:t>
            </a:r>
            <a:r>
              <a:rPr lang="en-US" sz="1800">
                <a:effectLst/>
                <a:latin typeface="Calibri" panose="020F0502020204030204" pitchFamily="34" charset="0"/>
                <a:ea typeface="Calibri" panose="020F0502020204030204" pitchFamily="34" charset="0"/>
                <a:cs typeface="Calibri" panose="020F0502020204030204" pitchFamily="34" charset="0"/>
              </a:rPr>
              <a:t>We recommend an iterative, wave-oriented approach to deeper technical assessments and migration. This means picking a manageable sized cohort of workloads/applications for each wave and using </a:t>
            </a: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automation</a:t>
            </a:r>
            <a:r>
              <a:rPr lang="en-US" sz="1800">
                <a:effectLst/>
                <a:latin typeface="Calibri" panose="020F0502020204030204" pitchFamily="34" charset="0"/>
                <a:ea typeface="Calibri" panose="020F0502020204030204" pitchFamily="34" charset="0"/>
                <a:cs typeface="Calibri" panose="020F0502020204030204" pitchFamily="34" charset="0"/>
              </a:rPr>
              <a:t> to move them over – in the </a:t>
            </a: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Azure Migration Program</a:t>
            </a:r>
            <a:r>
              <a:rPr lang="en-US" sz="1800">
                <a:effectLst/>
                <a:latin typeface="Calibri" panose="020F0502020204030204" pitchFamily="34" charset="0"/>
                <a:ea typeface="Calibri" panose="020F0502020204030204" pitchFamily="34" charset="0"/>
                <a:cs typeface="Calibri" panose="020F0502020204030204" pitchFamily="34" charset="0"/>
              </a:rPr>
              <a:t>, we’ve been running projects with 6-8 applications in a wave. This approach enables IT teams and partners work with application teams in a focused manner thereby increasing the chances of high-quality migration. Typical application owner concerns include rightsizing, comprehensive dependency mapping to ensure no component gets left behind, application &amp; database compatibility, adequate testing before cutover, and adherence to change management windows. This does imply taking a conservative approach during the initial migration waves, but I’ve seen several application owners accelerate subsequent waves as they begin to reap the agility and on-demand scale benefits of cloud. </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592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FastTrack for Azure engineering assistance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like Azure Migrate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028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great first step is to help customers understand their readiness to migrate. We have released a readiness heatmap tool to help customers do this by distilling our real life experience running migration engagements. The heatmaps help us identify the areas where customers need help.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BAD6CA-5BB6-47E3-B2E8-AE65FE8839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374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 momentum is clear on migration. Komatsu was able to see a 49% cost reduction and 25-30% performance gain by migrating its data bases to Azure. Capstone Mining eliminated millions in capital costs and operating costs.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093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888E32C9-1438-4977-8AE0-4B4EFF138679}" type="slidenum">
              <a:rPr lang="en-US" smtClean="0"/>
              <a:t>4</a:t>
            </a:fld>
            <a:endParaRPr lang="en-US"/>
          </a:p>
        </p:txBody>
      </p:sp>
    </p:spTree>
    <p:extLst>
      <p:ext uri="{BB962C8B-B14F-4D97-AF65-F5344CB8AC3E}">
        <p14:creationId xmlns:p14="http://schemas.microsoft.com/office/powerpoint/2010/main" val="2179953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Real life migrations can be complex and messy to navigate. </a:t>
            </a:r>
          </a:p>
          <a:p>
            <a:endParaRPr lang="en-US"/>
          </a:p>
          <a:p>
            <a:r>
              <a:rPr lang="en-US"/>
              <a:t>This is from our FTA team which has been working with many </a:t>
            </a:r>
            <a:r>
              <a:rPr lang="en-US" err="1"/>
              <a:t>many</a:t>
            </a:r>
            <a:r>
              <a:rPr lang="en-US"/>
              <a:t> customers…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021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88E32C9-1438-4977-8AE0-4B4EFF138679}" type="slidenum">
              <a:rPr lang="en-US" smtClean="0"/>
              <a:t>38</a:t>
            </a:fld>
            <a:endParaRPr lang="en-US"/>
          </a:p>
        </p:txBody>
      </p:sp>
    </p:spTree>
    <p:extLst>
      <p:ext uri="{BB962C8B-B14F-4D97-AF65-F5344CB8AC3E}">
        <p14:creationId xmlns:p14="http://schemas.microsoft.com/office/powerpoint/2010/main" val="1340874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88E32C9-1438-4977-8AE0-4B4EFF138679}" type="slidenum">
              <a:rPr lang="en-US" smtClean="0"/>
              <a:t>39</a:t>
            </a:fld>
            <a:endParaRPr lang="en-US"/>
          </a:p>
        </p:txBody>
      </p:sp>
    </p:spTree>
    <p:extLst>
      <p:ext uri="{BB962C8B-B14F-4D97-AF65-F5344CB8AC3E}">
        <p14:creationId xmlns:p14="http://schemas.microsoft.com/office/powerpoint/2010/main" val="1985015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88E32C9-1438-4977-8AE0-4B4EFF138679}" type="slidenum">
              <a:rPr lang="en-US" smtClean="0"/>
              <a:t>40</a:t>
            </a:fld>
            <a:endParaRPr lang="en-US"/>
          </a:p>
        </p:txBody>
      </p:sp>
    </p:spTree>
    <p:extLst>
      <p:ext uri="{BB962C8B-B14F-4D97-AF65-F5344CB8AC3E}">
        <p14:creationId xmlns:p14="http://schemas.microsoft.com/office/powerpoint/2010/main" val="3804504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88E32C9-1438-4977-8AE0-4B4EFF138679}" type="slidenum">
              <a:rPr lang="en-US" smtClean="0"/>
              <a:t>41</a:t>
            </a:fld>
            <a:endParaRPr lang="en-US"/>
          </a:p>
        </p:txBody>
      </p:sp>
    </p:spTree>
    <p:extLst>
      <p:ext uri="{BB962C8B-B14F-4D97-AF65-F5344CB8AC3E}">
        <p14:creationId xmlns:p14="http://schemas.microsoft.com/office/powerpoint/2010/main" val="3951342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88E32C9-1438-4977-8AE0-4B4EFF138679}" type="slidenum">
              <a:rPr lang="en-US" smtClean="0"/>
              <a:t>42</a:t>
            </a:fld>
            <a:endParaRPr lang="en-US"/>
          </a:p>
        </p:txBody>
      </p:sp>
    </p:spTree>
    <p:extLst>
      <p:ext uri="{BB962C8B-B14F-4D97-AF65-F5344CB8AC3E}">
        <p14:creationId xmlns:p14="http://schemas.microsoft.com/office/powerpoint/2010/main" val="3719410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88E32C9-1438-4977-8AE0-4B4EFF138679}" type="slidenum">
              <a:rPr lang="en-US" smtClean="0"/>
              <a:t>43</a:t>
            </a:fld>
            <a:endParaRPr lang="en-US"/>
          </a:p>
        </p:txBody>
      </p:sp>
    </p:spTree>
    <p:extLst>
      <p:ext uri="{BB962C8B-B14F-4D97-AF65-F5344CB8AC3E}">
        <p14:creationId xmlns:p14="http://schemas.microsoft.com/office/powerpoint/2010/main" val="3452975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88E32C9-1438-4977-8AE0-4B4EFF138679}" type="slidenum">
              <a:rPr lang="en-US" smtClean="0"/>
              <a:t>44</a:t>
            </a:fld>
            <a:endParaRPr lang="en-US"/>
          </a:p>
        </p:txBody>
      </p:sp>
    </p:spTree>
    <p:extLst>
      <p:ext uri="{BB962C8B-B14F-4D97-AF65-F5344CB8AC3E}">
        <p14:creationId xmlns:p14="http://schemas.microsoft.com/office/powerpoint/2010/main" val="1099852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88E32C9-1438-4977-8AE0-4B4EFF138679}" type="slidenum">
              <a:rPr lang="en-US" smtClean="0"/>
              <a:t>45</a:t>
            </a:fld>
            <a:endParaRPr lang="en-US"/>
          </a:p>
        </p:txBody>
      </p:sp>
    </p:spTree>
    <p:extLst>
      <p:ext uri="{BB962C8B-B14F-4D97-AF65-F5344CB8AC3E}">
        <p14:creationId xmlns:p14="http://schemas.microsoft.com/office/powerpoint/2010/main" val="1566436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888E32C9-1438-4977-8AE0-4B4EFF138679}" type="slidenum">
              <a:rPr lang="en-US" smtClean="0"/>
              <a:t>5</a:t>
            </a:fld>
            <a:endParaRPr lang="en-US"/>
          </a:p>
        </p:txBody>
      </p:sp>
    </p:spTree>
    <p:extLst>
      <p:ext uri="{BB962C8B-B14F-4D97-AF65-F5344CB8AC3E}">
        <p14:creationId xmlns:p14="http://schemas.microsoft.com/office/powerpoint/2010/main" val="1868291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5915" indent="-335915">
              <a:lnSpc>
                <a:spcPct val="90000"/>
              </a:lnSpc>
              <a:spcBef>
                <a:spcPct val="20000"/>
              </a:spcBef>
              <a:buFont typeface="Arial"/>
              <a:buChar char="•"/>
              <a:defRPr/>
            </a:pPr>
            <a:r>
              <a:rPr lang="en-US"/>
              <a:t>Smart Hotel Corp </a:t>
            </a:r>
            <a:r>
              <a:rPr lang="en-US" b="0" kern="1200">
                <a:effectLst/>
              </a:rPr>
              <a:t>is a major </a:t>
            </a:r>
            <a:r>
              <a:rPr lang="en-US"/>
              <a:t>hospitality e-commerce company owning series </a:t>
            </a:r>
            <a:r>
              <a:rPr lang="en-US" b="0" kern="1200">
                <a:effectLst/>
              </a:rPr>
              <a:t>of </a:t>
            </a:r>
            <a:r>
              <a:rPr lang="en-US"/>
              <a:t>hotel chains across the world.</a:t>
            </a:r>
          </a:p>
          <a:p>
            <a:pPr marL="335915" indent="-335915">
              <a:lnSpc>
                <a:spcPct val="90000"/>
              </a:lnSpc>
              <a:spcBef>
                <a:spcPct val="20000"/>
              </a:spcBef>
              <a:buFont typeface="Arial"/>
              <a:buChar char="•"/>
              <a:defRPr/>
            </a:pPr>
            <a:r>
              <a:rPr lang="en-US"/>
              <a:t>Smart Hotel Corp wants to consolidate their sprawl IT environment </a:t>
            </a:r>
            <a:r>
              <a:rPr lang="en-US" b="0" kern="1200">
                <a:effectLst/>
              </a:rPr>
              <a:t>and </a:t>
            </a:r>
            <a:r>
              <a:rPr lang="en-US"/>
              <a:t>streamline their operation by moving to the cloud.</a:t>
            </a:r>
            <a:endParaRPr lang="en-US">
              <a:cs typeface="Calibri"/>
            </a:endParaRPr>
          </a:p>
          <a:p>
            <a:pPr marL="335915" indent="-335915">
              <a:lnSpc>
                <a:spcPct val="90000"/>
              </a:lnSpc>
              <a:spcBef>
                <a:spcPct val="20000"/>
              </a:spcBef>
              <a:buFont typeface="Arial"/>
              <a:buChar char="•"/>
              <a:defRPr/>
            </a:pPr>
            <a:r>
              <a:rPr lang="en-US"/>
              <a:t> </a:t>
            </a:r>
            <a:r>
              <a:rPr lang="en-US" sz="1200" b="0" kern="1200">
                <a:solidFill>
                  <a:schemeClr val="tx1"/>
                </a:solidFill>
                <a:effectLst/>
                <a:latin typeface="+mn-lt"/>
                <a:ea typeface="+mn-ea"/>
                <a:cs typeface="+mn-cs"/>
              </a:rPr>
              <a:t>Founded in 1972 and based in Columbus, Ohio, their business comprises three major product families </a:t>
            </a:r>
            <a:r>
              <a:rPr lang="en-US"/>
              <a:t>(hotel,</a:t>
            </a:r>
            <a:r>
              <a:rPr lang="en-US" sz="1200" b="0" kern="1200">
                <a:solidFill>
                  <a:schemeClr val="tx1"/>
                </a:solidFill>
                <a:effectLst/>
                <a:latin typeface="+mn-lt"/>
                <a:ea typeface="+mn-ea"/>
                <a:cs typeface="+mn-cs"/>
              </a:rPr>
              <a:t> </a:t>
            </a:r>
            <a:r>
              <a:rPr lang="en-US"/>
              <a:t>online booking, exotic travel experience booking</a:t>
            </a:r>
            <a:r>
              <a:rPr lang="en-US" sz="1200" b="0" kern="1200">
                <a:solidFill>
                  <a:schemeClr val="tx1"/>
                </a:solidFill>
                <a:effectLst/>
                <a:latin typeface="+mn-lt"/>
                <a:ea typeface="+mn-ea"/>
                <a:cs typeface="+mn-cs"/>
              </a:rPr>
              <a:t>). Customers comprise familiar brand-name </a:t>
            </a:r>
            <a:r>
              <a:rPr lang="en-US"/>
              <a:t>hotels</a:t>
            </a:r>
            <a:r>
              <a:rPr lang="en-US" sz="1200" b="0" kern="1200">
                <a:solidFill>
                  <a:schemeClr val="tx1"/>
                </a:solidFill>
                <a:effectLst/>
                <a:latin typeface="+mn-lt"/>
                <a:ea typeface="+mn-ea"/>
                <a:cs typeface="+mn-cs"/>
              </a:rPr>
              <a:t>, and also includes large-scale</a:t>
            </a:r>
            <a:r>
              <a:rPr lang="en-US"/>
              <a:t> hotel chains</a:t>
            </a:r>
            <a:r>
              <a:rPr lang="en-US" sz="1200" b="0" kern="1200">
                <a:solidFill>
                  <a:schemeClr val="tx1"/>
                </a:solidFill>
                <a:effectLst/>
                <a:latin typeface="+mn-lt"/>
                <a:ea typeface="+mn-ea"/>
                <a:cs typeface="+mn-cs"/>
              </a:rPr>
              <a:t>. Turnover in 2018 exceeded 350 million USD.</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710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The CTO, James Lynch, was hired 6 months ago from outside the company, with a mandate to address ever-increasing IT costs. He has identified a sprawling IT estate, including a substantial legacy server footprint. New servers and services have been accumulated over time, without consolidating existing infrastructure. This includes:</a:t>
            </a:r>
          </a:p>
          <a:p>
            <a:r>
              <a:rPr lang="en-US" sz="1200" b="0" kern="1200">
                <a:solidFill>
                  <a:schemeClr val="tx1"/>
                </a:solidFill>
                <a:effectLst/>
                <a:latin typeface="+mn-lt"/>
                <a:ea typeface="+mn-ea"/>
                <a:cs typeface="+mn-cs"/>
              </a:rPr>
              <a:t>- Windows servers including both x32 and x64 hardware running Windows Server 2003 through to 2016</a:t>
            </a:r>
          </a:p>
          <a:p>
            <a:r>
              <a:rPr lang="en-US" sz="1200" b="0" kern="1200">
                <a:solidFill>
                  <a:schemeClr val="tx1"/>
                </a:solidFill>
                <a:effectLst/>
                <a:latin typeface="+mn-lt"/>
                <a:ea typeface="+mn-ea"/>
                <a:cs typeface="+mn-cs"/>
              </a:rPr>
              <a:t>- Linux servers running a mix of RHEL 6.10 and 7 series (7.2 through 7.6</a:t>
            </a:r>
            <a:r>
              <a:rPr lang="en-US"/>
              <a:t>), SLES 12, and</a:t>
            </a:r>
            <a:r>
              <a:rPr lang="en-US" sz="1200" b="0" kern="1200">
                <a:solidFill>
                  <a:schemeClr val="tx1"/>
                </a:solidFill>
                <a:effectLst/>
                <a:latin typeface="+mn-lt"/>
                <a:ea typeface="+mn-ea"/>
                <a:cs typeface="+mn-cs"/>
              </a:rPr>
              <a:t> Ubuntu 16.04</a:t>
            </a:r>
          </a:p>
          <a:p>
            <a:r>
              <a:rPr lang="en-US" sz="1200" b="0" kern="1200">
                <a:solidFill>
                  <a:schemeClr val="tx1"/>
                </a:solidFill>
                <a:effectLst/>
                <a:latin typeface="+mn-lt"/>
                <a:ea typeface="+mn-ea"/>
                <a:cs typeface="+mn-cs"/>
              </a:rPr>
              <a:t>- The above servers comprise both physical machines as well as VMs hosted on VMware infrastructure managed by vCenter 6.5</a:t>
            </a:r>
          </a:p>
          <a:p>
            <a:r>
              <a:rPr lang="en-US" sz="1200" b="0" kern="1200">
                <a:solidFill>
                  <a:schemeClr val="tx1"/>
                </a:solidFill>
                <a:effectLst/>
                <a:latin typeface="+mn-lt"/>
                <a:ea typeface="+mn-ea"/>
                <a:cs typeface="+mn-cs"/>
              </a:rPr>
              <a:t>- Multiple database engines, including Microsoft SQL Server, PostgreSQL, and Cassandra</a:t>
            </a:r>
          </a:p>
          <a:p>
            <a:br>
              <a:rPr lang="en-US" sz="1200" b="0" kern="1200">
                <a:effectLst/>
                <a:cs typeface="+mn-lt"/>
              </a:rPr>
            </a:br>
            <a:r>
              <a:rPr lang="en-US" sz="1200" b="0" kern="1200">
                <a:solidFill>
                  <a:schemeClr val="tx1"/>
                </a:solidFill>
                <a:effectLst/>
                <a:latin typeface="+mn-lt"/>
                <a:ea typeface="+mn-ea"/>
                <a:cs typeface="+mn-cs"/>
              </a:rPr>
              <a:t>In total, 448 servers and VMs have been identified to date, distributed across 5 main locations, all in the US. There is a complex web of dependencies between servers and no-one has a clear view of the entire estate. Fear of breaking an existing system has been one of the drivers of server count and sprawl.</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To address this, James has proposed to the board that Fabrikam should migrate as much of the existing IT infrastructure as possible to the cloud. As well as eliminating IT infrastructure overheads, this will be an opportunity to 'clean house' and create a modern, fit-for-purpose IT environment, as well as realizing substantial cost savings relative to their current infrastructure. The board have agreed, and Microsoft Azure has been selected as the cloud provider.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519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4162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312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526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5537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cs typeface="Calibri"/>
              </a:rPr>
              <a:t>Trainer note: please refer to the Trainer support content module 3 delivery guide for the details</a:t>
            </a:r>
          </a:p>
          <a:p>
            <a:endParaRPr 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ABC44-F1AF-4A2F-B552-AF3BAD16CB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455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a typeface="新細明體"/>
              </a:rPr>
              <a:t>Trainer note: please refer to the </a:t>
            </a:r>
            <a:r>
              <a:rPr lang="en-US" dirty="0"/>
              <a:t>Trainer support content </a:t>
            </a:r>
            <a:r>
              <a:rPr lang="en-US" altLang="zh-TW" dirty="0">
                <a:ea typeface="新細明體"/>
              </a:rPr>
              <a:t>module 3 delivery guide for the details</a:t>
            </a:r>
            <a:endParaRPr lang="zh-TW" altLang="en-US" dirty="0">
              <a:ea typeface="新細明體"/>
              <a:cs typeface="Calibri" panose="020F0502020204030204"/>
            </a:endParaRPr>
          </a:p>
          <a:p>
            <a:endParaRPr 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ABC44-F1AF-4A2F-B552-AF3BAD16CB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863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61CA17-F42D-4A8B-9CCD-3C184AAD0A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5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61CA17-F42D-4A8B-9CCD-3C184AAD0AA0}" type="slidenum">
              <a:rPr lang="en-US" smtClean="0"/>
              <a:t>6</a:t>
            </a:fld>
            <a:endParaRPr lang="en-US"/>
          </a:p>
        </p:txBody>
      </p:sp>
    </p:spTree>
    <p:extLst>
      <p:ext uri="{BB962C8B-B14F-4D97-AF65-F5344CB8AC3E}">
        <p14:creationId xmlns:p14="http://schemas.microsoft.com/office/powerpoint/2010/main" val="895508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1800" b="1" i="0" dirty="0">
                <a:solidFill>
                  <a:srgbClr val="000000"/>
                </a:solidFill>
                <a:effectLst/>
                <a:latin typeface="Calibri" panose="020F0502020204030204" pitchFamily="34" charset="0"/>
              </a:rPr>
              <a:t>Customer challenges when setting up cloud environments</a:t>
            </a:r>
          </a:p>
          <a:p>
            <a:pPr algn="l" rtl="0" fontAlgn="base">
              <a:buFont typeface="Arial" panose="020B0604020202020204" pitchFamily="34" charset="0"/>
              <a:buNone/>
            </a:pPr>
            <a:endParaRPr lang="en-US" sz="1800" b="1"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Architecture complexity</a:t>
            </a:r>
            <a:r>
              <a:rPr lang="en-US" sz="1800" b="0" i="0" dirty="0">
                <a:solidFill>
                  <a:srgbClr val="000000"/>
                </a:solidFill>
                <a:effectLst/>
                <a:latin typeface="Calibri" panose="020F0502020204030204" pitchFamily="34" charset="0"/>
              </a:rPr>
              <a:t> </a:t>
            </a:r>
          </a:p>
          <a:p>
            <a:pPr algn="l" rtl="0" fontAlgn="base"/>
            <a:r>
              <a:rPr lang="en-US" sz="1800" b="0" i="0" dirty="0">
                <a:solidFill>
                  <a:srgbClr val="000000"/>
                </a:solidFill>
                <a:effectLst/>
                <a:latin typeface="Calibri" panose="020F0502020204030204" pitchFamily="34" charset="0"/>
              </a:rPr>
              <a:t>Many customers simply replicate their existing on-premises design and architecture in Azure. However, the mismatch between on-premises infrastructure and cloud-design considerations creates dissonance and friction with respect to defining architectures and standards for their migration to the cloud.  </a:t>
            </a:r>
            <a:endParaRPr lang="en-US" sz="4400"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Operating compatibility</a:t>
            </a:r>
            <a:r>
              <a:rPr lang="en-US" sz="1800" b="0" i="0" dirty="0">
                <a:solidFill>
                  <a:srgbClr val="000000"/>
                </a:solidFill>
                <a:effectLst/>
                <a:latin typeface="Calibri" panose="020F0502020204030204" pitchFamily="34" charset="0"/>
              </a:rPr>
              <a:t> </a:t>
            </a:r>
          </a:p>
          <a:p>
            <a:pPr algn="l" rtl="0" fontAlgn="base"/>
            <a:r>
              <a:rPr lang="en-US" sz="1800" b="0" i="0" dirty="0">
                <a:solidFill>
                  <a:srgbClr val="000000"/>
                </a:solidFill>
                <a:effectLst/>
                <a:latin typeface="Calibri" panose="020F0502020204030204" pitchFamily="34" charset="0"/>
              </a:rPr>
              <a:t>Existing approaches and functions for the traditional delivery and management of IT services are not compatible with the Azure platform and cloud operating models. As many customers simply replicate existing on-premises technologies and processes to Azure, customers are struggling to define and therefore transform their operating model to manage and support large-scale cloud infrastructure. </a:t>
            </a:r>
            <a:endParaRPr lang="en-US" sz="4400"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Lack of trust and desire for control</a:t>
            </a:r>
            <a:r>
              <a:rPr lang="en-US" sz="1800" b="0" i="0" dirty="0">
                <a:solidFill>
                  <a:srgbClr val="000000"/>
                </a:solidFill>
                <a:effectLst/>
                <a:latin typeface="Calibri" panose="020F0502020204030204" pitchFamily="34" charset="0"/>
              </a:rPr>
              <a:t> </a:t>
            </a:r>
          </a:p>
          <a:p>
            <a:pPr algn="l" rtl="0" fontAlgn="base"/>
            <a:r>
              <a:rPr lang="en-US" sz="1800" b="0" i="0" dirty="0">
                <a:solidFill>
                  <a:srgbClr val="000000"/>
                </a:solidFill>
                <a:effectLst/>
                <a:latin typeface="Calibri" panose="020F0502020204030204" pitchFamily="34" charset="0"/>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 </a:t>
            </a:r>
            <a:endParaRPr lang="en-US" sz="4400" b="0" i="0" dirty="0">
              <a:solidFill>
                <a:srgbClr val="000000"/>
              </a:solidFill>
              <a:effectLst/>
              <a:latin typeface="Calibri" panose="020F0502020204030204" pitchFamily="34" charset="0"/>
            </a:endParaRPr>
          </a:p>
          <a:p>
            <a:pPr algn="l"/>
            <a:endParaRPr lang="en-US" sz="1800" b="0" i="0" u="none" strike="noStrike" baseline="0" dirty="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7:06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0626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r>
              <a:rPr lang="en-IN" sz="1200" kern="1200" dirty="0">
                <a:solidFill>
                  <a:schemeClr val="tx1"/>
                </a:solidFill>
                <a:effectLst/>
                <a:latin typeface="+mn-lt"/>
                <a:ea typeface="+mn-ea"/>
                <a:cs typeface="+mn-cs"/>
              </a:rPr>
              <a:t>This framework consists of multiple phases, including:</a:t>
            </a:r>
          </a:p>
          <a:p>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Strategy: </a:t>
            </a:r>
            <a:r>
              <a:rPr lang="en-IN" sz="1200" kern="1200" dirty="0">
                <a:solidFill>
                  <a:schemeClr val="tx1"/>
                </a:solidFill>
                <a:effectLst/>
                <a:latin typeface="+mn-lt"/>
                <a:ea typeface="+mn-ea"/>
                <a:cs typeface="+mn-cs"/>
              </a:rPr>
              <a:t>Define business justification and expected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Plan:</a:t>
            </a:r>
            <a:r>
              <a:rPr lang="en-IN" sz="1200" kern="1200" dirty="0">
                <a:solidFill>
                  <a:schemeClr val="tx1"/>
                </a:solidFill>
                <a:effectLst/>
                <a:latin typeface="+mn-lt"/>
                <a:ea typeface="+mn-ea"/>
                <a:cs typeface="+mn-cs"/>
              </a:rPr>
              <a:t> Create and align actionable adoption plans to desired business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Ready:</a:t>
            </a:r>
            <a:r>
              <a:rPr lang="en-IN" sz="1200" kern="1200" dirty="0">
                <a:solidFill>
                  <a:schemeClr val="tx1"/>
                </a:solidFill>
                <a:effectLst/>
                <a:latin typeface="+mn-lt"/>
                <a:ea typeface="+mn-ea"/>
                <a:cs typeface="+mn-cs"/>
              </a:rPr>
              <a:t> Prepare the cloud environment for the planned changes.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Migrate:</a:t>
            </a:r>
            <a:r>
              <a:rPr lang="en-IN" sz="1200" kern="1200" dirty="0">
                <a:solidFill>
                  <a:schemeClr val="tx1"/>
                </a:solidFill>
                <a:effectLst/>
                <a:latin typeface="+mn-lt"/>
                <a:ea typeface="+mn-ea"/>
                <a:cs typeface="+mn-cs"/>
              </a:rPr>
              <a:t> Migrate and modernize existing workloads on the cloud.</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Innovate:</a:t>
            </a:r>
            <a:r>
              <a:rPr lang="en-IN" sz="1200" kern="1200" dirty="0">
                <a:solidFill>
                  <a:schemeClr val="tx1"/>
                </a:solidFill>
                <a:effectLst/>
                <a:latin typeface="+mn-lt"/>
                <a:ea typeface="+mn-ea"/>
                <a:cs typeface="+mn-cs"/>
              </a:rPr>
              <a:t> Develop new cloud-native or hybrid solutions.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Govern:</a:t>
            </a:r>
            <a:r>
              <a:rPr lang="en-IN" sz="1200" kern="1200" dirty="0">
                <a:solidFill>
                  <a:schemeClr val="tx1"/>
                </a:solidFill>
                <a:effectLst/>
                <a:latin typeface="+mn-lt"/>
                <a:ea typeface="+mn-ea"/>
                <a:cs typeface="+mn-cs"/>
              </a:rPr>
              <a:t> Govern the environment and workloads to ensure industry standards and regulatory requirements. </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Manage:</a:t>
            </a:r>
            <a:r>
              <a:rPr lang="en-IN" sz="1200" kern="1200" dirty="0">
                <a:solidFill>
                  <a:schemeClr val="tx1"/>
                </a:solidFill>
                <a:effectLst/>
                <a:latin typeface="+mn-lt"/>
                <a:ea typeface="+mn-ea"/>
                <a:cs typeface="+mn-cs"/>
              </a:rPr>
              <a:t> Conduct operations management for cloud and hybrid solutions.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Let’s dive into the details of how the Manage phase of the Microsoft Cloud Adoption Framework can help organizations streamline their cloud management and operations.</a:t>
            </a:r>
          </a:p>
          <a:p>
            <a:endParaRPr lang="en-IN"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7:06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7363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8/23/2021 7:06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508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Focus for this session is CAF Foundation blueprints and CAF Migration blueprints</a:t>
            </a:r>
          </a:p>
          <a:p>
            <a:endParaRPr lang="en-US" sz="1100" dirty="0"/>
          </a:p>
          <a:p>
            <a:endParaRPr lang="en-US" sz="1100" dirty="0"/>
          </a:p>
          <a:p>
            <a:r>
              <a:rPr lang="en-US" sz="1100" b="1" dirty="0"/>
              <a:t>Talking points</a:t>
            </a:r>
          </a:p>
          <a:p>
            <a:r>
              <a:rPr lang="en-US" sz="1100" u="none" strike="noStrike" dirty="0">
                <a:effectLst/>
                <a:hlinkClick r:id="rId3"/>
              </a:rPr>
              <a:t>CAF Migration landing zone blueprint</a:t>
            </a:r>
            <a:r>
              <a:rPr lang="en-US" sz="1100" u="none" strike="noStrike" dirty="0">
                <a:effectLst/>
              </a:rPr>
              <a:t> </a:t>
            </a:r>
            <a:r>
              <a:rPr lang="en-US" sz="1100" dirty="0">
                <a:effectLst/>
              </a:rPr>
              <a:t>Deploys the basic foundation for migrating low risk assets. </a:t>
            </a:r>
          </a:p>
          <a:p>
            <a:r>
              <a:rPr lang="en-US" sz="1100" u="none" strike="noStrike" dirty="0">
                <a:effectLst/>
                <a:hlinkClick r:id="rId4"/>
              </a:rPr>
              <a:t>CAF Foundation blueprint</a:t>
            </a:r>
            <a:r>
              <a:rPr lang="en-US" sz="1100" u="none" strike="noStrike" dirty="0">
                <a:effectLst/>
              </a:rPr>
              <a:t> </a:t>
            </a:r>
            <a:r>
              <a:rPr lang="en-US" sz="1100" dirty="0">
                <a:effectLst/>
              </a:rPr>
              <a:t>Adds the minimum tools need to begin developing a governance strategy. </a:t>
            </a:r>
          </a:p>
          <a:p>
            <a:r>
              <a:rPr lang="en-US" sz="1100" u="none" strike="noStrike" dirty="0">
                <a:effectLst/>
                <a:hlinkClick r:id="rId5"/>
              </a:rPr>
              <a:t>CAF Enterprise-scale landing zone</a:t>
            </a:r>
            <a:r>
              <a:rPr lang="en-US" sz="1100" u="none" strike="noStrike" dirty="0">
                <a:effectLst/>
              </a:rPr>
              <a:t> </a:t>
            </a:r>
            <a:r>
              <a:rPr lang="en-US" sz="1100" dirty="0">
                <a:effectLst/>
              </a:rPr>
              <a:t>Deploys an enterprise-ready platform foundation with all the necessary shared services to support the full IT portfolio. </a:t>
            </a:r>
            <a:endParaRPr lang="en-US" sz="1100" u="none" strike="noStrike" dirty="0">
              <a:effectLst/>
            </a:endParaRPr>
          </a:p>
          <a:p>
            <a:r>
              <a:rPr lang="en-US" sz="1100" u="none" strike="noStrike" dirty="0">
                <a:effectLst/>
                <a:hlinkClick r:id="rId6"/>
              </a:rPr>
              <a:t>CAF Terraform modules</a:t>
            </a:r>
            <a:r>
              <a:rPr lang="en-US" sz="1100" u="none" strike="noStrike" dirty="0">
                <a:effectLst/>
              </a:rPr>
              <a:t> </a:t>
            </a:r>
            <a:r>
              <a:rPr lang="en-US" sz="1100" dirty="0">
                <a:effectLst/>
              </a:rPr>
              <a:t>Third-party path for </a:t>
            </a:r>
            <a:r>
              <a:rPr lang="en-US" sz="1100" dirty="0" err="1">
                <a:effectLst/>
              </a:rPr>
              <a:t>multicloud</a:t>
            </a:r>
            <a:r>
              <a:rPr lang="en-US" sz="1100" dirty="0">
                <a:effectLst/>
              </a:rPr>
              <a:t> operating models. This path can limit Azure-first operating</a:t>
            </a:r>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7:06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706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dirty="0">
                <a:solidFill>
                  <a:srgbClr val="171717"/>
                </a:solidFill>
                <a:effectLst/>
                <a:latin typeface="Segoe UI" panose="020B0502040204020203" pitchFamily="34" charset="0"/>
              </a:rPr>
              <a:t>Regardless of the deployment option, each of the following should be considered and decisions should be made for each design area. Those decisions will impact the platform foundation that each landing zone will depend on.</a:t>
            </a:r>
          </a:p>
          <a:p>
            <a:pPr algn="l"/>
            <a:endParaRPr lang="en-US" sz="800" dirty="0"/>
          </a:p>
          <a:p>
            <a:r>
              <a:rPr lang="en-US" sz="800" dirty="0"/>
              <a:t>Talking points ---</a:t>
            </a:r>
          </a:p>
          <a:p>
            <a:pPr marL="342900" indent="-342900">
              <a:buFont typeface="+mj-lt"/>
              <a:buAutoNum type="arabicPeriod"/>
            </a:pPr>
            <a:r>
              <a:rPr lang="en-US" sz="800" dirty="0">
                <a:latin typeface="Segoe UI" panose="020B0502040204020203" pitchFamily="34" charset="0"/>
              </a:rPr>
              <a:t>Enterprise enrollment: IF you are making a commitment to use a specific amount of Azure, you'll want to consider how your EA enrollment is configured &amp; ensure your Azure AD tenant is aligned.</a:t>
            </a:r>
          </a:p>
          <a:p>
            <a:pPr marL="342900" indent="-342900">
              <a:buFont typeface="+mj-lt"/>
              <a:buAutoNum type="arabicPeriod"/>
            </a:pPr>
            <a:r>
              <a:rPr lang="en-US" sz="800" dirty="0">
                <a:latin typeface="Segoe UI" panose="020B0502040204020203" pitchFamily="34" charset="0"/>
              </a:rPr>
              <a:t>Identity: Are you using your existing Azure AD tenant from Office 365 by applying RBAC? Or do you have deeper security requirements that require more considerations?</a:t>
            </a:r>
          </a:p>
          <a:p>
            <a:pPr marL="342900" indent="-342900">
              <a:buFont typeface="+mj-lt"/>
              <a:buAutoNum type="arabicPeriod"/>
            </a:pPr>
            <a:r>
              <a:rPr lang="en-US" sz="800" dirty="0">
                <a:latin typeface="Segoe UI" panose="020B0502040204020203" pitchFamily="34" charset="0"/>
              </a:rPr>
              <a:t>Resource organization: Get a jump on cloud governance by preparing for proper resource organization early. This includes things like naming, tagging, subscriptions, resource groups, and management groups. Good design now will make portfolio governance easier later</a:t>
            </a:r>
          </a:p>
          <a:p>
            <a:pPr marL="342900" indent="-342900">
              <a:buFont typeface="+mj-lt"/>
              <a:buAutoNum type="arabicPeriod"/>
            </a:pPr>
            <a:r>
              <a:rPr lang="en-US" sz="800" b="0" i="0" dirty="0">
                <a:highlight>
                  <a:srgbClr val="FFFF00"/>
                </a:highlight>
                <a:latin typeface="Segoe UI" panose="020B0502040204020203" pitchFamily="34" charset="0"/>
              </a:rPr>
              <a:t>Network Topology &amp; Connectivity: </a:t>
            </a:r>
            <a:r>
              <a:rPr lang="en-US" sz="800" dirty="0">
                <a:latin typeface="Segoe UI" panose="020B0502040204020203" pitchFamily="34" charset="0"/>
              </a:rPr>
              <a:t>are the two must have considerations. Until you understand how things connect to in the cloud &amp; how people gain access, you can't really use the cloud</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US" sz="800" b="0" i="0" dirty="0">
                <a:effectLst/>
              </a:rPr>
              <a:t>Business continuity and disaster recovery </a:t>
            </a:r>
            <a:r>
              <a:rPr lang="en-US" sz="800" dirty="0">
                <a:effectLst/>
              </a:rPr>
              <a:t>- BCDR provides the foundation for reliability and rapid recovery. </a:t>
            </a:r>
            <a:r>
              <a:rPr lang="en-US" sz="800" dirty="0">
                <a:latin typeface="Segoe UI" panose="020B0502040204020203" pitchFamily="34" charset="0"/>
              </a:rPr>
              <a:t>BCDR isn't really a design area, its a discipline under CAF Manage. </a:t>
            </a:r>
            <a:r>
              <a:rPr lang="en-US" sz="800" dirty="0" err="1">
                <a:latin typeface="Segoe UI" panose="020B0502040204020203" pitchFamily="34" charset="0"/>
              </a:rPr>
              <a:t>i</a:t>
            </a:r>
            <a:r>
              <a:rPr lang="en-US" sz="800" dirty="0">
                <a:latin typeface="Segoe UI" panose="020B0502040204020203" pitchFamily="34" charset="0"/>
              </a:rPr>
              <a:t> don't generally talk to it as a pillar, even though its on the design areas page. if anything just a brief mention of it during the Operations baseline talking point.</a:t>
            </a:r>
          </a:p>
          <a:p>
            <a:pPr marL="342900" indent="-342900">
              <a:buFont typeface="+mj-lt"/>
              <a:buAutoNum type="arabicPeriod"/>
            </a:pPr>
            <a:r>
              <a:rPr lang="en-US" sz="800" dirty="0">
                <a:latin typeface="Segoe UI" panose="020B0502040204020203" pitchFamily="34" charset="0"/>
              </a:rPr>
              <a:t>Governance disciplines: Begin including the governance disciplines in every landing zone to get an early start on governance, security baseline, and compliance policies. </a:t>
            </a:r>
          </a:p>
          <a:p>
            <a:pPr marL="342900" indent="-342900">
              <a:buFont typeface="+mj-lt"/>
              <a:buAutoNum type="arabicPeriod"/>
            </a:pPr>
            <a:r>
              <a:rPr lang="en-US" sz="800" dirty="0">
                <a:latin typeface="Segoe UI" panose="020B0502040204020203" pitchFamily="34" charset="0"/>
              </a:rPr>
              <a:t>Deployment options: Azure landing zones provide a variety of deployment options to fit your operating model</a:t>
            </a:r>
          </a:p>
          <a:p>
            <a:pPr marL="342900" indent="-342900">
              <a:buFont typeface="+mj-lt"/>
              <a:buAutoNum type="arabicPeriod"/>
            </a:pPr>
            <a:r>
              <a:rPr lang="en-US" sz="800" dirty="0">
                <a:latin typeface="Segoe UI" panose="020B0502040204020203" pitchFamily="34" charset="0"/>
              </a:rPr>
              <a:t>Operations Baseline: Get a jump start on operations management (CAF Manage) by preparing each landing zone for visibility, operational compliance, and protect/recover processes.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7:06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56495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204BA9-2B3D-4603-A67F-69320FF679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149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&lt;CLICK1&gt;</a:t>
            </a:r>
          </a:p>
          <a:p>
            <a:r>
              <a:rPr lang="en-US" sz="900" b="1" i="0" u="none" strike="noStrike" kern="1200" dirty="0">
                <a:solidFill>
                  <a:schemeClr val="tx1"/>
                </a:solidFill>
                <a:effectLst/>
                <a:latin typeface="Segoe UI Light" pitchFamily="34" charset="0"/>
                <a:ea typeface="+mn-ea"/>
                <a:cs typeface="+mn-cs"/>
              </a:rPr>
              <a:t>Security principal</a:t>
            </a: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security principal</a:t>
            </a:r>
            <a:r>
              <a:rPr lang="en-US" sz="900" b="0" i="0" u="none" strike="noStrike" kern="1200" dirty="0">
                <a:solidFill>
                  <a:schemeClr val="tx1"/>
                </a:solidFill>
                <a:effectLst/>
                <a:latin typeface="Segoe UI Light" pitchFamily="34" charset="0"/>
                <a:ea typeface="+mn-ea"/>
                <a:cs typeface="+mn-cs"/>
              </a:rPr>
              <a:t> is an object that represents a user, group, service principal, or managed identity that is requesting access to Azure resources.</a:t>
            </a:r>
          </a:p>
          <a:p>
            <a:endParaRPr lang="en-GB" sz="900" dirty="0"/>
          </a:p>
          <a:p>
            <a:r>
              <a:rPr lang="en-US" sz="900" b="0" i="0" u="none" strike="noStrike" kern="1200" dirty="0">
                <a:solidFill>
                  <a:schemeClr val="tx1"/>
                </a:solidFill>
                <a:effectLst/>
                <a:latin typeface="Segoe UI Light" pitchFamily="34" charset="0"/>
                <a:ea typeface="+mn-ea"/>
                <a:cs typeface="+mn-cs"/>
              </a:rPr>
              <a:t>- Service principal - A security identity used by applications or services to access specific Azure resources. You can think of it as a </a:t>
            </a:r>
            <a:r>
              <a:rPr lang="en-US" sz="900" b="0" i="1" u="none" strike="noStrike" kern="1200" dirty="0">
                <a:solidFill>
                  <a:schemeClr val="tx1"/>
                </a:solidFill>
                <a:effectLst/>
                <a:latin typeface="Segoe UI Light" pitchFamily="34" charset="0"/>
                <a:ea typeface="+mn-ea"/>
                <a:cs typeface="+mn-cs"/>
              </a:rPr>
              <a:t>user identity</a:t>
            </a:r>
            <a:r>
              <a:rPr lang="en-US" sz="900" b="0" i="0" u="none" strike="noStrike" kern="1200" dirty="0">
                <a:solidFill>
                  <a:schemeClr val="tx1"/>
                </a:solidFill>
                <a:effectLst/>
                <a:latin typeface="Segoe UI Light" pitchFamily="34" charset="0"/>
                <a:ea typeface="+mn-ea"/>
                <a:cs typeface="+mn-cs"/>
              </a:rPr>
              <a:t> (username and password or certificate) for an application.</a:t>
            </a:r>
          </a:p>
          <a:p>
            <a:pPr marL="171450" indent="-171450">
              <a:buFontTx/>
              <a:buChar char="-"/>
            </a:pPr>
            <a:r>
              <a:rPr lang="en-US" sz="900" b="0" i="0" u="none" strike="noStrike" kern="1200" dirty="0">
                <a:solidFill>
                  <a:schemeClr val="tx1"/>
                </a:solidFill>
                <a:effectLst/>
                <a:latin typeface="Segoe UI Light" pitchFamily="34" charset="0"/>
                <a:ea typeface="+mn-ea"/>
                <a:cs typeface="+mn-cs"/>
              </a:rPr>
              <a:t>Managed identity - An identity in Azure Active Directory that is automatically managed by Azure. You typically use </a:t>
            </a:r>
            <a:r>
              <a:rPr lang="en-US" sz="900" b="0" i="0" u="none" strike="noStrike" kern="1200" dirty="0">
                <a:solidFill>
                  <a:schemeClr val="tx1"/>
                </a:solidFill>
                <a:effectLst/>
                <a:latin typeface="Segoe UI Light" pitchFamily="34" charset="0"/>
                <a:ea typeface="+mn-ea"/>
                <a:cs typeface="+mn-cs"/>
                <a:hlinkClick r:id="rId3"/>
              </a:rPr>
              <a:t>managed identities</a:t>
            </a:r>
            <a:r>
              <a:rPr lang="en-US" sz="900" b="0" i="0" u="none" strike="noStrike" kern="1200" dirty="0">
                <a:solidFill>
                  <a:schemeClr val="tx1"/>
                </a:solidFill>
                <a:effectLst/>
                <a:latin typeface="Segoe UI Light" pitchFamily="34" charset="0"/>
                <a:ea typeface="+mn-ea"/>
                <a:cs typeface="+mn-cs"/>
              </a:rPr>
              <a:t> when developing cloud applications to manage the credentials for authenticating to Azure services.</a:t>
            </a:r>
          </a:p>
          <a:p>
            <a:pPr marL="0" indent="0">
              <a:buFontTx/>
              <a:buNone/>
            </a:pPr>
            <a:endParaRPr lang="en-US"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&lt;CLICK2&gt;</a:t>
            </a:r>
          </a:p>
          <a:p>
            <a:r>
              <a:rPr lang="en-US" sz="900" b="1" i="0" u="none" strike="noStrike" kern="1200" dirty="0">
                <a:solidFill>
                  <a:schemeClr val="tx1"/>
                </a:solidFill>
                <a:effectLst/>
                <a:latin typeface="Segoe UI Light" pitchFamily="34" charset="0"/>
                <a:ea typeface="+mn-ea"/>
                <a:cs typeface="+mn-cs"/>
              </a:rPr>
              <a:t>Role definition</a:t>
            </a: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role definition</a:t>
            </a:r>
            <a:r>
              <a:rPr lang="en-US" sz="900" b="0" i="0" u="none" strike="noStrike" kern="1200" dirty="0">
                <a:solidFill>
                  <a:schemeClr val="tx1"/>
                </a:solidFill>
                <a:effectLst/>
                <a:latin typeface="Segoe UI Light" pitchFamily="34" charset="0"/>
                <a:ea typeface="+mn-ea"/>
                <a:cs typeface="+mn-cs"/>
              </a:rPr>
              <a:t> is a collection of permissions. It's sometimes just called a </a:t>
            </a:r>
            <a:r>
              <a:rPr lang="en-US" sz="900" b="0" i="1" u="none" strike="noStrike" kern="1200" dirty="0">
                <a:solidFill>
                  <a:schemeClr val="tx1"/>
                </a:solidFill>
                <a:effectLst/>
                <a:latin typeface="Segoe UI Light" pitchFamily="34" charset="0"/>
                <a:ea typeface="+mn-ea"/>
                <a:cs typeface="+mn-cs"/>
              </a:rPr>
              <a:t>role</a:t>
            </a:r>
            <a:r>
              <a:rPr lang="en-US" sz="900" b="0" i="0" u="none" strike="noStrike" kern="1200" dirty="0">
                <a:solidFill>
                  <a:schemeClr val="tx1"/>
                </a:solidFill>
                <a:effectLst/>
                <a:latin typeface="Segoe UI Light" pitchFamily="34" charset="0"/>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&lt;CLICK3&gt;</a:t>
            </a:r>
          </a:p>
          <a:p>
            <a:r>
              <a:rPr lang="en-US" sz="900" b="1" i="0" u="none" strike="noStrike" kern="1200" dirty="0">
                <a:solidFill>
                  <a:schemeClr val="tx1"/>
                </a:solidFill>
                <a:effectLst/>
                <a:latin typeface="Segoe UI Light" pitchFamily="34" charset="0"/>
                <a:ea typeface="+mn-ea"/>
                <a:cs typeface="+mn-cs"/>
              </a:rPr>
              <a:t>Scope</a:t>
            </a:r>
          </a:p>
          <a:p>
            <a:r>
              <a:rPr lang="en-US" sz="900" b="0" i="1" u="none" strike="noStrike" kern="1200" dirty="0">
                <a:solidFill>
                  <a:schemeClr val="tx1"/>
                </a:solidFill>
                <a:effectLst/>
                <a:latin typeface="Segoe UI Light" pitchFamily="34" charset="0"/>
                <a:ea typeface="+mn-ea"/>
                <a:cs typeface="+mn-cs"/>
              </a:rPr>
              <a:t>Scope</a:t>
            </a:r>
            <a:r>
              <a:rPr lang="en-US" sz="900" b="0" i="0" u="none" strike="noStrike" kern="1200" dirty="0">
                <a:solidFill>
                  <a:schemeClr val="tx1"/>
                </a:solidFill>
                <a:effectLst/>
                <a:latin typeface="Segoe UI Light" pitchFamily="34" charset="0"/>
                <a:ea typeface="+mn-ea"/>
                <a:cs typeface="+mn-cs"/>
              </a:rPr>
              <a:t> is the boundary that the access applies to. When you assign a role, you can further limit the actions allowed by defining a scope. This is helpful if you want to make someone a </a:t>
            </a:r>
            <a:r>
              <a:rPr lang="en-US" sz="900" b="0" i="0" u="sng" strike="noStrike" kern="1200" dirty="0">
                <a:solidFill>
                  <a:schemeClr val="tx1"/>
                </a:solidFill>
                <a:effectLst/>
                <a:latin typeface="Segoe UI Light" pitchFamily="34" charset="0"/>
                <a:ea typeface="+mn-ea"/>
                <a:cs typeface="+mn-cs"/>
                <a:hlinkClick r:id="rId4"/>
              </a:rPr>
              <a:t>Website Contributor</a:t>
            </a:r>
            <a:r>
              <a:rPr lang="en-US" sz="900" b="0" i="0" u="none" strike="noStrike" kern="1200" dirty="0">
                <a:solidFill>
                  <a:schemeClr val="tx1"/>
                </a:solidFill>
                <a:effectLst/>
                <a:latin typeface="Segoe UI Light" pitchFamily="34" charset="0"/>
                <a:ea typeface="+mn-ea"/>
                <a:cs typeface="+mn-cs"/>
              </a:rPr>
              <a:t>, but only for one resource group.</a:t>
            </a:r>
          </a:p>
          <a:p>
            <a:endParaRPr lang="en-US" sz="900" b="0" i="0" u="none" strike="noStrike" kern="1200" dirty="0">
              <a:solidFill>
                <a:schemeClr val="tx1"/>
              </a:solidFill>
              <a:effectLst/>
              <a:latin typeface="Segoe UI Light" pitchFamily="34" charset="0"/>
              <a:ea typeface="+mn-ea"/>
              <a:cs typeface="+mn-cs"/>
            </a:endParaRPr>
          </a:p>
          <a:p>
            <a:pPr marL="0" indent="0">
              <a:buFontTx/>
              <a:buNone/>
            </a:pPr>
            <a:endParaRPr lang="en-US" sz="900" b="0" i="0" u="none" strike="noStrike" kern="1200" dirty="0">
              <a:solidFill>
                <a:schemeClr val="tx1"/>
              </a:solidFill>
              <a:effectLst/>
              <a:latin typeface="Segoe UI Light" pitchFamily="34" charset="0"/>
              <a:ea typeface="+mn-ea"/>
              <a:cs typeface="+mn-cs"/>
            </a:endParaRPr>
          </a:p>
          <a:p>
            <a:endParaRPr lang="en-GB"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8/23/2021 7:06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6297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Resource in an RG should always be tagged as a best practice.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8/23/2021 7:06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3029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Placeholder to note that the customer needs to decide how much deeper to go when network, RBAC, Naming/tagging are done.</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204BA9-2B3D-4603-A67F-69320FF679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22967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204BA9-2B3D-4603-A67F-69320FF679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26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0"/>
              </a:spcAft>
            </a:pPr>
            <a:r>
              <a:rPr lang="en-US" sz="1800">
                <a:solidFill>
                  <a:srgbClr val="000000"/>
                </a:solidFill>
                <a:effectLst/>
                <a:latin typeface="Segoe UI" panose="020B0502040204020203" pitchFamily="34" charset="0"/>
                <a:cs typeface="Arial" panose="020B0604020202020204" pitchFamily="34" charset="0"/>
              </a:rPr>
              <a:t>Every customer that we speak to is facing headwinds and economic challenges in this macro environment.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9300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3915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https://docs.microsoft.com/en-us/azure/architecture/best-practices/resource-naming</a:t>
            </a:r>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8/23/2021 7:06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17884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9429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8/23/2021 7:06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27598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7:06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49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0131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533D738E-013F-454C-A1D2-C506BE3580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a:t>
            </a:r>
            <a:r>
              <a:rPr lang="en-US" sz="1200" u="none" dirty="0">
                <a:solidFill>
                  <a:srgbClr val="0000FF"/>
                </a:solidFill>
                <a:effectLst/>
                <a:latin typeface="Calibri" panose="020F0502020204030204" pitchFamily="34" charset="0"/>
                <a:ea typeface="Times New Roman" panose="02020603050405020304" pitchFamily="18" charset="0"/>
              </a:rPr>
              <a:t>CAF Foundation blueprint</a:t>
            </a:r>
            <a:r>
              <a:rPr lang="en-US" u="none" dirty="0"/>
              <a:t>, </a:t>
            </a:r>
            <a:r>
              <a:rPr lang="en-US" sz="1200" dirty="0">
                <a:effectLst/>
                <a:latin typeface="Calibri" panose="020F0502020204030204" pitchFamily="34" charset="0"/>
                <a:ea typeface="Times New Roman" panose="02020603050405020304" pitchFamily="18" charset="0"/>
              </a:rPr>
              <a:t>select ‘</a:t>
            </a:r>
            <a:r>
              <a:rPr lang="en-US" sz="1200" u="none" dirty="0">
                <a:solidFill>
                  <a:srgbClr val="0000FF"/>
                </a:solidFill>
                <a:effectLst/>
                <a:latin typeface="Calibri" panose="020F0502020204030204" pitchFamily="34" charset="0"/>
                <a:ea typeface="Times New Roman" panose="02020603050405020304" pitchFamily="18" charset="0"/>
              </a:rPr>
              <a:t>Deploy the blueprint sample</a:t>
            </a:r>
            <a:r>
              <a:rPr lang="en-US" sz="1200" dirty="0">
                <a:effectLst/>
                <a:latin typeface="Calibri" panose="020F0502020204030204" pitchFamily="34" charset="0"/>
                <a:ea typeface="Times New Roman" panose="02020603050405020304" pitchFamily="18" charset="0"/>
              </a:rPr>
              <a:t>’ and follow the instructions for ‘Create blueprint from sample’ and ‘Publish the sample copy’.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For complete details in facilitating the demo, please refer to the train-the trainer </a:t>
            </a:r>
            <a:r>
              <a:rPr lang="en-US" sz="1800" u="none"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rPr>
              <a:t>video </a:t>
            </a:r>
            <a:r>
              <a:rPr lang="en-US" sz="1800" dirty="0">
                <a:effectLst/>
                <a:latin typeface="Calibri" panose="020F0502020204030204" pitchFamily="34" charset="0"/>
                <a:ea typeface="Times New Roman" panose="02020603050405020304" pitchFamily="18" charset="0"/>
              </a:rPr>
              <a:t>for this session at https://assetsprod.microsoft.com/mpn/en-us/session-5-introduction-to-the-landing-zone.pptx.</a:t>
            </a:r>
            <a:endParaRPr lang="en-US" dirty="0"/>
          </a:p>
        </p:txBody>
      </p:sp>
    </p:spTree>
    <p:extLst>
      <p:ext uri="{BB962C8B-B14F-4D97-AF65-F5344CB8AC3E}">
        <p14:creationId xmlns:p14="http://schemas.microsoft.com/office/powerpoint/2010/main" val="37864231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7212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9426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931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0">
                <a:effectLst/>
                <a:latin typeface="Calibri" panose="020F0502020204030204" pitchFamily="34" charset="0"/>
                <a:ea typeface="Calibri" panose="020F0502020204030204" pitchFamily="34" charset="0"/>
              </a:rPr>
              <a:t>These are the top of mind concerns and challenges we are hearing from IT leaders.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85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4F7BB3B1-B43C-4B97-B7B6-76FA001631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rPr>
              <a:t>Follow the instructions for ‘</a:t>
            </a:r>
            <a:r>
              <a:rPr lang="en-US" sz="1800" dirty="0">
                <a:effectLst/>
                <a:latin typeface="Calibri" panose="020F0502020204030204" pitchFamily="34" charset="0"/>
                <a:ea typeface="Times New Roman" panose="02020603050405020304" pitchFamily="18" charset="0"/>
              </a:rPr>
              <a:t>Assign the sample copy’. </a:t>
            </a:r>
            <a:r>
              <a:rPr lang="en-US" sz="1800">
                <a:effectLst/>
                <a:latin typeface="Calibri" panose="020F0502020204030204" pitchFamily="34" charset="0"/>
                <a:ea typeface="Times New Roman" panose="02020603050405020304" pitchFamily="18" charset="0"/>
              </a:rPr>
              <a:t>Below </a:t>
            </a:r>
            <a:r>
              <a:rPr lang="en-US" sz="1200"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Assign the sample copy’, there is a section called ‘ Artifact parameters table’ – you can choose any of the four policy assignments in the table to showcase. Note this is part of the same demo for blueprints.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For complete details in facilitating the demo, please refer to the train-the trainer </a:t>
            </a:r>
            <a:r>
              <a:rPr lang="en-US" sz="1800" u="none"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rPr>
              <a:t>video </a:t>
            </a:r>
            <a:r>
              <a:rPr lang="en-US" sz="1800" dirty="0">
                <a:effectLst/>
                <a:latin typeface="Calibri" panose="020F0502020204030204" pitchFamily="34" charset="0"/>
                <a:ea typeface="Times New Roman" panose="02020603050405020304" pitchFamily="18" charset="0"/>
              </a:rPr>
              <a:t>for this session at https://assetsprod.microsoft.com/mpn/en-us/session-5-introduction-to-the-landing-zone.pptx.</a:t>
            </a:r>
            <a:endParaRPr lang="en-US" sz="1800" dirty="0"/>
          </a:p>
        </p:txBody>
      </p:sp>
    </p:spTree>
    <p:extLst>
      <p:ext uri="{BB962C8B-B14F-4D97-AF65-F5344CB8AC3E}">
        <p14:creationId xmlns:p14="http://schemas.microsoft.com/office/powerpoint/2010/main" val="18273427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88E32C9-1438-4977-8AE0-4B4EFF138679}" type="slidenum">
              <a:rPr lang="en-US" smtClean="0"/>
              <a:t>95</a:t>
            </a:fld>
            <a:endParaRPr lang="en-US"/>
          </a:p>
        </p:txBody>
      </p:sp>
    </p:spTree>
    <p:extLst>
      <p:ext uri="{BB962C8B-B14F-4D97-AF65-F5344CB8AC3E}">
        <p14:creationId xmlns:p14="http://schemas.microsoft.com/office/powerpoint/2010/main" val="17389084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806279-3A33-7444-B6C8-B22EC52E85C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3593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unlimited knowledge to Azure</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806279-3A33-7444-B6C8-B22EC52E85C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0309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5640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61CA17-F42D-4A8B-9CCD-3C184AAD0A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50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200150" indent="-171450" fontAlgn="ctr">
              <a:lnSpc>
                <a:spcPct val="120000"/>
              </a:lnSpc>
              <a:spcBef>
                <a:spcPts val="0"/>
              </a:spcBef>
              <a:buFont typeface="Arial" panose="020B0604020202020204" pitchFamily="34" charset="0"/>
              <a:buChar char="•"/>
            </a:pPr>
            <a:r>
              <a:rPr lang="en-US" sz="1200" dirty="0">
                <a:latin typeface="Calibri"/>
                <a:cs typeface="Calibri"/>
              </a:rPr>
              <a:t>open a team for all attendees and add channels for each group of attendees working together (3-5 attendees per channel). Hold live session in each channel during this group-based work and get all attendees together in the general channel afterwards.</a:t>
            </a:r>
            <a:endParaRPr lang="en-US" sz="1050" dirty="0">
              <a:latin typeface="Calibri"/>
              <a:cs typeface="Calibri"/>
            </a:endParaRPr>
          </a:p>
          <a:p>
            <a:pPr marL="1200150" indent="-171450" fontAlgn="ctr">
              <a:lnSpc>
                <a:spcPct val="120000"/>
              </a:lnSpc>
              <a:spcBef>
                <a:spcPts val="0"/>
              </a:spcBef>
              <a:buFont typeface="Arial" panose="020B0604020202020204" pitchFamily="34" charset="0"/>
              <a:buChar char="•"/>
            </a:pPr>
            <a:r>
              <a:rPr lang="en-US" sz="1200" dirty="0">
                <a:latin typeface="Calibri"/>
                <a:cs typeface="Calibri"/>
              </a:rPr>
              <a:t>it would be easier if the trainer divides the attendees into groups and post the separation in the general channel</a:t>
            </a:r>
            <a:endParaRPr lang="en-US" sz="1050" dirty="0">
              <a:latin typeface="Calibri"/>
              <a:cs typeface="Calibri"/>
            </a:endParaRPr>
          </a:p>
          <a:p>
            <a:pPr marL="1200150" indent="-171450" fontAlgn="ctr">
              <a:lnSpc>
                <a:spcPct val="120000"/>
              </a:lnSpc>
              <a:spcBef>
                <a:spcPts val="0"/>
              </a:spcBef>
              <a:buFont typeface="Arial" panose="020B0604020202020204" pitchFamily="34" charset="0"/>
              <a:buChar char="•"/>
            </a:pPr>
            <a:r>
              <a:rPr lang="en-US" sz="1200" dirty="0">
                <a:latin typeface="Calibri"/>
                <a:cs typeface="Calibri"/>
              </a:rPr>
              <a:t>open in each channel a team meeting – so you can jump around as trainer</a:t>
            </a:r>
            <a:endParaRPr lang="en-US" sz="1050" dirty="0">
              <a:latin typeface="Calibri"/>
              <a:cs typeface="Calibri"/>
            </a:endParaRPr>
          </a:p>
          <a:p>
            <a:pPr marL="914400" lvl="2" indent="0">
              <a:buFont typeface="Arial"/>
              <a:buNone/>
            </a:pPr>
            <a:endParaRPr lang="en-US" dirty="0">
              <a:hlinkClick r:id=""/>
            </a:endParaRPr>
          </a:p>
          <a:p>
            <a:pPr marL="1085850" lvl="2" indent="-171450">
              <a:buFont typeface="Arial"/>
              <a:buChar char="•"/>
            </a:pPr>
            <a:r>
              <a:rPr lang="en-US" dirty="0">
                <a:hlinkClick r:id=""/>
              </a:rPr>
              <a:t>Task 5: Create a DMS migration project</a:t>
            </a:r>
            <a:r>
              <a:rPr lang="en-US" dirty="0"/>
              <a:t> </a:t>
            </a:r>
            <a:endParaRPr lang="zh-TW" dirty="0"/>
          </a:p>
          <a:p>
            <a:pPr marL="1085850" lvl="2" indent="-171450">
              <a:buFont typeface="Arial"/>
              <a:buChar char="•"/>
            </a:pPr>
            <a:r>
              <a:rPr lang="en-US" dirty="0">
                <a:hlinkClick r:id="rId3"/>
              </a:rPr>
              <a:t>Task 6: Migrate the database schema</a:t>
            </a:r>
            <a:r>
              <a:rPr lang="en-US" dirty="0"/>
              <a:t> </a:t>
            </a:r>
          </a:p>
          <a:p>
            <a:pPr marL="1085850" lvl="2" indent="-171450">
              <a:buFont typeface="Arial"/>
              <a:buChar char="•"/>
            </a:pPr>
            <a:r>
              <a:rPr lang="en-US" dirty="0">
                <a:hlinkClick r:id="rId4"/>
              </a:rPr>
              <a:t>Task 7: Migrate the on-premises data</a:t>
            </a:r>
            <a:r>
              <a:rPr lang="en-US" dirty="0"/>
              <a:t> </a:t>
            </a:r>
          </a:p>
          <a:p>
            <a:pPr marL="1085850" lvl="2" indent="-171450">
              <a:buFont typeface="Arial"/>
              <a:buChar char="•"/>
            </a:pPr>
            <a:r>
              <a:rPr lang="en-US" dirty="0">
                <a:hlinkClick r:id="rId5"/>
              </a:rPr>
              <a:t>Exercise 3: Migrate the application and web tiers using Azure Migrate: Server Migration</a:t>
            </a:r>
            <a:r>
              <a:rPr lang="en-US" dirty="0"/>
              <a:t> </a:t>
            </a:r>
          </a:p>
          <a:p>
            <a:pPr marL="1543050" lvl="3" indent="-171450">
              <a:buFont typeface="Arial"/>
              <a:buChar char="•"/>
            </a:pPr>
            <a:r>
              <a:rPr lang="en-US" dirty="0">
                <a:hlinkClick r:id="rId6"/>
              </a:rPr>
              <a:t>Task 1: Create a Storage Account</a:t>
            </a:r>
            <a:r>
              <a:rPr lang="en-US" dirty="0"/>
              <a:t> </a:t>
            </a:r>
          </a:p>
          <a:p>
            <a:pPr marL="1543050" lvl="3" indent="-171450">
              <a:buFont typeface="Arial"/>
              <a:buChar char="•"/>
            </a:pPr>
            <a:r>
              <a:rPr lang="en-US" dirty="0">
                <a:hlinkClick r:id="rId7"/>
              </a:rPr>
              <a:t>Task 2: Create a Virtual Network</a:t>
            </a:r>
            <a:r>
              <a:rPr lang="en-US" dirty="0"/>
              <a:t> </a:t>
            </a:r>
          </a:p>
          <a:p>
            <a:pPr marL="1543050" lvl="3" indent="-171450">
              <a:buFont typeface="Arial"/>
              <a:buChar char="•"/>
            </a:pPr>
            <a:r>
              <a:rPr lang="en-US" dirty="0">
                <a:hlinkClick r:id="rId8"/>
              </a:rPr>
              <a:t>Task 3: Register the Hyper-V Host with Azure Migrate Server Migration</a:t>
            </a:r>
            <a:r>
              <a:rPr lang="en-US" dirty="0"/>
              <a:t> </a:t>
            </a:r>
          </a:p>
          <a:p>
            <a:pPr marL="1543050" lvl="3" indent="-171450">
              <a:buFont typeface="Arial"/>
              <a:buChar char="•"/>
            </a:pPr>
            <a:r>
              <a:rPr lang="en-US" dirty="0">
                <a:hlinkClick r:id="rId9"/>
              </a:rPr>
              <a:t>Task 4: Enable Replication from Hyper-V to Azure Migrate</a:t>
            </a:r>
            <a:r>
              <a:rPr lang="en-US" dirty="0"/>
              <a:t> </a:t>
            </a:r>
          </a:p>
          <a:p>
            <a:pPr marL="1543050" lvl="3" indent="-171450">
              <a:buFont typeface="Arial"/>
              <a:buChar char="•"/>
            </a:pPr>
            <a:r>
              <a:rPr lang="en-US" dirty="0">
                <a:hlinkClick r:id="rId10"/>
              </a:rPr>
              <a:t>Task 5: Configure static internal IP addresses for each VM</a:t>
            </a:r>
            <a:r>
              <a:rPr lang="en-US" dirty="0"/>
              <a:t> </a:t>
            </a:r>
          </a:p>
          <a:p>
            <a:pPr marL="1543050" lvl="3" indent="-171450">
              <a:buFont typeface="Arial"/>
              <a:buChar char="•"/>
            </a:pPr>
            <a:r>
              <a:rPr lang="en-US" dirty="0">
                <a:hlinkClick r:id="rId11"/>
              </a:rPr>
              <a:t>Task 6: Server migration</a:t>
            </a:r>
            <a:r>
              <a:rPr lang="en-US" dirty="0"/>
              <a:t> </a:t>
            </a:r>
          </a:p>
          <a:p>
            <a:pPr marL="1543050" lvl="3" indent="-171450">
              <a:buFont typeface="Arial"/>
              <a:buChar char="•"/>
            </a:pPr>
            <a:r>
              <a:rPr lang="en-US" dirty="0">
                <a:hlinkClick r:id="rId12"/>
              </a:rPr>
              <a:t>Task 7: Enable Azure Bastion</a:t>
            </a:r>
            <a:r>
              <a:rPr lang="en-US" dirty="0"/>
              <a:t> </a:t>
            </a:r>
          </a:p>
          <a:p>
            <a:pPr marL="1543050" lvl="3" indent="-171450">
              <a:buFont typeface="Arial"/>
              <a:buChar char="•"/>
            </a:pPr>
            <a:r>
              <a:rPr lang="en-US" dirty="0">
                <a:hlinkClick r:id="rId13"/>
              </a:rPr>
              <a:t>Task 8: Configure the database connection</a:t>
            </a:r>
            <a:r>
              <a:rPr lang="en-US" dirty="0"/>
              <a:t> </a:t>
            </a:r>
          </a:p>
          <a:p>
            <a:pPr marL="1543050" lvl="3" indent="-171450">
              <a:buFont typeface="Arial"/>
              <a:buChar char="•"/>
            </a:pPr>
            <a:r>
              <a:rPr lang="en-US" dirty="0">
                <a:hlinkClick r:id="rId14"/>
              </a:rPr>
              <a:t>Task 9: Configure the public IP address and test the </a:t>
            </a:r>
            <a:r>
              <a:rPr lang="en-US" dirty="0" err="1">
                <a:hlinkClick r:id="rId14"/>
              </a:rPr>
              <a:t>SmartHotel</a:t>
            </a:r>
            <a:r>
              <a:rPr lang="en-US" dirty="0">
                <a:hlinkClick r:id="rId14"/>
              </a:rPr>
              <a:t> application</a:t>
            </a:r>
            <a:r>
              <a:rPr lang="en-US" dirty="0"/>
              <a:t> </a:t>
            </a:r>
          </a:p>
          <a:p>
            <a:pPr marL="1543050" lvl="3" indent="-171450">
              <a:buFont typeface="Arial"/>
              <a:buChar char="•"/>
            </a:pPr>
            <a:r>
              <a:rPr lang="en-US" dirty="0">
                <a:hlinkClick r:id="rId15"/>
              </a:rPr>
              <a:t>Task 10: Post-migration steps</a:t>
            </a:r>
            <a:r>
              <a:rPr lang="en-US" dirty="0"/>
              <a:t> </a:t>
            </a:r>
          </a:p>
          <a:p>
            <a:pPr marL="1543050" lvl="3" indent="-171450">
              <a:buFont typeface="Arial"/>
              <a:buChar char="•"/>
            </a:pPr>
            <a:r>
              <a:rPr lang="en-US" dirty="0">
                <a:hlinkClick r:id="rId16"/>
              </a:rPr>
              <a:t>After the hands-on lab</a:t>
            </a:r>
            <a:r>
              <a:rPr lang="en-US" dirty="0"/>
              <a:t> </a:t>
            </a:r>
          </a:p>
          <a:p>
            <a:pPr marL="2000250" lvl="4" indent="-171450">
              <a:buFont typeface="Arial"/>
              <a:buChar char="•"/>
            </a:pPr>
            <a:r>
              <a:rPr lang="en-US" dirty="0">
                <a:hlinkClick r:id="rId17"/>
              </a:rPr>
              <a:t>Task 1: Clean up resources</a:t>
            </a:r>
            <a:r>
              <a:rPr lang="en-US" dirty="0"/>
              <a:t> </a:t>
            </a:r>
          </a:p>
          <a:p>
            <a:endParaRPr lang="en-US" dirty="0">
              <a:cs typeface="Calibri"/>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5A00F3-C99C-44F3-922B-60763CDDF6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5148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BFD3E-08BC-49E8-8BB5-714EC69F61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339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These are the typical triggers that are making customers look at cloud migration during these challenging times. </a:t>
            </a:r>
          </a:p>
          <a:p>
            <a:endParaRPr lang="en-US" b="0"/>
          </a:p>
          <a:p>
            <a:r>
              <a:rPr lang="en-US" b="0"/>
              <a:t>Common ones include:</a:t>
            </a:r>
          </a:p>
          <a:p>
            <a:pPr marL="171450" indent="-171450">
              <a:buFont typeface="Arial" panose="020B0604020202020204" pitchFamily="34" charset="0"/>
              <a:buChar char="•"/>
            </a:pPr>
            <a:r>
              <a:rPr lang="en-US" b="1"/>
              <a:t>Cash flow challenges </a:t>
            </a:r>
            <a:r>
              <a:rPr lang="en-US" b="0"/>
              <a:t>– This includes cash flow challenges not just for our customers, but also their entire ecosystem (e.g., suppliers, distributors, end customers). </a:t>
            </a:r>
          </a:p>
          <a:p>
            <a:pPr marL="171450" indent="-171450">
              <a:buFont typeface="Arial" panose="020B0604020202020204" pitchFamily="34" charset="0"/>
              <a:buChar char="•"/>
            </a:pPr>
            <a:r>
              <a:rPr lang="en-US" b="1"/>
              <a:t>Cybersecurity threats</a:t>
            </a:r>
            <a:r>
              <a:rPr lang="en-US" b="0"/>
              <a:t> – Customers are feeling more vulnerable to attackers, their defenses are down </a:t>
            </a:r>
          </a:p>
          <a:p>
            <a:pPr marL="171450" indent="-171450">
              <a:buFont typeface="Arial" panose="020B0604020202020204" pitchFamily="34" charset="0"/>
              <a:buChar char="•"/>
            </a:pPr>
            <a:r>
              <a:rPr lang="en-US" b="1"/>
              <a:t>Scarce IT budgets/resources </a:t>
            </a:r>
            <a:r>
              <a:rPr lang="en-US" b="0"/>
              <a:t>– Customers are reporting the need to free up IT $s to invest into other parts of the business that may need it more </a:t>
            </a:r>
          </a:p>
          <a:p>
            <a:pPr marL="171450" indent="-171450">
              <a:buFont typeface="Arial" panose="020B0604020202020204" pitchFamily="34" charset="0"/>
              <a:buChar char="•"/>
            </a:pPr>
            <a:r>
              <a:rPr lang="en-US" b="1"/>
              <a:t>Ability to meet surge demand </a:t>
            </a:r>
            <a:r>
              <a:rPr lang="en-US" b="0"/>
              <a:t>– Several industries such as healthcare, retail are seeing a surge in demand. They are finding that their existing systems and solutions just can’t keep up. </a:t>
            </a:r>
          </a:p>
          <a:p>
            <a:pPr marL="171450" indent="-171450">
              <a:buFont typeface="Arial" panose="020B0604020202020204" pitchFamily="34" charset="0"/>
              <a:buChar char="•"/>
            </a:pPr>
            <a:r>
              <a:rPr lang="en-US" b="1"/>
              <a:t>Business continuity </a:t>
            </a:r>
            <a:r>
              <a:rPr lang="en-US" b="0"/>
              <a:t>– Customers have real concerns about their day to day operations being interrupted (e.g., network connectivity, data loss)</a:t>
            </a:r>
          </a:p>
          <a:p>
            <a:pPr marL="171450" indent="-171450">
              <a:buFont typeface="Arial" panose="020B0604020202020204" pitchFamily="34" charset="0"/>
              <a:buChar char="•"/>
            </a:pPr>
            <a:r>
              <a:rPr lang="en-US" b="1"/>
              <a:t>Datacenter contract expiry </a:t>
            </a:r>
            <a:r>
              <a:rPr lang="en-US" b="0"/>
              <a:t>– Many customers we speak to are viewing contract expiry as an inflection point to consider cloud migrations (“is it worth running my own given resource/cash flow challenges”?)</a:t>
            </a:r>
          </a:p>
          <a:p>
            <a:endParaRPr lang="en-US" b="0"/>
          </a:p>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62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Moving to the cloud has clear economic benefits.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Convert upfront capital expenditures into operating expenditures and pay as you consume.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Security is now a reason to migrate to the cloud – customers see that cloud providers can help them improve their security posture (critical during times of vulnerability).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The cloud scales up and down to meet demand as you need, so you don’t need to over-provision resources to be ready for peak usage and incur expenses on idle servers.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Best of all, the cloud improves operational productivity for your staff, so they can focus on priority business initiatives.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829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8.xml"/><Relationship Id="rId4" Type="http://schemas.openxmlformats.org/officeDocument/2006/relationships/image" Target="../media/image30.jpe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1.xml"/><Relationship Id="rId4" Type="http://schemas.openxmlformats.org/officeDocument/2006/relationships/image" Target="../media/image12.jpe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emf"/><Relationship Id="rId1" Type="http://schemas.openxmlformats.org/officeDocument/2006/relationships/slideMaster" Target="../slideMasters/slideMaster13.xml"/><Relationship Id="rId5" Type="http://schemas.openxmlformats.org/officeDocument/2006/relationships/image" Target="../media/image74.wmf"/><Relationship Id="rId4" Type="http://schemas.openxmlformats.org/officeDocument/2006/relationships/image" Target="../media/image73.w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emf"/><Relationship Id="rId1" Type="http://schemas.openxmlformats.org/officeDocument/2006/relationships/slideMaster" Target="../slideMasters/slideMaster14.xml"/><Relationship Id="rId5" Type="http://schemas.openxmlformats.org/officeDocument/2006/relationships/image" Target="../media/image74.wmf"/><Relationship Id="rId4" Type="http://schemas.openxmlformats.org/officeDocument/2006/relationships/image" Target="../media/image73.wmf"/></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4.xml"/><Relationship Id="rId1" Type="http://schemas.openxmlformats.org/officeDocument/2006/relationships/tags" Target="../tags/tag1.xml"/><Relationship Id="rId4" Type="http://schemas.openxmlformats.org/officeDocument/2006/relationships/image" Target="../media/image93.emf"/></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8.emf"/><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95.jpeg"/><Relationship Id="rId1" Type="http://schemas.openxmlformats.org/officeDocument/2006/relationships/slideMaster" Target="../slideMasters/slideMaster18.xml"/><Relationship Id="rId4" Type="http://schemas.openxmlformats.org/officeDocument/2006/relationships/image" Target="../media/image96.png"/></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8.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97.jpeg"/><Relationship Id="rId1" Type="http://schemas.openxmlformats.org/officeDocument/2006/relationships/slideMaster" Target="../slideMasters/slideMaster1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9.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9.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9.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9.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9.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9.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9.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9.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9.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emf"/><Relationship Id="rId1" Type="http://schemas.openxmlformats.org/officeDocument/2006/relationships/slideMaster" Target="../slideMasters/slideMaster19.xml"/><Relationship Id="rId5" Type="http://schemas.openxmlformats.org/officeDocument/2006/relationships/image" Target="../media/image74.wmf"/><Relationship Id="rId4" Type="http://schemas.openxmlformats.org/officeDocument/2006/relationships/image" Target="../media/image73.wmf"/></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19.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19.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9.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Master" Target="../slideMasters/slideMaster19.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Master" Target="../slideMasters/slideMaster1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9.xml"/><Relationship Id="rId1" Type="http://schemas.openxmlformats.org/officeDocument/2006/relationships/tags" Target="../tags/tag2.xml"/><Relationship Id="rId4" Type="http://schemas.openxmlformats.org/officeDocument/2006/relationships/image" Target="../media/image93.emf"/></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19.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Master" Target="../slideMasters/slideMaster19.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9.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9.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0.png"/><Relationship Id="rId1" Type="http://schemas.openxmlformats.org/officeDocument/2006/relationships/slideMaster" Target="../slideMasters/slideMaster19.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9.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19.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9.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8.emf"/><Relationship Id="rId1" Type="http://schemas.openxmlformats.org/officeDocument/2006/relationships/slideMaster" Target="../slideMasters/slideMaster20.xml"/><Relationship Id="rId4" Type="http://schemas.openxmlformats.org/officeDocument/2006/relationships/image" Target="../media/image103.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0.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0.xml"/><Relationship Id="rId4" Type="http://schemas.openxmlformats.org/officeDocument/2006/relationships/image" Target="../media/image38.jpg"/></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0.xml"/><Relationship Id="rId4" Type="http://schemas.openxmlformats.org/officeDocument/2006/relationships/image" Target="../media/image38.jpg"/></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0.xml"/><Relationship Id="rId4" Type="http://schemas.openxmlformats.org/officeDocument/2006/relationships/image" Target="../media/image3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2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0.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1.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1.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5.jpeg"/><Relationship Id="rId1" Type="http://schemas.openxmlformats.org/officeDocument/2006/relationships/slideMaster" Target="../slideMasters/slideMaster21.xml"/></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5.jpeg"/><Relationship Id="rId1" Type="http://schemas.openxmlformats.org/officeDocument/2006/relationships/slideMaster" Target="../slideMasters/slideMaster2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1.xml"/><Relationship Id="rId4" Type="http://schemas.openxmlformats.org/officeDocument/2006/relationships/image" Target="../media/image8.jpeg"/></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1.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1.xml"/><Relationship Id="rId4" Type="http://schemas.openxmlformats.org/officeDocument/2006/relationships/image" Target="../media/image12.jpeg"/></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1.xml"/></Relationships>
</file>

<file path=ppt/slideLayouts/_rels/slideLayout6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1.xml"/></Relationships>
</file>

<file path=ppt/slideLayouts/_rels/slideLayout6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1.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emf"/><Relationship Id="rId1" Type="http://schemas.openxmlformats.org/officeDocument/2006/relationships/slideMaster" Target="../slideMasters/slideMaster22.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Master" Target="../slideMasters/slideMaster2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Master" Target="../slideMasters/slideMaster22.xml"/></Relationships>
</file>

<file path=ppt/slideLayouts/_rels/slideLayout64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Master" Target="../slideMasters/slideMaster22.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Master" Target="../slideMasters/slideMaster22.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22.xml"/></Relationships>
</file>

<file path=ppt/slideLayouts/_rels/slideLayout6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3.xml"/></Relationships>
</file>

<file path=ppt/slideLayouts/_rels/slideLayout6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3.xml"/></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emf"/><Relationship Id="rId1" Type="http://schemas.openxmlformats.org/officeDocument/2006/relationships/slideMaster" Target="../slideMasters/slideMaster23.xml"/><Relationship Id="rId4" Type="http://schemas.openxmlformats.org/officeDocument/2006/relationships/image" Target="../media/image114.sv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emf"/><Relationship Id="rId1" Type="http://schemas.openxmlformats.org/officeDocument/2006/relationships/slideMaster" Target="../slideMasters/slideMaster23.xml"/><Relationship Id="rId5" Type="http://schemas.openxmlformats.org/officeDocument/2006/relationships/image" Target="../media/image117.emf"/><Relationship Id="rId4" Type="http://schemas.openxmlformats.org/officeDocument/2006/relationships/image" Target="../media/image116.sv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emf"/><Relationship Id="rId1" Type="http://schemas.openxmlformats.org/officeDocument/2006/relationships/slideMaster" Target="../slideMasters/slideMaster2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2.emf"/><Relationship Id="rId1" Type="http://schemas.openxmlformats.org/officeDocument/2006/relationships/slideMaster" Target="../slideMasters/slideMaster23.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emf"/><Relationship Id="rId1" Type="http://schemas.openxmlformats.org/officeDocument/2006/relationships/slideMaster" Target="../slideMasters/slideMaster23.xml"/></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emf"/><Relationship Id="rId1" Type="http://schemas.openxmlformats.org/officeDocument/2006/relationships/slideMaster" Target="../slideMasters/slideMaster23.xml"/></Relationships>
</file>

<file path=ppt/slideLayouts/_rels/slideLayout6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emf"/><Relationship Id="rId1" Type="http://schemas.openxmlformats.org/officeDocument/2006/relationships/slideMaster" Target="../slideMasters/slideMaster2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2.emf"/><Relationship Id="rId1" Type="http://schemas.openxmlformats.org/officeDocument/2006/relationships/slideMaster" Target="../slideMasters/slideMaster23.xml"/></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2.emf"/><Relationship Id="rId1" Type="http://schemas.openxmlformats.org/officeDocument/2006/relationships/slideMaster" Target="../slideMasters/slideMaster23.xml"/></Relationships>
</file>

<file path=ppt/slideLayouts/_rels/slideLayout66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2.emf"/><Relationship Id="rId1" Type="http://schemas.openxmlformats.org/officeDocument/2006/relationships/slideMaster" Target="../slideMasters/slideMaster23.xml"/></Relationships>
</file>

<file path=ppt/slideLayouts/_rels/slideLayout667.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2.emf"/><Relationship Id="rId1" Type="http://schemas.openxmlformats.org/officeDocument/2006/relationships/slideMaster" Target="../slideMasters/slideMaster2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Master" Target="../slideMasters/slideMaster23.xml"/><Relationship Id="rId4" Type="http://schemas.openxmlformats.org/officeDocument/2006/relationships/image" Target="../media/image129.jpeg"/></Relationships>
</file>

<file path=ppt/slideLayouts/_rels/slideLayout674.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Master" Target="../slideMasters/slideMaster2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Master" Target="../slideMasters/slideMaster2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Master" Target="../slideMasters/slideMaster23.xml"/></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Master" Target="../slideMasters/slideMaster23.xml"/><Relationship Id="rId4" Type="http://schemas.openxmlformats.org/officeDocument/2006/relationships/image" Target="../media/image140.jpeg"/></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Master" Target="../slideMasters/slideMaster23.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Master" Target="../slideMasters/slideMaster23.xml"/></Relationships>
</file>

<file path=ppt/slideLayouts/_rels/slideLayout68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Master" Target="../slideMasters/slideMaster2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3.xml"/></Relationships>
</file>

<file path=ppt/slideLayouts/_rels/slideLayout6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9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23.xml"/></Relationships>
</file>

<file path=ppt/slideLayouts/_rels/slideLayout69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23.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9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23.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3.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4.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4.xml"/></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emf"/><Relationship Id="rId1" Type="http://schemas.openxmlformats.org/officeDocument/2006/relationships/slideMaster" Target="../slideMasters/slideMaster24.xml"/><Relationship Id="rId4" Type="http://schemas.openxmlformats.org/officeDocument/2006/relationships/image" Target="../media/image114.svg"/></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emf"/><Relationship Id="rId1" Type="http://schemas.openxmlformats.org/officeDocument/2006/relationships/slideMaster" Target="../slideMasters/slideMaster24.xml"/><Relationship Id="rId5" Type="http://schemas.openxmlformats.org/officeDocument/2006/relationships/image" Target="../media/image117.emf"/><Relationship Id="rId4" Type="http://schemas.openxmlformats.org/officeDocument/2006/relationships/image" Target="../media/image116.svg"/></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emf"/><Relationship Id="rId1" Type="http://schemas.openxmlformats.org/officeDocument/2006/relationships/slideMaster" Target="../slideMasters/slideMaster24.xml"/></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2.emf"/><Relationship Id="rId1" Type="http://schemas.openxmlformats.org/officeDocument/2006/relationships/slideMaster" Target="../slideMasters/slideMaster24.xml"/></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emf"/><Relationship Id="rId1" Type="http://schemas.openxmlformats.org/officeDocument/2006/relationships/slideMaster" Target="../slideMasters/slideMaster2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emf"/><Relationship Id="rId1" Type="http://schemas.openxmlformats.org/officeDocument/2006/relationships/slideMaster" Target="../slideMasters/slideMaster24.xml"/></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emf"/><Relationship Id="rId1" Type="http://schemas.openxmlformats.org/officeDocument/2006/relationships/slideMaster" Target="../slideMasters/slideMaster24.xml"/></Relationships>
</file>

<file path=ppt/slideLayouts/_rels/slideLayout7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2.emf"/><Relationship Id="rId1" Type="http://schemas.openxmlformats.org/officeDocument/2006/relationships/slideMaster" Target="../slideMasters/slideMaster24.xml"/></Relationships>
</file>

<file path=ppt/slideLayouts/_rels/slideLayout71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2.emf"/><Relationship Id="rId1" Type="http://schemas.openxmlformats.org/officeDocument/2006/relationships/slideMaster" Target="../slideMasters/slideMaster2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1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Master" Target="../slideMasters/slideMaster24.xml"/><Relationship Id="rId4" Type="http://schemas.openxmlformats.org/officeDocument/2006/relationships/image" Target="../media/image12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emf"/><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Master" Target="../slideMasters/slideMaster24.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24.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Master" Target="../slideMasters/slideMaster24.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Master" Target="../slideMasters/slideMaster24.xml"/></Relationships>
</file>

<file path=ppt/slideLayouts/_rels/slideLayout72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Master" Target="../slideMasters/slideMaster24.xml"/><Relationship Id="rId4" Type="http://schemas.openxmlformats.org/officeDocument/2006/relationships/image" Target="../media/image140.jpeg"/></Relationships>
</file>

<file path=ppt/slideLayouts/_rels/slideLayout72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Master" Target="../slideMasters/slideMaster24.xml"/></Relationships>
</file>

<file path=ppt/slideLayouts/_rels/slideLayout7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Master" Target="../slideMasters/slideMaster2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Master" Target="../slideMasters/slideMaster24.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4.xml"/></Relationships>
</file>

<file path=ppt/slideLayouts/_rels/slideLayout7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4.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Master" Target="../slideMasters/slideMaster26.xml"/></Relationships>
</file>

<file path=ppt/slideLayouts/_rels/slideLayout75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Master" Target="../slideMasters/slideMaster26.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Master" Target="../slideMasters/slideMaster26.xml"/></Relationships>
</file>

<file path=ppt/slideLayouts/_rels/slideLayout7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Master" Target="../slideMasters/slideMaster26.xml"/></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8.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8.jp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8.jp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4051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030867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0827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5282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55246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79838"/>
            <a:ext cx="11339774"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241" indent="-336145">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338" indent="-336145">
              <a:spcBef>
                <a:spcPts val="0"/>
              </a:spcBef>
              <a:spcAft>
                <a:spcPts val="1274"/>
              </a:spcAft>
              <a:buClr>
                <a:schemeClr val="tx1"/>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6762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51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3425171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0012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2" y="0"/>
            <a:ext cx="12192002"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704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024994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067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68667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0"/>
            <a:ext cx="12190269" cy="6858000"/>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1638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261098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3417" y="0"/>
            <a:ext cx="6856851" cy="6857999"/>
          </a:xfrm>
          <a:prstGeom prst="rect">
            <a:avLst/>
          </a:prstGeom>
        </p:spPr>
      </p:pic>
    </p:spTree>
    <p:extLst>
      <p:ext uri="{BB962C8B-B14F-4D97-AF65-F5344CB8AC3E}">
        <p14:creationId xmlns:p14="http://schemas.microsoft.com/office/powerpoint/2010/main" val="894411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42662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42383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73181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449296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2741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11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4985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85452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196350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4051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71578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0136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8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6058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2927916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4096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2647588"/>
      </p:ext>
    </p:extLst>
  </p:cSld>
  <p:clrMapOvr>
    <a:masterClrMapping/>
  </p:clrMapOvr>
  <p:transition spd="slow">
    <p:cove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13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728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8344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8429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21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543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89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910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9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9699616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3788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88908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980980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2627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45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64715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46681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3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0004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7309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8667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5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3741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913031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131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9203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776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1376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14392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60741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65761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42CE1-C950-4F45-B4DA-9DE47E72D0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91122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90368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85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908302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3291642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6256424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9458311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5016038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489070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889267186"/>
      </p:ext>
    </p:extLst>
  </p:cSld>
  <p:clrMapOvr>
    <a:masterClrMapping/>
  </p:clrMapOvr>
  <p:transition>
    <p:fade/>
  </p:transition>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6217947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270313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6354697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753541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63082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5325614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10934416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7312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101858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1049252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63775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9913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8086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6157109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3638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434346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260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93605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1535210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28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2730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511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124331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5271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7489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008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018215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4870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25072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77057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573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17692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43865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135568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780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64926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902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88875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392289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97650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2762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5529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9323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381373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501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984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56894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5556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F09A2F8D-7282-42D8-BA42-8ECA61F93A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36741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8260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76877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19170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6408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976828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603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556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882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789386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3064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2245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6573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41504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2466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0214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60967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46644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25857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55345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4109559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016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2278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MPTY WITHOUT LOGO">
    <p:spTree>
      <p:nvGrpSpPr>
        <p:cNvPr id="1" name=""/>
        <p:cNvGrpSpPr/>
        <p:nvPr/>
      </p:nvGrpSpPr>
      <p:grpSpPr>
        <a:xfrm>
          <a:off x="0" y="0"/>
          <a:ext cx="0" cy="0"/>
          <a:chOff x="0" y="0"/>
          <a:chExt cx="0" cy="0"/>
        </a:xfrm>
      </p:grpSpPr>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5"/>
            <a:chOff x="-18224" y="-2"/>
            <a:chExt cx="12210224" cy="6858005"/>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125895403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15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7038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2743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068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3869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924730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8955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7579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02764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1343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SLIDE 1 GREY (10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FA4AD-513F-4FA2-94D5-B906A27FAEC0}"/>
              </a:ext>
            </a:extLst>
          </p:cNvPr>
          <p:cNvSpPr>
            <a:spLocks noGrp="1"/>
          </p:cNvSpPr>
          <p:nvPr>
            <p:ph type="title"/>
          </p:nvPr>
        </p:nvSpPr>
        <p:spPr>
          <a:xfrm>
            <a:off x="2635838" y="743603"/>
            <a:ext cx="9102576" cy="449900"/>
          </a:xfrm>
          <a:prstGeom prst="rect">
            <a:avLst/>
          </a:prstGeom>
        </p:spPr>
        <p:txBody>
          <a:bodyPr/>
          <a:lstStyle>
            <a:lvl1pPr>
              <a:defRPr sz="4400">
                <a:latin typeface="Rajdhani Medium" panose="02000000000000000000" pitchFamily="2" charset="0"/>
                <a:cs typeface="Rajdhani Medium" panose="02000000000000000000" pitchFamily="2" charset="0"/>
              </a:defRPr>
            </a:lvl1pPr>
          </a:lstStyle>
          <a:p>
            <a:endParaRPr lang="nl-NL" dirty="0"/>
          </a:p>
        </p:txBody>
      </p:sp>
      <p:sp>
        <p:nvSpPr>
          <p:cNvPr id="3" name="Tijdelijke aanduiding voor verticale tekst 2">
            <a:extLst>
              <a:ext uri="{FF2B5EF4-FFF2-40B4-BE49-F238E27FC236}">
                <a16:creationId xmlns:a16="http://schemas.microsoft.com/office/drawing/2014/main" id="{FDD826C5-0082-44A8-A23D-491166C08D5B}"/>
              </a:ext>
            </a:extLst>
          </p:cNvPr>
          <p:cNvSpPr>
            <a:spLocks noGrp="1"/>
          </p:cNvSpPr>
          <p:nvPr>
            <p:ph type="body" orient="vert" idx="1"/>
          </p:nvPr>
        </p:nvSpPr>
        <p:spPr>
          <a:xfrm>
            <a:off x="1250490" y="2024865"/>
            <a:ext cx="10487924" cy="4124705"/>
          </a:xfrm>
        </p:spPr>
        <p:txBody>
          <a:bodyPr vert="horz"/>
          <a:lstStyle>
            <a:lvl1pPr>
              <a:defRPr sz="2800"/>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endParaRPr lang="nl-NL" noProof="0" dirty="0"/>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6" name="Tijdelijke aanduiding voor dianummer 5">
            <a:extLst>
              <a:ext uri="{FF2B5EF4-FFF2-40B4-BE49-F238E27FC236}">
                <a16:creationId xmlns:a16="http://schemas.microsoft.com/office/drawing/2014/main" id="{4D6B08DF-E31D-400F-9D49-014B2090B3C2}"/>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grpSp>
        <p:nvGrpSpPr>
          <p:cNvPr id="9" name="Groep 8">
            <a:extLst>
              <a:ext uri="{FF2B5EF4-FFF2-40B4-BE49-F238E27FC236}">
                <a16:creationId xmlns:a16="http://schemas.microsoft.com/office/drawing/2014/main" id="{C6BABCFA-A7DD-47E4-B56E-B9ADAC13854C}"/>
              </a:ext>
            </a:extLst>
          </p:cNvPr>
          <p:cNvGrpSpPr/>
          <p:nvPr userDrawn="1"/>
        </p:nvGrpSpPr>
        <p:grpSpPr>
          <a:xfrm>
            <a:off x="-1072" y="908"/>
            <a:ext cx="2256649" cy="1539281"/>
            <a:chOff x="-1072" y="908"/>
            <a:chExt cx="2256649" cy="1539281"/>
          </a:xfrm>
        </p:grpSpPr>
        <p:sp>
          <p:nvSpPr>
            <p:cNvPr id="10" name="Isosceles Triangle 18">
              <a:extLst>
                <a:ext uri="{FF2B5EF4-FFF2-40B4-BE49-F238E27FC236}">
                  <a16:creationId xmlns:a16="http://schemas.microsoft.com/office/drawing/2014/main" id="{3B7FBF55-E187-4D61-B794-23478EE9B219}"/>
                </a:ext>
              </a:extLst>
            </p:cNvPr>
            <p:cNvSpPr/>
            <p:nvPr userDrawn="1"/>
          </p:nvSpPr>
          <p:spPr>
            <a:xfrm rot="10800000">
              <a:off x="-1072" y="908"/>
              <a:ext cx="2256649" cy="1539281"/>
            </a:xfrm>
            <a:custGeom>
              <a:avLst/>
              <a:gdLst>
                <a:gd name="connsiteX0" fmla="*/ 0 w 3875539"/>
                <a:gd name="connsiteY0" fmla="*/ 1913514 h 1913514"/>
                <a:gd name="connsiteX1" fmla="*/ 1937770 w 3875539"/>
                <a:gd name="connsiteY1" fmla="*/ 0 h 1913514"/>
                <a:gd name="connsiteX2" fmla="*/ 3875539 w 3875539"/>
                <a:gd name="connsiteY2" fmla="*/ 1913514 h 1913514"/>
                <a:gd name="connsiteX3" fmla="*/ 0 w 3875539"/>
                <a:gd name="connsiteY3" fmla="*/ 1913514 h 1913514"/>
                <a:gd name="connsiteX0" fmla="*/ 0 w 3875539"/>
                <a:gd name="connsiteY0" fmla="*/ 1913514 h 1913514"/>
                <a:gd name="connsiteX1" fmla="*/ 1937770 w 3875539"/>
                <a:gd name="connsiteY1" fmla="*/ 0 h 1913514"/>
                <a:gd name="connsiteX2" fmla="*/ 2740166 w 3875539"/>
                <a:gd name="connsiteY2" fmla="*/ 776714 h 1913514"/>
                <a:gd name="connsiteX3" fmla="*/ 3875539 w 3875539"/>
                <a:gd name="connsiteY3" fmla="*/ 1913514 h 1913514"/>
                <a:gd name="connsiteX4" fmla="*/ 0 w 3875539"/>
                <a:gd name="connsiteY4" fmla="*/ 1913514 h 1913514"/>
                <a:gd name="connsiteX0" fmla="*/ 0 w 3875539"/>
                <a:gd name="connsiteY0" fmla="*/ 1913514 h 1913514"/>
                <a:gd name="connsiteX1" fmla="*/ 1937770 w 3875539"/>
                <a:gd name="connsiteY1" fmla="*/ 0 h 1913514"/>
                <a:gd name="connsiteX2" fmla="*/ 2634251 w 3875539"/>
                <a:gd name="connsiteY2" fmla="*/ 674330 h 1913514"/>
                <a:gd name="connsiteX3" fmla="*/ 3875539 w 3875539"/>
                <a:gd name="connsiteY3" fmla="*/ 1913514 h 1913514"/>
                <a:gd name="connsiteX4" fmla="*/ 0 w 3875539"/>
                <a:gd name="connsiteY4" fmla="*/ 1913514 h 1913514"/>
                <a:gd name="connsiteX0" fmla="*/ 0 w 3497776"/>
                <a:gd name="connsiteY0" fmla="*/ 1539281 h 1913514"/>
                <a:gd name="connsiteX1" fmla="*/ 1560007 w 3497776"/>
                <a:gd name="connsiteY1" fmla="*/ 0 h 1913514"/>
                <a:gd name="connsiteX2" fmla="*/ 2256488 w 3497776"/>
                <a:gd name="connsiteY2" fmla="*/ 674330 h 1913514"/>
                <a:gd name="connsiteX3" fmla="*/ 3497776 w 3497776"/>
                <a:gd name="connsiteY3" fmla="*/ 1913514 h 1913514"/>
                <a:gd name="connsiteX4" fmla="*/ 0 w 3497776"/>
                <a:gd name="connsiteY4" fmla="*/ 1539281 h 1913514"/>
                <a:gd name="connsiteX0" fmla="*/ 0 w 2276223"/>
                <a:gd name="connsiteY0" fmla="*/ 1539281 h 1592239"/>
                <a:gd name="connsiteX1" fmla="*/ 1560007 w 2276223"/>
                <a:gd name="connsiteY1" fmla="*/ 0 h 1592239"/>
                <a:gd name="connsiteX2" fmla="*/ 2256488 w 2276223"/>
                <a:gd name="connsiteY2" fmla="*/ 674330 h 1592239"/>
                <a:gd name="connsiteX3" fmla="*/ 2276223 w 2276223"/>
                <a:gd name="connsiteY3" fmla="*/ 1592239 h 1592239"/>
                <a:gd name="connsiteX4" fmla="*/ 0 w 2276223"/>
                <a:gd name="connsiteY4" fmla="*/ 1539281 h 1592239"/>
                <a:gd name="connsiteX0" fmla="*/ 0 w 2256488"/>
                <a:gd name="connsiteY0" fmla="*/ 1539281 h 1539281"/>
                <a:gd name="connsiteX1" fmla="*/ 1560007 w 2256488"/>
                <a:gd name="connsiteY1" fmla="*/ 0 h 1539281"/>
                <a:gd name="connsiteX2" fmla="*/ 2256488 w 2256488"/>
                <a:gd name="connsiteY2" fmla="*/ 674330 h 1539281"/>
                <a:gd name="connsiteX3" fmla="*/ 2106759 w 2256488"/>
                <a:gd name="connsiteY3" fmla="*/ 1373347 h 1539281"/>
                <a:gd name="connsiteX4" fmla="*/ 0 w 2256488"/>
                <a:gd name="connsiteY4" fmla="*/ 1539281 h 1539281"/>
                <a:gd name="connsiteX0" fmla="*/ 0 w 2258571"/>
                <a:gd name="connsiteY0" fmla="*/ 1539281 h 1542811"/>
                <a:gd name="connsiteX1" fmla="*/ 1560007 w 2258571"/>
                <a:gd name="connsiteY1" fmla="*/ 0 h 1542811"/>
                <a:gd name="connsiteX2" fmla="*/ 2256488 w 2258571"/>
                <a:gd name="connsiteY2" fmla="*/ 674330 h 1542811"/>
                <a:gd name="connsiteX3" fmla="*/ 2258571 w 2258571"/>
                <a:gd name="connsiteY3" fmla="*/ 1542811 h 1542811"/>
                <a:gd name="connsiteX4" fmla="*/ 0 w 2258571"/>
                <a:gd name="connsiteY4" fmla="*/ 1539281 h 1542811"/>
                <a:gd name="connsiteX0" fmla="*/ 0 w 2258571"/>
                <a:gd name="connsiteY0" fmla="*/ 1539281 h 1542811"/>
                <a:gd name="connsiteX1" fmla="*/ 1560007 w 2258571"/>
                <a:gd name="connsiteY1" fmla="*/ 0 h 1542811"/>
                <a:gd name="connsiteX2" fmla="*/ 2256488 w 2258571"/>
                <a:gd name="connsiteY2" fmla="*/ 674330 h 1542811"/>
                <a:gd name="connsiteX3" fmla="*/ 2258571 w 2258571"/>
                <a:gd name="connsiteY3" fmla="*/ 1542811 h 1542811"/>
                <a:gd name="connsiteX4" fmla="*/ 0 w 2258571"/>
                <a:gd name="connsiteY4" fmla="*/ 1539281 h 1542811"/>
                <a:gd name="connsiteX0" fmla="*/ 0 w 2258571"/>
                <a:gd name="connsiteY0" fmla="*/ 1539281 h 1540313"/>
                <a:gd name="connsiteX1" fmla="*/ 1560007 w 2258571"/>
                <a:gd name="connsiteY1" fmla="*/ 0 h 1540313"/>
                <a:gd name="connsiteX2" fmla="*/ 2256488 w 2258571"/>
                <a:gd name="connsiteY2" fmla="*/ 674330 h 1540313"/>
                <a:gd name="connsiteX3" fmla="*/ 2258571 w 2258571"/>
                <a:gd name="connsiteY3" fmla="*/ 1540313 h 1540313"/>
                <a:gd name="connsiteX4" fmla="*/ 0 w 2258571"/>
                <a:gd name="connsiteY4" fmla="*/ 1539281 h 1540313"/>
                <a:gd name="connsiteX0" fmla="*/ 0 w 2258571"/>
                <a:gd name="connsiteY0" fmla="*/ 1539281 h 1540313"/>
                <a:gd name="connsiteX1" fmla="*/ 1560007 w 2258571"/>
                <a:gd name="connsiteY1" fmla="*/ 0 h 1540313"/>
                <a:gd name="connsiteX2" fmla="*/ 2256488 w 2258571"/>
                <a:gd name="connsiteY2" fmla="*/ 674330 h 1540313"/>
                <a:gd name="connsiteX3" fmla="*/ 2258571 w 2258571"/>
                <a:gd name="connsiteY3" fmla="*/ 1540313 h 1540313"/>
                <a:gd name="connsiteX4" fmla="*/ 0 w 2258571"/>
                <a:gd name="connsiteY4" fmla="*/ 1539281 h 1540313"/>
                <a:gd name="connsiteX0" fmla="*/ 0 w 2258571"/>
                <a:gd name="connsiteY0" fmla="*/ 1539281 h 1540313"/>
                <a:gd name="connsiteX1" fmla="*/ 1560007 w 2258571"/>
                <a:gd name="connsiteY1" fmla="*/ 0 h 1540313"/>
                <a:gd name="connsiteX2" fmla="*/ 2256488 w 2258571"/>
                <a:gd name="connsiteY2" fmla="*/ 674330 h 1540313"/>
                <a:gd name="connsiteX3" fmla="*/ 2258571 w 2258571"/>
                <a:gd name="connsiteY3" fmla="*/ 1540313 h 1540313"/>
                <a:gd name="connsiteX4" fmla="*/ 0 w 2258571"/>
                <a:gd name="connsiteY4" fmla="*/ 1539281 h 1540313"/>
                <a:gd name="connsiteX0" fmla="*/ 0 w 2256649"/>
                <a:gd name="connsiteY0" fmla="*/ 1539281 h 1540313"/>
                <a:gd name="connsiteX1" fmla="*/ 1560007 w 2256649"/>
                <a:gd name="connsiteY1" fmla="*/ 0 h 1540313"/>
                <a:gd name="connsiteX2" fmla="*/ 2256488 w 2256649"/>
                <a:gd name="connsiteY2" fmla="*/ 674330 h 1540313"/>
                <a:gd name="connsiteX3" fmla="*/ 2256072 w 2256649"/>
                <a:gd name="connsiteY3" fmla="*/ 1540313 h 1540313"/>
                <a:gd name="connsiteX4" fmla="*/ 0 w 2256649"/>
                <a:gd name="connsiteY4" fmla="*/ 1539281 h 1540313"/>
                <a:gd name="connsiteX0" fmla="*/ 0 w 2256649"/>
                <a:gd name="connsiteY0" fmla="*/ 1539281 h 1539281"/>
                <a:gd name="connsiteX1" fmla="*/ 1560007 w 2256649"/>
                <a:gd name="connsiteY1" fmla="*/ 0 h 1539281"/>
                <a:gd name="connsiteX2" fmla="*/ 2256488 w 2256649"/>
                <a:gd name="connsiteY2" fmla="*/ 674330 h 1539281"/>
                <a:gd name="connsiteX3" fmla="*/ 2256072 w 2256649"/>
                <a:gd name="connsiteY3" fmla="*/ 1537815 h 1539281"/>
                <a:gd name="connsiteX4" fmla="*/ 0 w 2256649"/>
                <a:gd name="connsiteY4" fmla="*/ 1539281 h 1539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49" h="1539281">
                  <a:moveTo>
                    <a:pt x="0" y="1539281"/>
                  </a:moveTo>
                  <a:lnTo>
                    <a:pt x="1560007" y="0"/>
                  </a:lnTo>
                  <a:lnTo>
                    <a:pt x="2256488" y="674330"/>
                  </a:lnTo>
                  <a:cubicBezTo>
                    <a:pt x="2257182" y="963824"/>
                    <a:pt x="2255378" y="1248321"/>
                    <a:pt x="2256072" y="1537815"/>
                  </a:cubicBezTo>
                  <a:lnTo>
                    <a:pt x="0" y="1539281"/>
                  </a:lnTo>
                  <a:close/>
                </a:path>
              </a:pathLst>
            </a:custGeom>
            <a:solidFill>
              <a:srgbClr val="EC6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Afbeelding 9">
              <a:extLst>
                <a:ext uri="{FF2B5EF4-FFF2-40B4-BE49-F238E27FC236}">
                  <a16:creationId xmlns:a16="http://schemas.microsoft.com/office/drawing/2014/main" id="{343EDD16-C00D-4FDE-8650-253687ECCE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328" y="284740"/>
              <a:ext cx="882398" cy="465316"/>
            </a:xfrm>
            <a:prstGeom prst="rect">
              <a:avLst/>
            </a:prstGeom>
          </p:spPr>
        </p:pic>
      </p:grpSp>
    </p:spTree>
    <p:extLst>
      <p:ext uri="{BB962C8B-B14F-4D97-AF65-F5344CB8AC3E}">
        <p14:creationId xmlns:p14="http://schemas.microsoft.com/office/powerpoint/2010/main" val="426756182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71CD6B2-3044-43CA-AB80-E493087A781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10" name="Picture 9">
            <a:extLst>
              <a:ext uri="{FF2B5EF4-FFF2-40B4-BE49-F238E27FC236}">
                <a16:creationId xmlns:a16="http://schemas.microsoft.com/office/drawing/2014/main" id="{4774EE6A-89D0-475E-85B9-CBEFA634A1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88852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Blue Wheels">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70FAF5-8C20-46B9-ACD2-59CB29616EE4}"/>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8" name="Picture 7" descr="A close up of a logo&#10;&#10;Description generated with very high confidence">
              <a:extLst>
                <a:ext uri="{FF2B5EF4-FFF2-40B4-BE49-F238E27FC236}">
                  <a16:creationId xmlns:a16="http://schemas.microsoft.com/office/drawing/2014/main" id="{C1D3A788-3E0F-4EDB-97B1-86EF1BD4C3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32CDFB0C-7B87-4A54-8EE7-F049F46153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4D0DDDA1-6E51-40C1-B120-517D1D0C04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4C8C6997-17E0-4CB7-AA8B-1B0ADF2191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86DBF042-DE72-48B2-BC08-49E4BC04E6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8CEFAA07-A35F-47E2-84AB-65806F2DCE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125E31BA-7612-4169-8CEB-C3382AD1C0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4ACC062F-D825-49BF-B6F2-F63675A7B2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50FAA90A-549F-4388-A0E1-E69D0C7BA8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9C8462A-402D-4079-8F43-D45FE68CA7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EA54D81-9D1C-4E86-8472-BFCB59BBF8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06DCA2D2-44BC-401D-A172-C809700ED0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6A3DE7EB-6087-4631-BD30-D11178257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07F015B2-FC46-4F3B-B3BC-8C21B992DF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076AA474-01F1-4EE4-B176-39EF13928A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C95A71D0-39F4-4DA1-ADF4-C21DA6121C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61F76E08-C797-4BAD-AB16-0E6BA2AE65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2CEBB21A-B485-4A78-B7C1-19A7498A1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E0E90BE7-8909-4F0B-92A0-C5D06953D8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79E3032B-D275-4C2F-9797-16FF5EB584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0D9485EE-1583-4731-87C4-E610FBAB3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C10A0D77-9A4F-4753-89FA-B4C1814909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9487867A-238D-4314-AA2E-F3CB2E4CA6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E056008A-1DF2-4088-970D-FF1371F184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D777A6A6-1504-41CB-B739-4F598CD20F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81031CD0-A336-4E56-A0F3-7B170EA51E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43D429C-EC71-4CB4-AB11-D3612113B0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7B62B8BD-49B7-4111-BF64-3648B1BFD9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416C0A46-87F3-421F-BA0A-270C207B78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295F93ED-9CAE-4BA3-8323-C9BC8042B5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00FB8D-16FE-40C8-AF90-6AC386AD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B70F63A9-F340-4FDE-905B-ED67A9614B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A6868703-46DB-4832-B2F6-13AFE96034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9282E6B9-B177-42AE-B64A-E80C814848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5F2D529C-30F4-4A8B-AA94-F5F21FA2EC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A1722643-5BEA-47EE-8340-6876EEBF54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597B2B0C-C016-4F3D-9048-95A883F2FE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EA3102FC-E792-4852-B209-0F072B093C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60333E6A-7E78-4ACB-A5C4-70DFFD0F89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6A116F2E-D27D-4890-B2E1-375397E3F42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B027D1C1-9724-46F7-B0A9-0DD0A4A69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4516C18E-98D0-4BAD-B533-D1CE0F874B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097F3ED-BB12-416C-99A0-2A0CB2A82D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3E43DAB6-1638-4336-B12B-2F824C49B0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EF13EC33-748A-4550-914C-68CDFB5444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090F3231-0F9B-4BA9-89AB-00B792D8C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6985C2AE-F3DA-4DAE-A443-3A6B03678B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920FAB2F-13CC-42FA-8976-C0ADB7881B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BD26CB9E-99C3-44E3-B04B-FC1DA6C520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EB688392-29B0-4736-A301-7D76F629B8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701F72D4-119C-47D1-9FFB-2975338F0C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622B691B-73B2-4191-A5B9-B8244A0710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D4F93EAD-088E-4BBA-BDF0-AB5E9635D3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E23F67C3-F944-41EF-BA13-7DA0F89CB6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9022D64A-AAE8-41FE-93B0-49397E5E6B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D5AF82F1-3ADF-4FFE-8CFA-7D5A5DF2CA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DA1AC4B2-8DD8-4A59-A4C6-4A919A0807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94A991C0-2AAF-4E7D-AE06-A3E848D0B8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CC7F8F26-4E26-4121-B24D-720CF429CC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AA041A25-ABF4-43A6-87AE-C516F7F2BF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683CEDD-77CB-4D20-9269-8D61D45DD8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D87D5B7D-1472-4D89-A341-11E0F77DBA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DD0931B4-267F-4410-9650-97F41A83BF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93B5B4B-840D-43E9-A4B9-038C9A526A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2D7F22C7-4A34-4951-B0E3-ABFF879DC3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E1FE040E-F551-42EF-AC9F-F96140ADCD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1D59BF88-B576-409B-9FD4-A672AFAE38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0F59CB4-DF6D-4912-9CC5-3546A65EA7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B3729A98-9D4E-4348-9E1B-58FABB9814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039955CB-5B13-44F8-9A3A-1DB42DB872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8B1DF692-C863-4A93-AE34-387FA7BC36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1678343B-15F8-4543-9C77-7436ED8C41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FC77254D-F43F-4884-A9DE-12EDAFC694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958B20B8-59A5-4106-8C2A-E2E8FDE587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76B6479A-98B3-46A4-9F13-8569397918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55E4000-B9DF-4409-B018-9A566DCC8B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11DB0C54-887B-4A22-A583-CCE9AFCB0F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5E6C70D9-64E4-4326-8740-5A64C19315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CA6A0A75-8118-4BF5-9EE9-7BEF4A8C22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5F8475A3-5F61-48A5-A2F5-ED431E49B4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7658C375-7D54-4A13-8C09-E33C3B7950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A91CB554-A42E-45BE-8A7B-E9FAA2EEC1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54FB019-6E49-4DE8-A017-0C5179648A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7F199E23-F167-43A6-8AE2-894D2FFE86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5A9B4BD9-60C0-4996-A855-44317B8334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A43DFE9B-E570-47EC-A7AB-FC6A710ACA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63C16238-4544-45CA-A99D-765523CE1C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5B5292CA-E00B-40FF-B267-DA7917F819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D9EC62A2-229E-48C1-88F7-3754C37171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11EC75AA-DAC3-49D9-9448-3CF90A7266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E4CC0A4B-0453-4626-A5AD-DDBCFD7A0E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339D1BD8-212D-4EF8-A5A9-807703DF0E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AB04C5D6-EC30-4791-AAA8-449B890127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717CBEA1-6879-48D6-957E-2A79F7DF73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43000691-3142-4B6D-BFEA-9BC07C6DE51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8C253A7E-3738-48E4-890C-98DA42C264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803D7953-8920-46C0-9646-0863F21766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FE815123-AC0D-41B8-A0B4-EB9EB8B76A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7DE475CA-75A7-46E9-A4C8-AE3746CAA3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6665023A-0904-40C6-885B-57DF507EBF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9D377489-48A4-4C13-AE39-10C898A641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370ECB5A-C568-468E-8A4C-B9CC6E8D36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ABD58FD1-1DCA-4225-9964-0D0C476EC7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E70E67CB-4954-4DF8-9A65-00F5B78309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C4384CDC-4C88-4BFE-BDE6-B23DB2DDAC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24B81E48-3D6D-40C7-9A8F-67B9FC668B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A90432D-C7F3-4791-A615-A60304D1DD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DE423AE9-8CF0-4773-9246-FDB79D2669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CC5DB68-AB34-4DC7-957F-2880FDFF5F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842E592-82C9-4E7F-8AD6-F52EFA2EFF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4AB419A9-1613-4D17-8910-B8DF12C1DF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45A3BF67-B752-4507-975B-B9ABC6792D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0820A6B0-AF15-4B43-BD07-34FE4FBE62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E6B344E5-DE96-428E-90EC-0E1CFA88A5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2D3BDB1E-82C8-448C-A578-F569DBB6C4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E6FE22E0-ED42-4452-858A-28526EAC35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632E3A9B-F1CA-4CB6-A9E4-0B55C57FCD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D5FF90E0-6A5B-43F5-8878-A31C1998C2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B4BB2B28-3861-4DD1-ABA1-386728DF92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E5AF9315-E48D-4546-90B3-7682E76919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F963B3E9-F2C0-4206-AD61-48BF71AC6E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72134D3D-9DAB-4F99-9C23-DBE358F569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46509706-37F4-4F0B-9180-8A29B4B9B5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C0679338-1607-4F71-A1C4-9854F3E833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9E4A3F2-9BBD-44C0-B6C0-FB963F01AA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09699E4E-CAF6-45AC-ACEC-2E3FD34545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9F87ADA9-C910-47B1-B091-C25F3A2567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45C54FF6-E737-4538-A423-00F0509AE9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64BC7C1C-6DD4-42B3-891B-3B9C6EFDDD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4965F4F7-D8D0-4F7C-AEC3-70A5291CA1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EEF625BC-0374-45D7-80A6-647CC726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AC0379E6-51CD-45AE-9967-2BE0B65562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448EF97C-29D2-49FD-BDBF-E527DD40B0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EDBF8853-D59C-4BA2-A4A6-791960759E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3242BB9F-77DE-4A44-BFEE-F7AB632758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B43CE1DD-9BF3-42F4-9EAF-9C3886728B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42807D1B-29F3-4B71-AF43-4CB176B6E9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3000B5DC-B8C4-41C2-BA6B-9A25E956BC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7FBCEED5-C30F-4F6B-88BF-86A06948AC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88393396-EA6A-48B8-98BC-E27BB7143A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B6C633FD-D188-454D-A301-14A026ADEE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FF62B143-DDFB-45F1-B4C6-2D8B02DD02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C7A754DB-E8D6-4960-BB86-B8164B1D3F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D2971BDC-1507-415E-9C2E-9A2EBD6B69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E1FC8AEF-E862-41BF-8814-C9894A79F9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BAD2109C-71E2-4922-98D2-D42950481C3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F19F9B4B-F00F-4C3A-B7AB-F4EBF3488F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74A6F74A-875B-4CF9-B40C-CDF010F0DC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1FC78428-1153-4375-B9B0-5458F8619E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BAC97F2A-739D-4A45-8726-B6353DC3EB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ED679B95-855E-4FF7-AEEA-91CB393FDC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2BE2CD9B-ACF1-4E30-9AF3-967214159C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C84F720A-C748-4455-9625-78AE5A2F69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13FEF415-73EA-44F0-A579-FD0A3DD1F1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6372145-BE57-4432-9CD6-BA2CAA1350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C53644BB-90A5-4B79-9748-AD7BE18F93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12D75194-8111-4C50-8B16-0239CCD5E1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159A3B47-F231-4BEA-821A-1AF4A72A8A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FA2CF15B-5E2E-41A8-B15E-8F333477A2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14247C1C-9EEE-49AE-AC8F-111F3BDA4B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5C7557EA-1738-407F-8258-C432B22605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1D33CFC1-EB68-4440-B689-961CD8D6D3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8B1F8B51-F827-4528-AD9A-27596F9C3A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7F3CF93A-EF04-4CD1-8632-E6BECA0F5C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26DB4566-CE38-4D26-BB73-9E2F2DEA2B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CFF7B442-8165-486F-8450-A9DDA34D7D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48016C1E-1619-41A4-891A-AF12DA7C6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783564EB-0A41-4515-AF10-53CF3E3702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780132D-6EC3-444E-808C-698C800401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7F2A856C-A51D-4A29-AF19-3068B580B5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0DD57C75-6B3F-4679-A4AE-48AC33449E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367FA200-4266-4B2F-9770-C78A09B860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6F6417B4-A00B-442F-9CFE-E753ADBCB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6122581-7EEE-4BF1-86EA-F9FAFD53E1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4268A00C-33EC-40E9-BA61-921B51C78B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FA01C3D3-03C1-4D38-A46A-4AF04BDC65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C4AAF1EF-F457-40AC-930A-40A4BC0E92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7999A52A-F9A5-4634-A695-1FE9E4B564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DC9AD6E5-15EE-4807-9622-07231A1AE8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A343934E-1B0E-42BA-B762-EA58240435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B047F364-DD6A-49CA-B74A-36DE31E095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0EFA77D2-8A7D-4534-8A6A-33C383144A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2AB870FB-0A52-4F59-B91D-E52FBA0500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4C09C52F-118F-45C1-BD74-98384D4AAA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A4E88985-8866-48A7-B9F9-480F436360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5CFEAF8F-011D-4AF5-987D-A9062E488C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86A9CC4F-6D6A-4B42-A985-ADD173F314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38697690-B5D4-4039-B541-7BC6990D42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279A660F-6116-4B7A-930E-52B1D0D48C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83C6D1B8-035E-4AC0-B522-E746067BA9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2C3C0CF4-F74C-4FCD-B84C-5108FE2D66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F329B57F-D932-49CD-849E-885E28CF45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83E38399-0C5B-40E4-B8E9-A1E1A56EA1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ECE285B1-9CF1-44FC-9CDB-1D43BF9301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204" name="Picture 203" descr="A close up of a logo&#10;&#10;Description generated with very high confidence">
              <a:extLst>
                <a:ext uri="{FF2B5EF4-FFF2-40B4-BE49-F238E27FC236}">
                  <a16:creationId xmlns:a16="http://schemas.microsoft.com/office/drawing/2014/main" id="{F2F19162-970F-4BB4-A28D-7C1FC9AF6D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sp>
        <p:nvSpPr>
          <p:cNvPr id="205" name="Rectangle 204">
            <a:extLst>
              <a:ext uri="{FF2B5EF4-FFF2-40B4-BE49-F238E27FC236}">
                <a16:creationId xmlns:a16="http://schemas.microsoft.com/office/drawing/2014/main" id="{99FE3356-AA4D-4D1C-B049-BCC200252582}"/>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206" name="Picture 205">
            <a:extLst>
              <a:ext uri="{FF2B5EF4-FFF2-40B4-BE49-F238E27FC236}">
                <a16:creationId xmlns:a16="http://schemas.microsoft.com/office/drawing/2014/main" id="{07958F0D-9C1D-4BA8-B72E-C001D046B6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163697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Gray">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E13C82D-B3B8-4E8B-8CF3-594C34A3865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8067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Gray Wheels">
    <p:bg>
      <p:bgPr>
        <a:solidFill>
          <a:schemeClr val="accent2"/>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A2A5FF5-9C22-46FF-9A2F-69FB1B3915E8}"/>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7" name="Picture 6" descr="A close up of a logo&#10;&#10;Description generated with very high confidence">
              <a:extLst>
                <a:ext uri="{FF2B5EF4-FFF2-40B4-BE49-F238E27FC236}">
                  <a16:creationId xmlns:a16="http://schemas.microsoft.com/office/drawing/2014/main" id="{054A7714-DB02-48D3-8455-537BC87687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16260"/>
              <a:ext cx="346254" cy="33832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0CB5FE73-FB36-43C0-938F-A29616EA6F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13038"/>
              <a:ext cx="346254" cy="33832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4F1DF270-289B-4AEE-929E-49D7CEF785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10441"/>
              <a:ext cx="346254" cy="33832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03BAE200-2087-48C5-96BF-FAFD8357FF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10404"/>
              <a:ext cx="346254" cy="33832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135398E1-877B-4055-9FB2-477039B210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10404"/>
              <a:ext cx="346254" cy="33832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A5BF3443-5DE2-47D9-AD87-0529225F4C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10404"/>
              <a:ext cx="346254" cy="33832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8A56C4A-D6AD-4941-A007-B69D98BB15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10404"/>
              <a:ext cx="346254" cy="33832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576EA36E-1D2F-4C77-81CB-2A333D757E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10404"/>
              <a:ext cx="346254" cy="33832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23249C2C-A37F-4695-957E-99B01CE8D8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06121"/>
              <a:ext cx="346254" cy="33832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8784AC12-FD09-4841-BDBC-2958A6D7B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04998"/>
              <a:ext cx="346254" cy="33832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A14F825-E0F5-44E2-967A-8F7A7F794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04998"/>
              <a:ext cx="346254" cy="33832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6660538-6B16-410A-BED5-DF2EC215BD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04998"/>
              <a:ext cx="346254" cy="33832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6BFDADE4-4E59-4A76-83B2-228141DC1F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10404"/>
              <a:ext cx="346254" cy="33832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435DFC21-A6F6-45EF-A618-E6F1BE4DD0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04925"/>
              <a:ext cx="346254" cy="33832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9DB5314B-BB51-468C-92DF-35D02611E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10404"/>
              <a:ext cx="346254" cy="33832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10207C53-9BD1-44B7-9113-D72F268E2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731006"/>
              <a:ext cx="346254" cy="33832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0642CC95-6517-4481-A97C-DB5021A4C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727784"/>
              <a:ext cx="346254" cy="33832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C2F0A480-6637-4777-B536-9F1B91F74E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725187"/>
              <a:ext cx="346254" cy="33832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D8D35A44-F4DE-49E8-AD1B-F684284B7F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725150"/>
              <a:ext cx="346254" cy="33832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46C54CA3-3717-46FA-8146-A11ED146BF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725150"/>
              <a:ext cx="346254" cy="33832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B151787E-DC78-40D8-ABCA-03E0CF16E7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725150"/>
              <a:ext cx="346254" cy="33832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54C84BDA-8DF5-4DA5-AE3F-5287323471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725150"/>
              <a:ext cx="346254" cy="33832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BC38A418-8B5B-44F7-85F0-4C57F8057D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725150"/>
              <a:ext cx="346254" cy="33832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7DB1921B-48CD-4567-B927-9A35899BC5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720867"/>
              <a:ext cx="346254" cy="33832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4359298A-294C-44CA-ACB0-C52A1E4630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719744"/>
              <a:ext cx="346254" cy="33832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5C62D41-385D-4EC5-AD99-62FF83D51A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719744"/>
              <a:ext cx="346254" cy="33832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B642DB72-5930-42F6-ADBC-556D82E162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719744"/>
              <a:ext cx="346254" cy="33832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1AE06F4-C769-4923-B799-5227315D53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725150"/>
              <a:ext cx="346254" cy="33832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FA286E29-1E56-4688-9E6D-3FBE9AAF8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719671"/>
              <a:ext cx="346254" cy="33832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1A59734B-09E0-4965-AE17-2F41CD94B3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725150"/>
              <a:ext cx="346254" cy="33832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91F77826-EF80-424F-B965-6BD8CBB7A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246585"/>
              <a:ext cx="346254" cy="33832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362A2B-8FC8-4385-B2F0-695E5B5F6D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243363"/>
              <a:ext cx="346254" cy="33832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8475466E-B5B2-4535-9B4D-81A036FCB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240766"/>
              <a:ext cx="346254" cy="33832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73F7C9F2-1086-4742-9DA2-E19C14723D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240729"/>
              <a:ext cx="346254" cy="33832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45EBF921-D12B-4E10-92BF-6F802DFE1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240729"/>
              <a:ext cx="346254" cy="33832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7A7DB4E1-B01A-4ABD-AC40-4717AE3D6C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240729"/>
              <a:ext cx="346254" cy="33832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0918BF7C-476E-422E-8BA7-8D382F1BB6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240729"/>
              <a:ext cx="346254" cy="33832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08B2DD6F-CB9D-49EA-A4F7-6855616F4F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240729"/>
              <a:ext cx="346254" cy="33832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4F8BAEA0-EE59-4627-933C-11B21631E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236446"/>
              <a:ext cx="346254" cy="33832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D0DF80EB-294B-4DDD-91DA-0A4E5305A2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235323"/>
              <a:ext cx="346254" cy="33832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D9554B8C-D25F-4F03-B6EB-966870D8C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235323"/>
              <a:ext cx="346254" cy="33832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453F0EFE-46A9-436D-9F77-F43B804E4B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235323"/>
              <a:ext cx="346254" cy="33832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AD69F84B-6941-4ABD-9229-165986E7CD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240729"/>
              <a:ext cx="346254" cy="33832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61228D3-4ACE-4BD9-8847-1882C3F1C7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235250"/>
              <a:ext cx="346254" cy="33832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849E04FE-16C7-4DEA-B847-E06B3BEE87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240729"/>
              <a:ext cx="346254" cy="33832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D3813717-AF23-4009-AF72-2632FD637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760427"/>
              <a:ext cx="346254" cy="33832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AA772CC9-63DE-42DD-B047-A6F154060E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757205"/>
              <a:ext cx="346254" cy="33832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24D2B6BE-0676-426A-ABB4-0110D26FEE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754608"/>
              <a:ext cx="346254" cy="33832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B90B4733-D268-45FE-8672-E78E279C89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754571"/>
              <a:ext cx="346254" cy="33832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E37EE244-3ECA-49C9-8A17-577A138CEE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754571"/>
              <a:ext cx="346254" cy="33832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B37A066B-9A71-4E22-82A4-C1C566C19B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754571"/>
              <a:ext cx="346254" cy="33832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FEA3D692-606B-4386-B9B3-9635D8D6D9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754571"/>
              <a:ext cx="346254" cy="33832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245A4F34-A98A-4320-BC6B-94BB1FA3D1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754571"/>
              <a:ext cx="346254" cy="33832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0EE7FED4-6909-4440-AA32-5A0E6575F5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750288"/>
              <a:ext cx="346254" cy="33832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86EDCF7A-43F2-41B1-A7F3-8B028A4A02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749165"/>
              <a:ext cx="346254" cy="33832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D683BBD9-93E8-4EF2-9F03-38D308EC58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749165"/>
              <a:ext cx="346254" cy="33832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F2F8FAAB-41C5-45AE-92BC-44820B3DE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749165"/>
              <a:ext cx="346254" cy="33832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EA34E58B-EF85-452D-B86A-3343E236F4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754571"/>
              <a:ext cx="346254" cy="33832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6D22979A-9679-4758-B188-D4713ABFF3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749092"/>
              <a:ext cx="346254" cy="33832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904C0906-10CF-4620-A7D4-8C6B1913BD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754571"/>
              <a:ext cx="346254" cy="33832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8888D064-E237-403A-BA7F-26C7B0746D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270794"/>
              <a:ext cx="346254" cy="33832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E9D1701-8741-4832-B02F-D22CA61D5F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267572"/>
              <a:ext cx="346254" cy="33832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067F773B-1091-4575-8ECE-F3E7FE45F6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264975"/>
              <a:ext cx="346254" cy="33832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30FCFDE3-66D1-4F99-BDDB-EA67AFB746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264938"/>
              <a:ext cx="346254" cy="33832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2560922-F088-45D1-8647-6C0D155A96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264938"/>
              <a:ext cx="346254" cy="33832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47985A8A-AB26-4805-BD74-9A1DBDEAA0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264938"/>
              <a:ext cx="346254" cy="33832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0AFF91FC-6644-4296-8260-4178AFD1F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264938"/>
              <a:ext cx="346254" cy="33832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0CE0A9D9-8196-4519-8490-D62D08C97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264938"/>
              <a:ext cx="346254" cy="33832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CC6EC940-4662-4AE6-8C4E-52646ECFF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260655"/>
              <a:ext cx="346254" cy="33832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76E58F43-8D8C-481F-BBF7-38730D2B68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259532"/>
              <a:ext cx="346254" cy="33832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CC950F5D-DBD3-4C14-9628-99F8BF5DD5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259532"/>
              <a:ext cx="346254" cy="33832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AF707D0C-1D26-40B5-B95C-49291F780D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259532"/>
              <a:ext cx="346254" cy="33832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52B0435F-3E9C-48A1-8803-9C279CFA63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264938"/>
              <a:ext cx="346254" cy="33832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1138FAF6-FE03-4691-9D72-7E105200BC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259459"/>
              <a:ext cx="346254" cy="33832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3F5E52B2-C77C-41A4-85DF-C22062744D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264938"/>
              <a:ext cx="346254" cy="33832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DFCC5E17-2741-4D82-82E2-93445B1EE1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785535"/>
              <a:ext cx="346254" cy="33832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CE8CE3C-7881-497A-B9F6-3603096608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782313"/>
              <a:ext cx="346254" cy="33832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6F2FBA1E-1010-4FE8-A4CC-D3197DCEF0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779716"/>
              <a:ext cx="346254" cy="33832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AE09481D-65C4-4B39-BBE1-02FB71B13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779679"/>
              <a:ext cx="346254" cy="33832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83EB7896-7C1C-4C48-ABED-62322D0BA2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779679"/>
              <a:ext cx="346254" cy="33832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FB27CBB5-158F-44E2-9385-F7233E4C4B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779679"/>
              <a:ext cx="346254" cy="33832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1BCDED08-1D79-45AD-813D-0341D88AF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779679"/>
              <a:ext cx="346254" cy="33832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F37EFFB9-E158-49A2-95B3-23B8B8853F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779679"/>
              <a:ext cx="346254" cy="33832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99B852E-908C-4D06-BFC5-1FF11ABDE5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775396"/>
              <a:ext cx="346254" cy="33832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A6A6A54C-0A0C-4055-A1E0-64E32B511C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774273"/>
              <a:ext cx="346254" cy="33832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81A606F6-025B-4E4B-924A-D162189280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774273"/>
              <a:ext cx="346254" cy="33832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921665DB-0FC7-451D-A56B-7DDB542D0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774273"/>
              <a:ext cx="346254" cy="33832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42D91AA7-0D9C-4CEC-B5E0-ECC2E53DD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779679"/>
              <a:ext cx="346254" cy="33832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952768F0-1A9F-451F-9738-BCC0DD4463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774200"/>
              <a:ext cx="346254" cy="33832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8E0078E7-A06C-423F-8647-A3BD07C717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779679"/>
              <a:ext cx="346254" cy="33832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F4B7D512-3EAB-4AB5-B3AF-4FD8EADC5C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00033" y="3301823"/>
              <a:ext cx="346254" cy="33832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CC4B551B-56D0-493E-93E1-3479DFF9A9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44147" y="3298601"/>
              <a:ext cx="346254" cy="33832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D34C9052-B021-488F-AC31-AD0648A7F7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3006" y="3296004"/>
              <a:ext cx="346254" cy="33832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CFF17CCB-80A4-45B2-A1CA-CFEC095D69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6985" y="3295967"/>
              <a:ext cx="346254" cy="33832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93191584-98BE-4E46-A366-30DFD3B89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0884" y="3295967"/>
              <a:ext cx="346254" cy="33832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FE1B6929-41F0-4010-8C44-6F1148E18B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66" y="3295967"/>
              <a:ext cx="346254" cy="33832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1C4C4FD6-1221-455E-B3E5-172CF1B45C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44259" y="3295967"/>
              <a:ext cx="346254" cy="33832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70895845-9333-4BEF-A5B0-E93F9BA884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83524" y="3295967"/>
              <a:ext cx="346254" cy="33832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3EDA8C8C-DD94-4B89-9E37-2475429BFC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287" y="3291684"/>
              <a:ext cx="346254" cy="33832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2AB36FD6-5CDF-4BAD-A1FC-73CCC7E99C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5070" y="3290561"/>
              <a:ext cx="346254" cy="33832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80143D03-6A25-4E9D-9122-4AD8673628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4390" y="3290561"/>
              <a:ext cx="346254" cy="33832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CA741FB2-A1A1-4F2B-98BE-ED5D9BA9AE7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3302" y="3290561"/>
              <a:ext cx="346254" cy="33832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CFE6AE9A-4584-4FB9-9AD3-1E5DFC1560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71839" y="3295967"/>
              <a:ext cx="346254" cy="33832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F290553B-D7E6-457C-8B2F-0F0F038C08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0546" y="3290488"/>
              <a:ext cx="346254" cy="33832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A7B4C88E-948A-4167-A350-D14FA5B979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9249" y="3295967"/>
              <a:ext cx="346254" cy="33832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0EBC91A9-E94C-43CB-9958-4712C5804A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3816547"/>
              <a:ext cx="346254" cy="33832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9ADCC99B-9C96-494E-A381-99973F38AE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3813325"/>
              <a:ext cx="346254" cy="33832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0F66756-4191-48A0-BACB-5A5DB4C5E2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3810728"/>
              <a:ext cx="346254" cy="33832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15A3FA14-6BA4-4205-BFAA-2AF4D5EACB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3810691"/>
              <a:ext cx="346254" cy="33832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227E49F9-C4C5-4A90-8462-4742E707D1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3810691"/>
              <a:ext cx="346254" cy="33832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1921B4C-6701-4FFE-B37B-A2C34A4E20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3810691"/>
              <a:ext cx="346254" cy="33832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690A315E-99CB-4AFF-A69A-B2355708CA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3810691"/>
              <a:ext cx="346254" cy="33832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E239E923-A3C7-4305-94A1-D52E42787B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3810691"/>
              <a:ext cx="346254" cy="33832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779AED03-6497-40CA-9250-C94553AE74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3806408"/>
              <a:ext cx="346254" cy="33832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536CD5BF-A41B-4622-A4EB-426A02381C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3805285"/>
              <a:ext cx="346254" cy="33832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8F8E2A77-B1DD-4A57-8E78-78C7D27A3E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3805285"/>
              <a:ext cx="346254" cy="33832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360F234B-B45D-4692-9D39-292EE93D39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3805285"/>
              <a:ext cx="346254" cy="33832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BCFC4288-4065-4403-B148-771D0B58B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3810691"/>
              <a:ext cx="346254" cy="33832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B78FCC94-3D31-4285-BDCC-2D32FCCA14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3805212"/>
              <a:ext cx="346254" cy="33832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CB881785-92B7-4709-96FC-11085608B5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3810691"/>
              <a:ext cx="346254" cy="33832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661A7B5A-8905-4ED1-9046-16E17E9205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2535" y="4327769"/>
              <a:ext cx="346254" cy="33832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BA3BCB2A-B14B-42EE-9826-B677CCBAB4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6649" y="4324547"/>
              <a:ext cx="346254" cy="33832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10F81BD4-461C-4F13-85AD-2C9F34BDF2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5508" y="4321950"/>
              <a:ext cx="346254" cy="33832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A0315D46-02CE-4835-8901-D6A430FA5B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9487" y="4321913"/>
              <a:ext cx="346254" cy="33832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D6A04B35-055C-4F64-BE28-D431D7159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3386" y="4321913"/>
              <a:ext cx="346254" cy="33832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BC0967D-9542-4C1B-BDEA-04D1C7E547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2268" y="4321913"/>
              <a:ext cx="346254" cy="33832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B3999361-2477-41FD-AC6C-9A552822CA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6761" y="4321913"/>
              <a:ext cx="346254" cy="33832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C63E90CD-38AC-42E4-ADD1-DCB4664CC2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6026" y="4321913"/>
              <a:ext cx="346254" cy="33832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95C03246-C409-4367-B021-F4B231BEED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4789" y="4317630"/>
              <a:ext cx="346254" cy="33832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D69D4103-AD2C-4DD2-B41E-930327E135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7572" y="4316507"/>
              <a:ext cx="346254" cy="33832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C3FEEC8C-AFE4-4D16-AE3E-C032B75362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6892" y="4316507"/>
              <a:ext cx="346254" cy="33832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6537230F-00BF-4ED8-B88F-B2699CD6E4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5804" y="4316507"/>
              <a:ext cx="346254" cy="33832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479A0E8A-9914-4206-8E5C-552C2736AD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4341" y="4321913"/>
              <a:ext cx="346254" cy="33832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7CBEFEF1-C339-4A67-ADF4-0D6A36F5F4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3048" y="4316434"/>
              <a:ext cx="346254" cy="33832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3B8F3B84-457F-40E8-A4BD-22CA109FC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1751" y="4321913"/>
              <a:ext cx="346254" cy="33832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F76AA2F3-F6CD-4A52-99C2-46F295593C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4843712"/>
              <a:ext cx="346254" cy="33832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FF4F4D37-50B9-4B4C-B998-81F4864F87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4840490"/>
              <a:ext cx="346254" cy="33832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E663AB37-CC53-4DFE-8AC0-D76A5F597D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4837893"/>
              <a:ext cx="346254" cy="33832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B861D448-9B80-4A99-A4B2-07009D6179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4837856"/>
              <a:ext cx="346254" cy="33832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94A7BE85-632E-43A7-8067-E804BE307D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4837856"/>
              <a:ext cx="346254" cy="33832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CBC5F476-CF1D-408D-84E2-D1BE44A324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4837856"/>
              <a:ext cx="346254" cy="33832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0E789662-4BBA-4F38-B06E-BBE1A5E2DE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4837856"/>
              <a:ext cx="346254" cy="33832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6936B7D9-DAAF-4A33-ADCE-76AC3E3C8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4837856"/>
              <a:ext cx="346254" cy="33832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14AEAFA9-74C0-4893-BCEE-01741D2E17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4833573"/>
              <a:ext cx="346254" cy="33832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50F99CEE-D9DD-4EC8-A873-39AF3D67EE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4832450"/>
              <a:ext cx="346254" cy="33832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AE5C3055-5727-4289-B981-116488E96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4832450"/>
              <a:ext cx="346254" cy="33832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486A7775-64B9-4DE8-8D66-0789288941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4832450"/>
              <a:ext cx="346254" cy="33832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422A3975-FF06-4BD9-A989-E8A79AC6B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4837856"/>
              <a:ext cx="346254" cy="33832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1744C933-477B-45C8-BF91-A3AEF24868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4832377"/>
              <a:ext cx="346254" cy="33832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BD2DC9CD-90CB-41A5-A90A-F9B5BAB09B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4837856"/>
              <a:ext cx="346254" cy="33832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81A3D757-9C04-4842-B581-6C6CB7D14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0091" y="5362296"/>
              <a:ext cx="346254" cy="33832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FB814C5C-AB59-43A0-B125-308D45D0B3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205" y="5359074"/>
              <a:ext cx="346254" cy="33832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D91184A1-CB3A-4BB1-B5EB-D10A8C6650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3064" y="5356477"/>
              <a:ext cx="346254" cy="33832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B6325EA5-311A-49D7-8BA4-DFAEDC734B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7043" y="5356440"/>
              <a:ext cx="346254" cy="33832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EBCA9490-7482-46CE-BFBB-C848E32FF4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942" y="5356440"/>
              <a:ext cx="346254" cy="33832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2DD1F16-B7A8-4BBC-91F4-9AF471684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824" y="5356440"/>
              <a:ext cx="346254" cy="33832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B517C37B-D9DA-4355-B07A-785F0935AB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317" y="5356440"/>
              <a:ext cx="346254" cy="33832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014FAEF5-BCE1-470C-8612-DDCBEF4E92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582" y="5356440"/>
              <a:ext cx="346254" cy="33832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2832D3F8-9059-4B1E-9AE1-18BD000ACE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345" y="5352157"/>
              <a:ext cx="346254" cy="33832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44978896-2EA7-4C8A-B18E-0CB4C201B0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128" y="5351034"/>
              <a:ext cx="346254" cy="33832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552F1DCF-DB32-40FD-9FFB-57F154A51F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448" y="5351034"/>
              <a:ext cx="346254" cy="33832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911E698A-3BEE-4AE8-95BB-FFE1D2D8D7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360" y="5351034"/>
              <a:ext cx="346254" cy="33832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4D17E676-2C36-4652-8DE1-3CA366BEA2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897" y="5356440"/>
              <a:ext cx="346254" cy="33832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94097415-2DEC-4EDC-A24E-A6F8DA5D81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604" y="5350961"/>
              <a:ext cx="346254" cy="33832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D6E4D5C0-76BE-43D6-82BB-6A1D862E2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307" y="5356440"/>
              <a:ext cx="346254" cy="33832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327BC6A5-C9B4-4F16-90CC-BFFD3B0DBC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5883644"/>
              <a:ext cx="346254" cy="33832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5DED3A28-ED36-4703-8011-8B9221954B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5880422"/>
              <a:ext cx="346254" cy="33832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14213362-D2CB-4D99-8EB9-A05480CB48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5877825"/>
              <a:ext cx="346254" cy="33832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072055C2-3965-4241-B8C8-58392EB9BD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5877788"/>
              <a:ext cx="346254" cy="33832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C915D37-69EE-4BBC-A3EA-0FAD8C617E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5877788"/>
              <a:ext cx="346254" cy="33832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D8DD64CD-58ED-4BF6-8DBD-B38EF5DA23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5877788"/>
              <a:ext cx="346254" cy="33832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6EBE893A-4622-4F79-8E9B-E27123EE59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5877788"/>
              <a:ext cx="346254" cy="33832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80D4D4A1-5C50-4C6A-BF7E-560B9198A2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5877788"/>
              <a:ext cx="346254" cy="33832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3A479599-E2E0-4C87-9659-A086B97E1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5873505"/>
              <a:ext cx="346254" cy="33832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8451E7C-534B-4018-8FE7-5C04AC9C00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5872382"/>
              <a:ext cx="346254" cy="33832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FBEA99C4-9652-45A1-A666-0FB09FB89C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5872382"/>
              <a:ext cx="346254" cy="33832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4E5B53A5-E57C-4DBF-94F5-8E4DE4245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5872382"/>
              <a:ext cx="346254" cy="33832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F6B8F58D-C526-4967-9D59-A8D3C7E6CC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5877788"/>
              <a:ext cx="346254" cy="33832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CAF8272D-1BA5-425F-9A64-CE2F28DFB8A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5872309"/>
              <a:ext cx="346254" cy="33832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63A9A1C2-972C-4FE5-9CFA-0FCFCCC63D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5877788"/>
              <a:ext cx="346254" cy="33832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FF0344BB-ABF1-42AF-BA97-9F2D9C9795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6396487"/>
              <a:ext cx="346254" cy="33832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03FCB452-0070-432E-9375-2C80BD44A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6393265"/>
              <a:ext cx="346254" cy="33832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F14AD81C-9073-4337-A930-255FC9D460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6390668"/>
              <a:ext cx="346254" cy="33832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E3685133-F15C-47E1-9A90-E83E2C2B32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6390631"/>
              <a:ext cx="346254" cy="33832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13D27E31-3609-4CE3-A318-3C6036AA8C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6390631"/>
              <a:ext cx="346254" cy="33832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8B5C8840-3C01-4AD4-A07A-2A009823BD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6390631"/>
              <a:ext cx="346254" cy="33832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0D3F4F43-57B7-485B-9437-EACF91FA63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6390631"/>
              <a:ext cx="346254" cy="33832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3FADAC55-4A01-456C-A637-3F6DB110E7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6390631"/>
              <a:ext cx="346254" cy="33832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73F674A7-A652-4113-9113-2639F3D01F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6386348"/>
              <a:ext cx="346254" cy="33832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6D36D361-8195-4CF5-BAA6-FA716D1944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6385225"/>
              <a:ext cx="346254" cy="33832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DF2DAC93-730C-4509-958E-D4FDF29AB1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6385225"/>
              <a:ext cx="346254" cy="33832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336569C6-E6C0-4EA8-95FA-99C95CFBF5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6385225"/>
              <a:ext cx="346254" cy="33832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B0B9A153-E9AC-4E1D-BC7C-65B94CC372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6390631"/>
              <a:ext cx="346254" cy="33832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08B2B952-02D8-4E0D-A8D4-59A00C7BA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6385152"/>
              <a:ext cx="346254" cy="33832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260B8F3B-2713-4A53-A16A-8232581EF1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6390631"/>
              <a:ext cx="346254" cy="338328"/>
            </a:xfrm>
            <a:prstGeom prst="rect">
              <a:avLst/>
            </a:prstGeom>
          </p:spPr>
        </p:pic>
        <p:sp>
          <p:nvSpPr>
            <p:cNvPr id="204" name="Rectangle 203">
              <a:extLst>
                <a:ext uri="{FF2B5EF4-FFF2-40B4-BE49-F238E27FC236}">
                  <a16:creationId xmlns:a16="http://schemas.microsoft.com/office/drawing/2014/main" id="{9ECF3AA2-3DF1-4AEE-AF7B-108891157993}"/>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205" name="Picture 204">
            <a:extLst>
              <a:ext uri="{FF2B5EF4-FFF2-40B4-BE49-F238E27FC236}">
                <a16:creationId xmlns:a16="http://schemas.microsoft.com/office/drawing/2014/main" id="{E024DB1A-AA1F-40E0-9F9E-3B7934CD80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4133518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bg1"/>
                </a:solidFill>
              </a:defRPr>
            </a:lvl1pPr>
          </a:lstStyle>
          <a:p>
            <a:r>
              <a:rPr lang="en-US"/>
              <a:t>Azure Kubernetes Service title or event name</a:t>
            </a:r>
          </a:p>
        </p:txBody>
      </p:sp>
      <p:pic>
        <p:nvPicPr>
          <p:cNvPr id="7" name="Picture 6">
            <a:extLst>
              <a:ext uri="{FF2B5EF4-FFF2-40B4-BE49-F238E27FC236}">
                <a16:creationId xmlns:a16="http://schemas.microsoft.com/office/drawing/2014/main" id="{7099324A-3BF7-4811-8B5E-072ACEB770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2710655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Photo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tx2"/>
                </a:solidFill>
              </a:defRPr>
            </a:lvl1pPr>
          </a:lstStyle>
          <a:p>
            <a:r>
              <a:rPr lang="en-US"/>
              <a:t>Azure Kubernetes Service title or event name</a:t>
            </a:r>
          </a:p>
        </p:txBody>
      </p:sp>
      <p:pic>
        <p:nvPicPr>
          <p:cNvPr id="11" name="Picture 10">
            <a:extLst>
              <a:ext uri="{FF2B5EF4-FFF2-40B4-BE49-F238E27FC236}">
                <a16:creationId xmlns:a16="http://schemas.microsoft.com/office/drawing/2014/main" id="{72C10F02-9FC5-4830-ABD1-0E64026DC0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1671533683"/>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96465718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568" b="0" spc="0">
                <a:solidFill>
                  <a:schemeClr val="tx2"/>
                </a:solidFill>
                <a:latin typeface="+mj-lt"/>
              </a:defRPr>
            </a:lvl1pPr>
            <a:lvl2pPr marL="0" indent="0">
              <a:lnSpc>
                <a:spcPts val="1765"/>
              </a:lnSpc>
              <a:spcBef>
                <a:spcPts val="0"/>
              </a:spcBef>
              <a:buNone/>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Tree>
    <p:extLst>
      <p:ext uri="{BB962C8B-B14F-4D97-AF65-F5344CB8AC3E}">
        <p14:creationId xmlns:p14="http://schemas.microsoft.com/office/powerpoint/2010/main" val="408035150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Body Slid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268916" indent="-268916">
              <a:lnSpc>
                <a:spcPts val="2353"/>
              </a:lnSpc>
              <a:buFont typeface="Arial" panose="020B0604020202020204" pitchFamily="34" charset="0"/>
              <a:buChar char="•"/>
              <a:defRPr sz="1961" b="0" i="0" spc="0">
                <a:solidFill>
                  <a:schemeClr val="tx1"/>
                </a:solidFill>
                <a:latin typeface="+mj-lt"/>
              </a:defRPr>
            </a:lvl1pPr>
            <a:lvl2pPr marL="268916" indent="-268916">
              <a:lnSpc>
                <a:spcPts val="2353"/>
              </a:lnSpc>
              <a:buFont typeface="Arial" panose="020B0604020202020204" pitchFamily="34" charset="0"/>
              <a:buChar char="•"/>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268916" indent="-268916">
              <a:lnSpc>
                <a:spcPts val="1765"/>
              </a:lnSpc>
              <a:spcBef>
                <a:spcPts val="0"/>
              </a:spcBef>
              <a:buFont typeface="Arial" panose="020B0604020202020204" pitchFamily="34" charset="0"/>
              <a:buChar char="•"/>
              <a:defRPr sz="1568" b="0" spc="0">
                <a:solidFill>
                  <a:schemeClr val="tx2"/>
                </a:solidFill>
                <a:latin typeface="+mj-lt"/>
              </a:defRPr>
            </a:lvl1pPr>
            <a:lvl2pPr marL="268916" indent="-268916">
              <a:lnSpc>
                <a:spcPts val="1765"/>
              </a:lnSpc>
              <a:spcBef>
                <a:spcPts val="0"/>
              </a:spcBef>
              <a:buFont typeface="Arial" panose="020B0604020202020204" pitchFamily="34" charset="0"/>
              <a:buChar char="•"/>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268916" indent="-268916">
              <a:lnSpc>
                <a:spcPct val="100000"/>
              </a:lnSpc>
              <a:spcBef>
                <a:spcPts val="0"/>
              </a:spcBef>
              <a:buFont typeface="Arial" panose="020B0604020202020204" pitchFamily="34" charset="0"/>
              <a:buChar char="•"/>
              <a:defRPr sz="980" spc="0">
                <a:solidFill>
                  <a:schemeClr val="tx1"/>
                </a:solidFill>
              </a:defRPr>
            </a:lvl2pPr>
            <a:lvl3pPr marL="448193" indent="0">
              <a:buNone/>
              <a:defRPr/>
            </a:lvl3pPr>
            <a:lvl4pPr marL="672290" indent="0">
              <a:buNone/>
              <a:defRPr/>
            </a:lvl4pPr>
            <a:lvl5pPr marL="268916" indent="-268916">
              <a:lnSpc>
                <a:spcPct val="100000"/>
              </a:lnSpc>
              <a:buFont typeface="Arial" panose="020B0604020202020204" pitchFamily="34" charset="0"/>
              <a:buChar char="•"/>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
        <p:nvSpPr>
          <p:cNvPr id="8" name="Text Placeholder 3">
            <a:extLst>
              <a:ext uri="{FF2B5EF4-FFF2-40B4-BE49-F238E27FC236}">
                <a16:creationId xmlns:a16="http://schemas.microsoft.com/office/drawing/2014/main" id="{7A396689-D31E-40A4-BFD9-DC18498918EB}"/>
              </a:ext>
            </a:extLst>
          </p:cNvPr>
          <p:cNvSpPr>
            <a:spLocks noGrp="1"/>
          </p:cNvSpPr>
          <p:nvPr>
            <p:ph type="body" sz="quarter" idx="13"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20/24</a:t>
            </a:r>
          </a:p>
        </p:txBody>
      </p:sp>
    </p:spTree>
    <p:extLst>
      <p:ext uri="{BB962C8B-B14F-4D97-AF65-F5344CB8AC3E}">
        <p14:creationId xmlns:p14="http://schemas.microsoft.com/office/powerpoint/2010/main" val="97764282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4164875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100454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two columns</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631769" y="2055987"/>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513359" y="2055986"/>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8243531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three columns bulleted list</a:t>
            </a:r>
          </a:p>
        </p:txBody>
      </p:sp>
      <p:sp>
        <p:nvSpPr>
          <p:cNvPr id="5" name="Text Placeholder 4"/>
          <p:cNvSpPr>
            <a:spLocks noGrp="1"/>
          </p:cNvSpPr>
          <p:nvPr>
            <p:ph type="body" sz="quarter" idx="11" hasCustomPrompt="1"/>
          </p:nvPr>
        </p:nvSpPr>
        <p:spPr>
          <a:xfrm>
            <a:off x="455995"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Text Placeholder 3">
            <a:extLst>
              <a:ext uri="{FF2B5EF4-FFF2-40B4-BE49-F238E27FC236}">
                <a16:creationId xmlns:a16="http://schemas.microsoft.com/office/drawing/2014/main" id="{5065FFFA-1306-4657-9D31-90907505A25B}"/>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181837437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 (six columns)">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372"/>
            </a:lvl1pPr>
          </a:lstStyle>
          <a:p>
            <a:pPr lvl="0"/>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six columns (numbered list)</a:t>
            </a:r>
          </a:p>
        </p:txBody>
      </p:sp>
      <p:sp>
        <p:nvSpPr>
          <p:cNvPr id="5" name="Text Placeholder 4"/>
          <p:cNvSpPr>
            <a:spLocks noGrp="1"/>
          </p:cNvSpPr>
          <p:nvPr>
            <p:ph type="body" sz="quarter" idx="11" hasCustomPrompt="1"/>
          </p:nvPr>
        </p:nvSpPr>
        <p:spPr>
          <a:xfrm>
            <a:off x="455995" y="3167817"/>
            <a:ext cx="1693247" cy="2572627"/>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372"/>
            </a:lvl1pPr>
          </a:lstStyle>
          <a:p>
            <a:pPr lvl="0"/>
            <a:r>
              <a:rPr lang="en-US"/>
              <a:t>Click icon to add 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372"/>
            </a:lvl1pPr>
          </a:lstStyle>
          <a:p>
            <a:pPr lvl="0"/>
            <a:r>
              <a:rPr lang="en-US"/>
              <a:t>Click icon to add 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372"/>
            </a:lvl1pPr>
          </a:lstStyle>
          <a:p>
            <a:pPr lvl="0"/>
            <a:r>
              <a:rPr lang="en-US"/>
              <a:t>Click icon to add 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372"/>
            </a:lvl1pPr>
          </a:lstStyle>
          <a:p>
            <a:pPr lvl="0"/>
            <a:r>
              <a:rPr lang="en-US"/>
              <a:t>Click icon to add 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372"/>
            </a:lvl1pPr>
          </a:lstStyle>
          <a:p>
            <a:pPr lvl="0"/>
            <a:r>
              <a:rPr lang="en-US"/>
              <a:t>Click icon to add 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5"/>
            <a:ext cx="256787" cy="270715"/>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0" name="Text Placeholder 3">
            <a:extLst>
              <a:ext uri="{FF2B5EF4-FFF2-40B4-BE49-F238E27FC236}">
                <a16:creationId xmlns:a16="http://schemas.microsoft.com/office/drawing/2014/main" id="{2BFE8CDD-FC8B-4659-8D32-019193D477EF}"/>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291378273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one column text</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772114"/>
          </a:xfrm>
        </p:spPr>
        <p:txBody>
          <a:bodyPr wrap="square" lIns="0" tIns="0" rIns="0" bIns="0">
            <a:spAutoFit/>
          </a:bodyPr>
          <a:lstStyle>
            <a:lvl1pPr marL="0" indent="0">
              <a:lnSpc>
                <a:spcPts val="2353"/>
              </a:lnSpc>
              <a:spcAft>
                <a:spcPts val="1765"/>
              </a:spcAft>
              <a:buNone/>
              <a:defRPr lang="en-US" sz="1961" kern="1200" spc="0" baseline="0" dirty="0">
                <a:solidFill>
                  <a:schemeClr val="tx2"/>
                </a:solidFill>
                <a:latin typeface="+mj-lt"/>
                <a:ea typeface="+mn-ea"/>
                <a:cs typeface="+mn-cs"/>
              </a:defRPr>
            </a:lvl1pPr>
            <a:lvl2pPr marL="268916" indent="-268916">
              <a:spcAft>
                <a:spcPts val="1765"/>
              </a:spcAft>
              <a:buFont typeface="Arial" panose="020B0604020202020204" pitchFamily="34" charset="0"/>
              <a:buChar char="•"/>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4696069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amp; Text (three columns)">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11306470" cy="403137"/>
          </a:xfrm>
        </p:spPr>
        <p:txBody>
          <a:bodyPr wrap="square" lIns="0" tIns="0" rIns="0" bIns="0">
            <a:spAutoFit/>
          </a:bodyPr>
          <a:lstStyle>
            <a:lvl1pPr>
              <a:lnSpc>
                <a:spcPts val="3137"/>
              </a:lnSpc>
              <a:defRPr sz="2745">
                <a:solidFill>
                  <a:schemeClr val="tx1"/>
                </a:solidFill>
              </a:defRPr>
            </a:lvl1pPr>
          </a:lstStyle>
          <a:p>
            <a:r>
              <a:rPr lang="en-US"/>
              <a:t>Photo layout: three columns photo and text</a:t>
            </a:r>
          </a:p>
        </p:txBody>
      </p:sp>
      <p:sp>
        <p:nvSpPr>
          <p:cNvPr id="5" name="Text Placeholder 4"/>
          <p:cNvSpPr>
            <a:spLocks noGrp="1"/>
          </p:cNvSpPr>
          <p:nvPr>
            <p:ph type="body" sz="quarter" idx="11" hasCustomPrompt="1"/>
          </p:nvPr>
        </p:nvSpPr>
        <p:spPr>
          <a:xfrm>
            <a:off x="455995"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9639700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rchitecture Diagr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274506" y="3676643"/>
            <a:ext cx="9681388"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94157848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Architecture Diagram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 one column text</a:t>
            </a:r>
          </a:p>
        </p:txBody>
      </p:sp>
      <p:sp>
        <p:nvSpPr>
          <p:cNvPr id="5" name="Text Placeholder 4"/>
          <p:cNvSpPr>
            <a:spLocks noGrp="1"/>
          </p:cNvSpPr>
          <p:nvPr>
            <p:ph type="body" sz="quarter" idx="11" hasCustomPrompt="1"/>
          </p:nvPr>
        </p:nvSpPr>
        <p:spPr>
          <a:xfrm>
            <a:off x="455995" y="1967050"/>
            <a:ext cx="3182431" cy="3500522"/>
          </a:xfrm>
        </p:spPr>
        <p:txBody>
          <a:bodyPr lIns="0" tIns="0" rIns="0" bIns="0"/>
          <a:lstStyle>
            <a:lvl1pPr marL="268916" marR="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sz="1568" b="0" i="0" spc="0">
                <a:solidFill>
                  <a:schemeClr val="tx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2312" y="3634731"/>
            <a:ext cx="6274974" cy="486415"/>
          </a:xfrm>
        </p:spPr>
        <p:txBody>
          <a:bodyPr anchor="ctr" anchorCtr="0"/>
          <a:lstStyle>
            <a:lvl1pPr algn="ctr">
              <a:defRPr/>
            </a:lvl1pPr>
          </a:lstStyle>
          <a:p>
            <a:r>
              <a:rPr lang="en-US"/>
              <a:t>Click icon to add picture</a:t>
            </a:r>
          </a:p>
        </p:txBody>
      </p:sp>
      <p:cxnSp>
        <p:nvCxnSpPr>
          <p:cNvPr id="7" name="Straight Connector 6">
            <a:extLst>
              <a:ext uri="{FF2B5EF4-FFF2-40B4-BE49-F238E27FC236}">
                <a16:creationId xmlns:a16="http://schemas.microsoft.com/office/drawing/2014/main" id="{05CACA61-60B9-469F-9B86-2673605EB7C3}"/>
              </a:ext>
            </a:extLst>
          </p:cNvPr>
          <p:cNvCxnSpPr>
            <a:cxnSpLocks/>
          </p:cNvCxnSpPr>
          <p:nvPr userDrawn="1"/>
        </p:nvCxnSpPr>
        <p:spPr>
          <a:xfrm>
            <a:off x="3984110" y="1850028"/>
            <a:ext cx="0" cy="4393105"/>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5164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518423"/>
            <a:ext cx="7678751"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57845114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ice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one column text</a:t>
            </a:r>
          </a:p>
        </p:txBody>
      </p:sp>
      <p:sp>
        <p:nvSpPr>
          <p:cNvPr id="4" name="Text Placeholder 3"/>
          <p:cNvSpPr>
            <a:spLocks noGrp="1"/>
          </p:cNvSpPr>
          <p:nvPr>
            <p:ph type="body" sz="quarter" idx="10" hasCustomPrompt="1"/>
          </p:nvPr>
        </p:nvSpPr>
        <p:spPr>
          <a:xfrm>
            <a:off x="455995" y="1922801"/>
            <a:ext cx="4758211" cy="287771"/>
          </a:xfrm>
        </p:spPr>
        <p:txBody>
          <a:bodyPr wrap="square" lIns="0" tIns="0" rIns="0" bIns="0">
            <a:spAutoFit/>
          </a:bodyPr>
          <a:lstStyle>
            <a:lvl1pPr marL="0" indent="0">
              <a:lnSpc>
                <a:spcPts val="2353"/>
              </a:lnSpc>
              <a:buNone/>
              <a:defRPr sz="1961" b="0" i="0">
                <a:solidFill>
                  <a:schemeClr val="tx2"/>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Semibold 20</a:t>
            </a:r>
            <a:endParaRPr lang="en-US"/>
          </a:p>
        </p:txBody>
      </p:sp>
      <p:sp>
        <p:nvSpPr>
          <p:cNvPr id="5" name="Text Placeholder 4"/>
          <p:cNvSpPr>
            <a:spLocks noGrp="1"/>
          </p:cNvSpPr>
          <p:nvPr>
            <p:ph type="body" sz="quarter" idx="11" hasCustomPrompt="1"/>
          </p:nvPr>
        </p:nvSpPr>
        <p:spPr>
          <a:xfrm>
            <a:off x="455995" y="2707597"/>
            <a:ext cx="4758210" cy="3299343"/>
          </a:xfrm>
        </p:spPr>
        <p:txBody>
          <a:bodyPr lIns="0" tIns="0" rIns="0" bIns="0"/>
          <a:lstStyle>
            <a:lvl1pPr marL="268916" indent="-268916">
              <a:lnSpc>
                <a:spcPct val="100000"/>
              </a:lnSpc>
              <a:spcBef>
                <a:spcPts val="0"/>
              </a:spcBef>
              <a:spcAft>
                <a:spcPts val="1568"/>
              </a:spcAft>
              <a:buFont typeface="Arial" panose="020B0604020202020204" pitchFamily="34" charset="0"/>
              <a:buChar char="•"/>
              <a:defRPr sz="1568"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538628" y="3589113"/>
            <a:ext cx="5653372" cy="486415"/>
          </a:xfrm>
        </p:spPr>
        <p:txBody>
          <a:bodyPr anchor="ctr" anchorCtr="0"/>
          <a:lstStyle>
            <a:lvl1pPr algn="ctr">
              <a:defRPr/>
            </a:lvl1pPr>
          </a:lstStyle>
          <a:p>
            <a:r>
              <a:rPr lang="en-US"/>
              <a:t>Click icon to add picture</a:t>
            </a:r>
          </a:p>
        </p:txBody>
      </p:sp>
      <p:pic>
        <p:nvPicPr>
          <p:cNvPr id="9" name="Picture 8" descr="A screenshot of a cell phone&#10;&#10;Description generated with very high confidence">
            <a:hlinkClick r:id="rId2"/>
            <a:extLst>
              <a:ext uri="{FF2B5EF4-FFF2-40B4-BE49-F238E27FC236}">
                <a16:creationId xmlns:a16="http://schemas.microsoft.com/office/drawing/2014/main" id="{F1B4648F-22E5-4BD8-94A7-B4DD05E81215}"/>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a:xfrm>
            <a:off x="6096421" y="1420172"/>
            <a:ext cx="6095580" cy="4809348"/>
          </a:xfrm>
          <a:custGeom>
            <a:avLst/>
            <a:gdLst>
              <a:gd name="connsiteX0" fmla="*/ 0 w 6217809"/>
              <a:gd name="connsiteY0" fmla="*/ 0 h 4905090"/>
              <a:gd name="connsiteX1" fmla="*/ 6217809 w 6217809"/>
              <a:gd name="connsiteY1" fmla="*/ 0 h 4905090"/>
              <a:gd name="connsiteX2" fmla="*/ 6217809 w 6217809"/>
              <a:gd name="connsiteY2" fmla="*/ 379869 h 4905090"/>
              <a:gd name="connsiteX3" fmla="*/ 448067 w 6217809"/>
              <a:gd name="connsiteY3" fmla="*/ 379869 h 4905090"/>
              <a:gd name="connsiteX4" fmla="*/ 448067 w 6217809"/>
              <a:gd name="connsiteY4" fmla="*/ 4522370 h 4905090"/>
              <a:gd name="connsiteX5" fmla="*/ 6217809 w 6217809"/>
              <a:gd name="connsiteY5" fmla="*/ 4522370 h 4905090"/>
              <a:gd name="connsiteX6" fmla="*/ 6217809 w 6217809"/>
              <a:gd name="connsiteY6" fmla="*/ 4905090 h 4905090"/>
              <a:gd name="connsiteX7" fmla="*/ 0 w 6217809"/>
              <a:gd name="connsiteY7" fmla="*/ 4905090 h 490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809" h="4905090">
                <a:moveTo>
                  <a:pt x="0" y="0"/>
                </a:moveTo>
                <a:lnTo>
                  <a:pt x="6217809" y="0"/>
                </a:lnTo>
                <a:lnTo>
                  <a:pt x="6217809" y="379869"/>
                </a:lnTo>
                <a:lnTo>
                  <a:pt x="448067" y="379869"/>
                </a:lnTo>
                <a:lnTo>
                  <a:pt x="448067" y="4522370"/>
                </a:lnTo>
                <a:lnTo>
                  <a:pt x="6217809" y="4522370"/>
                </a:lnTo>
                <a:lnTo>
                  <a:pt x="6217809" y="4905090"/>
                </a:lnTo>
                <a:lnTo>
                  <a:pt x="0" y="4905090"/>
                </a:lnTo>
                <a:close/>
              </a:path>
            </a:pathLst>
          </a:custGeom>
        </p:spPr>
      </p:pic>
    </p:spTree>
    <p:extLst>
      <p:ext uri="{BB962C8B-B14F-4D97-AF65-F5344CB8AC3E}">
        <p14:creationId xmlns:p14="http://schemas.microsoft.com/office/powerpoint/2010/main" val="354623504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Graphic &amp; 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three columns graphic and text</a:t>
            </a:r>
          </a:p>
        </p:txBody>
      </p:sp>
      <p:sp>
        <p:nvSpPr>
          <p:cNvPr id="14" name="Rectangle 13">
            <a:extLst>
              <a:ext uri="{FF2B5EF4-FFF2-40B4-BE49-F238E27FC236}">
                <a16:creationId xmlns:a16="http://schemas.microsoft.com/office/drawing/2014/main" id="{499F2B91-8047-4251-BAEE-C834378313A6}"/>
              </a:ext>
            </a:extLst>
          </p:cNvPr>
          <p:cNvSpPr/>
          <p:nvPr userDrawn="1"/>
        </p:nvSpPr>
        <p:spPr bwMode="auto">
          <a:xfrm>
            <a:off x="426425" y="1599723"/>
            <a:ext cx="3632388"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a:extLst>
              <a:ext uri="{FF2B5EF4-FFF2-40B4-BE49-F238E27FC236}">
                <a16:creationId xmlns:a16="http://schemas.microsoft.com/office/drawing/2014/main" id="{7028008A-FB60-4B37-99BE-60B10BCB3946}"/>
              </a:ext>
            </a:extLst>
          </p:cNvPr>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Rectangle 17">
            <a:extLst>
              <a:ext uri="{FF2B5EF4-FFF2-40B4-BE49-F238E27FC236}">
                <a16:creationId xmlns:a16="http://schemas.microsoft.com/office/drawing/2014/main" id="{1D52A7B4-EA3A-45C8-B8DD-E0B7B0ECF729}"/>
              </a:ext>
            </a:extLst>
          </p:cNvPr>
          <p:cNvSpPr/>
          <p:nvPr userDrawn="1"/>
        </p:nvSpPr>
        <p:spPr bwMode="auto">
          <a:xfrm>
            <a:off x="4281363" y="1599723"/>
            <a:ext cx="3623052"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4878CBE-61B7-471D-8AC3-5E308E3D3655}"/>
              </a:ext>
            </a:extLst>
          </p:cNvPr>
          <p:cNvSpPr/>
          <p:nvPr userDrawn="1"/>
        </p:nvSpPr>
        <p:spPr bwMode="auto">
          <a:xfrm>
            <a:off x="8126965" y="1599723"/>
            <a:ext cx="3635499"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Content Placeholder 15">
            <a:extLst>
              <a:ext uri="{FF2B5EF4-FFF2-40B4-BE49-F238E27FC236}">
                <a16:creationId xmlns:a16="http://schemas.microsoft.com/office/drawing/2014/main" id="{18587D8A-E03E-4F57-9D8B-FF53C0752132}"/>
              </a:ext>
            </a:extLst>
          </p:cNvPr>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5" name="Content Placeholder 15">
            <a:extLst>
              <a:ext uri="{FF2B5EF4-FFF2-40B4-BE49-F238E27FC236}">
                <a16:creationId xmlns:a16="http://schemas.microsoft.com/office/drawing/2014/main" id="{227DADD3-D9F6-462B-B2ED-C24BF5209F9F}"/>
              </a:ext>
            </a:extLst>
          </p:cNvPr>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6" name="Text Placeholder 4">
            <a:extLst>
              <a:ext uri="{FF2B5EF4-FFF2-40B4-BE49-F238E27FC236}">
                <a16:creationId xmlns:a16="http://schemas.microsoft.com/office/drawing/2014/main" id="{D6E21BE3-F16C-492B-A07F-5474050E2E1C}"/>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7" name="Text Placeholder 4">
            <a:extLst>
              <a:ext uri="{FF2B5EF4-FFF2-40B4-BE49-F238E27FC236}">
                <a16:creationId xmlns:a16="http://schemas.microsoft.com/office/drawing/2014/main" id="{4DD1D1F2-8652-47E3-8D7E-B9584D61D10A}"/>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8" name="Text Placeholder 4">
            <a:extLst>
              <a:ext uri="{FF2B5EF4-FFF2-40B4-BE49-F238E27FC236}">
                <a16:creationId xmlns:a16="http://schemas.microsoft.com/office/drawing/2014/main" id="{05B061FE-018D-448B-87E0-B22EED98C0AD}"/>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48424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15843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Graphic &amp; Text (four colum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584615" y="4646641"/>
            <a:ext cx="2330705"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478822"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73029"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67235"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6" name="Title 1">
            <a:extLst>
              <a:ext uri="{FF2B5EF4-FFF2-40B4-BE49-F238E27FC236}">
                <a16:creationId xmlns:a16="http://schemas.microsoft.com/office/drawing/2014/main" id="{8381AF9A-30D9-4E31-A2B6-558634CA4FB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four columns graphic and text</a:t>
            </a:r>
          </a:p>
        </p:txBody>
      </p:sp>
    </p:spTree>
    <p:extLst>
      <p:ext uri="{BB962C8B-B14F-4D97-AF65-F5344CB8AC3E}">
        <p14:creationId xmlns:p14="http://schemas.microsoft.com/office/powerpoint/2010/main" val="359696892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logo&#10;&#10;Description generated with very high confidence">
            <a:extLst>
              <a:ext uri="{FF2B5EF4-FFF2-40B4-BE49-F238E27FC236}">
                <a16:creationId xmlns:a16="http://schemas.microsoft.com/office/drawing/2014/main" id="{CBC98C0D-C7CD-4C32-A5C9-A9F0329713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18414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Blue Wheel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9071C4-EFA0-47B3-BE94-473FB825CD7D}"/>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5" name="Picture 4" descr="A close up of a logo&#10;&#10;Description generated with very high confidence">
              <a:extLst>
                <a:ext uri="{FF2B5EF4-FFF2-40B4-BE49-F238E27FC236}">
                  <a16:creationId xmlns:a16="http://schemas.microsoft.com/office/drawing/2014/main" id="{AC34B5D3-E295-489B-9600-C4F4DACB5B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079604BC-1578-48FB-A14E-5E7D811164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DF7AFD84-F38E-407E-8C43-E3820D65F5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3F09CF56-ADB4-4EF1-B613-3877F8742C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5A0FFFFE-CE4D-4761-BAF6-FFAE310ECF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3455BD08-435F-4C39-B76C-DA573DE1A6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FFAF2740-3783-4CBA-8870-018A182BC6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BC7B1377-3D64-4AE8-8C63-7276158E47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FFADCFC6-CBA9-4089-86C8-CD5844D8C2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C9C2A7E-3263-4F9B-AB3A-AB5A9CAA7B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B2B5065D-2945-4C3D-9447-BD0F3F200E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A21AB728-AEB5-44E2-8924-D1B0AF4701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75339383-4447-42A7-92D9-8842AFC762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4D30757-4470-4B6C-BE2F-7D4E07BC05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B0B80178-619F-40F7-9F27-FF6DC713D4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5D2BC140-C23E-432B-8A27-B478448FA9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A1DFA692-C932-4339-93BF-CB9E99D5DE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89402B1F-350A-4F7B-8A9D-2312C90DC5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6E017160-B61F-4956-B9B9-53C43A1E21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2873332C-F9AD-4974-8C3C-CB83B6672E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45F306A9-8FB4-4326-92EA-C0E0C74F4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7C34C55C-0504-4937-BE5B-AF217F1F7E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75299655-48A1-4452-A525-A9CE93825E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01777156-2D7B-44DB-9C79-B64E704E28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C585F924-A3F1-49A5-9004-073719DD0F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384B25BA-4123-4CB6-98B6-83216D4A1E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ED473B99-4D1E-499E-A4E1-1694A9023C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AC0A2175-F5DB-4C29-831B-A38164B116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233" name="Picture 232" descr="A close up of a logo&#10;&#10;Description generated with very high confidence">
              <a:extLst>
                <a:ext uri="{FF2B5EF4-FFF2-40B4-BE49-F238E27FC236}">
                  <a16:creationId xmlns:a16="http://schemas.microsoft.com/office/drawing/2014/main" id="{431EAC8D-E69B-415B-A8C3-B775B71B56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234" name="Picture 233" descr="A close up of a logo&#10;&#10;Description generated with very high confidence">
              <a:extLst>
                <a:ext uri="{FF2B5EF4-FFF2-40B4-BE49-F238E27FC236}">
                  <a16:creationId xmlns:a16="http://schemas.microsoft.com/office/drawing/2014/main" id="{CD4FC701-702A-4D20-A3BB-CCF0F9023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235" name="Picture 234" descr="A close up of a logo&#10;&#10;Description generated with very high confidence">
              <a:extLst>
                <a:ext uri="{FF2B5EF4-FFF2-40B4-BE49-F238E27FC236}">
                  <a16:creationId xmlns:a16="http://schemas.microsoft.com/office/drawing/2014/main" id="{CDF4C75A-3DEC-4921-A0C3-41C5EFAFC4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236" name="Picture 235" descr="A close up of a logo&#10;&#10;Description generated with very high confidence">
              <a:extLst>
                <a:ext uri="{FF2B5EF4-FFF2-40B4-BE49-F238E27FC236}">
                  <a16:creationId xmlns:a16="http://schemas.microsoft.com/office/drawing/2014/main" id="{4FC60795-6DA9-4228-B961-53B06412BE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237" name="Picture 236" descr="A close up of a logo&#10;&#10;Description generated with very high confidence">
              <a:extLst>
                <a:ext uri="{FF2B5EF4-FFF2-40B4-BE49-F238E27FC236}">
                  <a16:creationId xmlns:a16="http://schemas.microsoft.com/office/drawing/2014/main" id="{530004DC-F262-4E3D-AB47-3EDA5DDF92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41C3764A-06E6-4BF4-9369-DD18F3CF40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501AD366-771C-43ED-BE97-3F0FFCBA83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4BC51A06-F6C2-4D46-9E09-2474302E7C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2A81A140-6C84-4E31-945A-F982FA203B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C3A5B0EC-4AE5-47D8-A30D-975A9FB5AA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0A323F7-C115-4FFA-A868-A028268635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AD0DAE1B-29EE-4906-B835-5268E319CC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85F29CF9-F720-4669-891B-21745662AF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27E91FA4-CC24-4D58-9568-5D8CE8C339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898E1D0F-99B4-4F48-A6BC-7EB9228626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81C13163-F2B1-4B66-AB6B-024572646C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C9146DD1-2AAF-4B94-B214-2C8D7F60A8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575E60F3-2D6F-48E7-826C-5DB98B9B19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68DEFAD3-CB26-42A7-94EA-D7B5B6C90B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B7630721-8383-41F0-9F4B-62B697FE3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E58AC19D-8A99-471B-A665-002936671D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045AFC9D-0504-4FCB-B858-A493819FA2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9A475AF4-04DE-4F53-BE12-05035F5B92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BD60C0A5-2391-4B94-9EA0-76A0E0DB1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3D23CF7F-57E7-48BF-BFCE-2C497BD687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90B3182A-8F43-4C20-B2DF-AA603C20CD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47195870-AFDB-4930-B4F3-0C8E806DEC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204BA68F-F924-46B0-A3C5-5CB6EE00FD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C1E1906E-75BD-4A29-B9F5-7BDEC50613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9FBF6B2D-C1F3-41F1-9519-BFD6BE9408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1C18C631-1324-4157-8475-797CDA815F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6C3C5C7D-36FC-42F8-9270-D898363249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D39966B2-C200-4A53-9412-278E423EF7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4661B650-0148-46AF-954D-7F05BC0960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A9EA080B-04AF-426A-A3B0-AFA081F895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AED74D49-3026-45E7-976D-92653DFE16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68DCDDC-B642-4A23-AF06-D50E149E81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50B30BE9-236F-48A4-A581-A079B03EF7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D108456-2257-492A-AE54-E0877EF4C8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7D263F30-40AD-4E21-BEDF-4B6F8AB385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CB6AA8F-E909-4A06-9986-53855DC770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235C64DA-FFD6-43A1-BB5E-65DFD62B78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6F64FF40-C645-4CDB-9E1E-378C2A6F0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0AD8750E-1D78-469C-AC8C-99DD526E1A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03DD41F6-6A32-4488-B36B-04E3C35F19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B6B2D05E-60E6-413F-8168-E0BE096430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40E15B04-E472-43E5-BBA0-E73781C496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ABA23547-4ABC-4212-A73A-5B36EB2D02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2B3C147D-67DC-4C49-9925-3D97992A09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06D7B5-5029-4886-900C-C9B4FA6204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97B38350-9257-4568-BA08-CC6065310B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B8E7E650-1AA6-4389-9564-A6EF181D91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FF0F829B-868B-4D8D-8A2A-6D014511B4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86D030CD-30A9-4755-BB07-94B48C1555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D45C6C94-C688-45A2-B10F-842A833011D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6C40051-8278-4003-BFB4-7E9814F297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386533E0-594A-46A7-AF31-FDE4553869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DE629FA9-0BED-4E3B-95C0-92474AD630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82D3087-417D-43D2-A6F5-290601D98E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0B39BC4B-CF2F-4CD9-923A-7440210CA9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640D2D28-D2B2-4646-B49C-C33F4C570C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D6F92A07-A345-4295-A3E2-5EFCB8E89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BFE5783-A264-47B1-AE95-943E814235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3A990E43-A55F-4053-8596-0CDDB1F04D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B8E43BF8-7B16-4660-9357-7ADEE330FF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272BAE5A-BC08-4739-869B-4229690AE8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6191EA5-8559-46B9-86CF-A097D3BEB4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1B6F031A-6AF9-4C38-9A3A-6B0FCD7922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47051D80-1EC8-428A-A8E0-984FAC965C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E2670C1E-9CBB-4CCC-9C49-420DEB499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755FB498-A3CC-4EA7-991E-A41D258799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BE2A30C2-8F50-4D01-B71C-806E71F93D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94095180-8CDA-46BF-B5CB-0905A5BCF8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A6872CFD-B8C2-485F-B62B-63EE0AE3EB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4C6B8D5E-FB71-43D6-93F1-91D12367C9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E1727BCB-C7F7-41A6-A4D1-2B0ED36657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F01D1573-1943-452C-9E6D-804AD13A5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BDDC38BC-11D8-4E72-870E-1351A25A63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DC7D20BE-3ABA-4EC8-878E-DE7DE38386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2D366CD9-4239-4B43-B3CF-6523F06D22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8AD34D1-E2BF-42FD-B3FA-E88164D083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1320935F-EB91-4415-A87A-230C8E6020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99519936-9D87-4455-B8D4-DED8163FF0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677A52AB-B7FE-4CF4-8ED3-B16F55B4D6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495ABE09-9E9E-4912-AD43-8978CDD4EA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526D9BEC-AFC2-4232-9A60-BF2A2C7F8D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58419F2E-B115-41CF-B705-947E84F5A2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09D7FAA1-F5B4-430C-AE71-3F7E9341AB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677EFA2-95DC-4240-B029-AEEA204CC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C3EDD70C-2731-4065-A1C1-3F1DA503D2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0A056961-0511-46D7-BEB8-EE1268B93C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85699FAB-B7B1-4BA9-A295-E97BE860F0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AC4CFC3-BF32-4CB1-9965-E6CEE1F9AB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66D40BC2-AE9C-475B-94B8-9222893D85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87D2697E-69AB-4D63-8CB0-7F4032FE4B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9473352F-8EF2-4B2A-A6C5-7A6726D915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ACE4A906-A607-4F2E-A220-217F6CEB10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C1F9348D-33C9-4DD5-9B70-F6F5C7085D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0ACE3781-8242-45C5-A024-AA29DCFED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9D41B8E8-DD20-43B2-99E6-1433ECB43F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29FCCDD-9A32-4CF0-ABC9-2E83C61F0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9DAE7993-DFEB-41B6-AA80-E5042F85DC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EA7C0825-6CC7-4829-ABA9-F90694C9A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B7DEBDD4-DA84-4C04-AC72-F6BA2CDE11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BB803FBC-00FA-403E-AD9F-A09DC3DE64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A5EA1C5D-154D-41EE-9B10-AD13DAB86A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A0BDF10D-B820-4D60-B58C-1B93CA2B9A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B11C25FC-26CD-4A79-BF1E-8B7BBCD4C3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94F353AC-CCEE-400C-8092-8AAB982352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E2748677-56C5-4D94-ABD2-DCA1A3CBCA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1ADB4A5D-0985-4E66-8900-BD18B4AC5B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0C6BC884-35FF-44AB-9A65-009A0C85DD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205C4A8B-3EBD-4A96-9D95-AA3118255A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1975679F-CA4C-488F-A691-0BD41D3D8C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9798FA0A-703B-412B-87CD-F8FD5B297B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E17C1EFC-D0B3-4BA4-8DD7-B2707D3D3B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C0CB07DF-5D28-40A1-8550-00DC1F2AE2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66A2D8E5-EC35-47E5-8256-355708A150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AD2DB856-2E0A-48FE-943A-BA7B570033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16414785-F32C-4024-818E-0D4C79A8F5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6191C8B5-10FB-438B-9E7B-433499DFF5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7C18A4F3-3BEC-4152-99C5-E782ACD605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D1817676-8A4D-4DAF-86BD-A3C7A818B8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CBF491A2-0593-474B-B9F3-454B007807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B3E137D1-3180-499C-997A-F60B796254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75CB5EE5-C8EE-47C4-B322-40931B9CED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E675AA79-6289-499C-B8A4-1639BFA06A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AF3C3CFE-646D-46E2-AAFD-9EFA0031A7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1B1B6BA-D28D-4EB5-A1E1-511A356E66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32FA43F9-9E2E-4000-8A98-96F8EBD321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C64A5A32-CD3E-49BA-81C7-5B5D446435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5F1F5FDE-0887-4E75-A531-AE8AB92A0E0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0CE540C6-9CFF-480A-B029-4CECBB4CA3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33933EAC-329E-4E40-9DDD-E950116D90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7EBB9814-6441-4548-8FDC-528B70E241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47C263A8-4B34-495D-9B6D-2ECCECA932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AC534250-6D40-49E2-B1B7-CFAB524F58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4C28F41E-F92F-4643-A004-E3AAD04ADB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B0BCC99C-0B69-479A-B948-D9CA3E7EBF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E78464B9-33F6-4681-AA36-3173BA71FA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6AC320BD-72B2-4CAF-B498-A800CB70CF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0BA61021-D844-4FF5-BCF7-1146735C48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3A9AA85-25B0-4854-B2D0-87FAC2055F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E7EFC23D-5FB0-45FB-ACFC-BA658BE54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90EEF6CC-4DEE-4AC1-9057-3F1C4417B1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7E465B50-6C3B-4FAF-9A33-D0803DBD47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4F1236C9-3C78-462C-A2C8-859DBB4045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FBB12D38-DF8B-412F-AD6C-4E4FE0AE4B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635410DB-328D-43DB-8EE9-47E953092C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E4DB328C-1D76-48D4-85E9-5CE25634DE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9139C965-1C05-4709-A6D9-19BDE3AAD1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F4AC9B79-66B8-4507-A696-4CF900E3AD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80A86C0-5D8B-4F4A-9B81-C2E2F5D56C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19CC642-53EE-45C9-AFB9-869080D216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724CC0C0-58A7-458E-B985-8EE96E34B6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49B4E747-5FBE-4F11-8A8A-02C3759C5E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A3923A36-5FD6-45C8-A80A-286199EF03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C274EFC9-766E-489C-BB91-2626A77848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731C8BCF-B965-4E81-8CEC-14B939BD87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908B755E-54F6-4C05-AE24-3896B7E73A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FED34327-870D-484E-ABD7-4424A92ED6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DDDB74F0-E4FD-4933-AB26-845CE12227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6F8E9F00-39FA-4338-881A-68E3779629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B4A32EEF-2B50-409A-A195-E85A70688A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4A449928-FC50-466E-A1A4-E1BF995132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EC926596-4611-4FC3-BE21-6F50264D3B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6E26B4ED-E630-4451-AA66-99AB0AC319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sp>
        <p:nvSpPr>
          <p:cNvPr id="219" name="Rectangle 218">
            <a:extLst>
              <a:ext uri="{FF2B5EF4-FFF2-40B4-BE49-F238E27FC236}">
                <a16:creationId xmlns:a16="http://schemas.microsoft.com/office/drawing/2014/main" id="{6C987DBE-EFCC-4FD6-91F9-C0677D54E276}"/>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12650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Gray">
    <p:bg>
      <p:bgPr>
        <a:solidFill>
          <a:schemeClr val="accent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pic>
        <p:nvPicPr>
          <p:cNvPr id="4" name="Picture 3" descr="Kubernetes wheel">
            <a:extLst>
              <a:ext uri="{FF2B5EF4-FFF2-40B4-BE49-F238E27FC236}">
                <a16:creationId xmlns:a16="http://schemas.microsoft.com/office/drawing/2014/main" id="{6189A7E9-13F3-449A-AFB8-BEB8BB7C3B7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Tree>
    <p:extLst>
      <p:ext uri="{BB962C8B-B14F-4D97-AF65-F5344CB8AC3E}">
        <p14:creationId xmlns:p14="http://schemas.microsoft.com/office/powerpoint/2010/main" val="269060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 Title Gray Wheels">
    <p:bg>
      <p:bgPr>
        <a:solidFill>
          <a:schemeClr val="accent2"/>
        </a:soli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F5C55369-9276-46C1-A2E6-2E63A57752D5}"/>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10" name="Picture 9" descr="A close up of a logo&#10;&#10;Description generated with very high confidence">
              <a:extLst>
                <a:ext uri="{FF2B5EF4-FFF2-40B4-BE49-F238E27FC236}">
                  <a16:creationId xmlns:a16="http://schemas.microsoft.com/office/drawing/2014/main" id="{A47C5623-2152-4EE6-A1A5-A9405D2E7B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16260"/>
              <a:ext cx="346254" cy="338328"/>
            </a:xfrm>
            <a:prstGeom prst="rect">
              <a:avLst/>
            </a:prstGeom>
          </p:spPr>
        </p:pic>
        <p:pic>
          <p:nvPicPr>
            <p:cNvPr id="218" name="Picture 217" descr="A close up of a logo&#10;&#10;Description generated with very high confidence">
              <a:extLst>
                <a:ext uri="{FF2B5EF4-FFF2-40B4-BE49-F238E27FC236}">
                  <a16:creationId xmlns:a16="http://schemas.microsoft.com/office/drawing/2014/main" id="{4E60DE7D-B8CA-48F8-B2D2-C986A0384B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13038"/>
              <a:ext cx="346254" cy="33832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305D6F3E-6556-474E-9927-A3091EB78C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10441"/>
              <a:ext cx="346254" cy="33832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93478C47-5EC3-4135-9768-B9B7B83C9C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10404"/>
              <a:ext cx="346254" cy="33832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506F5776-6B90-4463-8EA3-5C934D325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10404"/>
              <a:ext cx="346254" cy="33832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0CA7CEC8-4752-4A2A-B7BE-7481EB1387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10404"/>
              <a:ext cx="346254" cy="33832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C8545595-DEE8-48F3-AB8A-DC36FEE7DC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10404"/>
              <a:ext cx="346254" cy="33832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38B09CAC-5514-4AA5-8DDF-B2A8D6F5F3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10404"/>
              <a:ext cx="346254" cy="33832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E89F65AC-70F2-4151-8084-D46ED68E3E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06121"/>
              <a:ext cx="346254" cy="33832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39F8D1E2-45B1-48CA-859A-8E070231B7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04998"/>
              <a:ext cx="346254" cy="33832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11C84234-F602-4FBD-BE34-E2FCC086A9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04998"/>
              <a:ext cx="346254" cy="33832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82A9FFB6-C7DF-4E5E-BB9B-D8B4040990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04998"/>
              <a:ext cx="346254" cy="33832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52062A33-7B70-4761-A11E-895AC30F7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10404"/>
              <a:ext cx="346254" cy="33832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FAEE278C-7318-40CC-B96A-CC347B9B9A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04925"/>
              <a:ext cx="346254" cy="33832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69470468-D07C-40FE-AE35-7DAE2AD486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10404"/>
              <a:ext cx="346254" cy="33832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BA5A9CD0-30BA-4068-9FB8-0AE1692FDA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731006"/>
              <a:ext cx="346254" cy="33832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872361DB-D70F-4833-95A1-E53D807EC3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727784"/>
              <a:ext cx="346254" cy="33832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F194E70C-E726-42E9-8C3C-D4B390D2A0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725187"/>
              <a:ext cx="346254" cy="33832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F7184E35-116A-4009-991C-AACF09397A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725150"/>
              <a:ext cx="346254" cy="33832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FB39E16E-64E1-45E6-BFCE-A46BB4F60D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725150"/>
              <a:ext cx="346254" cy="33832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D9D3735-B909-40B7-AB85-2C1CBB0A04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725150"/>
              <a:ext cx="346254" cy="33832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CFE6BC3A-FC00-42C0-B5AD-6E565C8FB0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725150"/>
              <a:ext cx="346254" cy="33832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5C398879-D9F2-4149-A301-B5536D36B8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725150"/>
              <a:ext cx="346254" cy="33832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34B94258-B0EB-4D7C-A067-1CD383EDA2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720867"/>
              <a:ext cx="346254" cy="33832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2AB754A6-2584-48C9-8038-FD3AB45575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719744"/>
              <a:ext cx="346254" cy="33832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E1F55060-BD24-47A1-A229-0C6D41201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719744"/>
              <a:ext cx="346254" cy="33832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2BD39E1E-4750-44FE-BA9E-B2D2AD9D8D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719744"/>
              <a:ext cx="346254" cy="33832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C5B213E2-14F3-4C84-B108-C22C86ED9A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725150"/>
              <a:ext cx="346254" cy="33832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BBD64CC6-0835-41F3-9738-4912CEDF4E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719671"/>
              <a:ext cx="346254" cy="33832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A33EEA0-DC6B-43F1-B5BD-AC3EF44771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725150"/>
              <a:ext cx="346254" cy="33832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32D3D300-1A6A-42C2-BB44-DC13E7E89A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246585"/>
              <a:ext cx="346254" cy="33832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C5FD9130-2F31-4601-A6B4-39BFBD1C8C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243363"/>
              <a:ext cx="346254" cy="33832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2188EA5F-2638-4205-819A-F8F44B2460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240766"/>
              <a:ext cx="346254" cy="33832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55C836E2-4C99-4D07-B82B-FCAA53ECBD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240729"/>
              <a:ext cx="346254" cy="33832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5FBB788-32C1-43CD-BFD6-941A2FB626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240729"/>
              <a:ext cx="346254" cy="33832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BE7DB547-A333-4D6F-8394-E969B15D87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240729"/>
              <a:ext cx="346254" cy="33832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A222186F-4C08-41D7-84FB-FF4B4A3C9B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240729"/>
              <a:ext cx="346254" cy="33832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13B23684-116C-4BB9-ACDC-C6C696C997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240729"/>
              <a:ext cx="346254" cy="33832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6FF20B32-7610-43F3-9C20-BE228F478D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236446"/>
              <a:ext cx="346254" cy="33832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5DBD5256-00D7-4322-ACCF-A0DFADEC50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235323"/>
              <a:ext cx="346254" cy="33832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AD5EF3DC-3579-427F-B941-F5E462103E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235323"/>
              <a:ext cx="346254" cy="33832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1BC1CF18-86DF-4D07-B7F8-D9E13ACCF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235323"/>
              <a:ext cx="346254" cy="33832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ABD7D0E0-4E15-494C-83EC-359B20C3A0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240729"/>
              <a:ext cx="346254" cy="33832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E33F77F2-772D-4E09-9F66-58DAFF3459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235250"/>
              <a:ext cx="346254" cy="33832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5913DE57-CF58-4B40-9E5C-DD3A15820E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240729"/>
              <a:ext cx="346254" cy="33832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E2D264AC-4624-40AA-AAAD-F49AD4B771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760427"/>
              <a:ext cx="346254" cy="33832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EEF62E1-A9B0-464E-8647-1711DB4054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757205"/>
              <a:ext cx="346254" cy="33832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35E28D7B-4B14-494B-AC49-C046C6314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754608"/>
              <a:ext cx="346254" cy="33832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2D96A75-A876-4B3F-9E40-E8AD006A0B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754571"/>
              <a:ext cx="346254" cy="33832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68DE429F-7610-4DF5-8A52-DBDE79C6BC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754571"/>
              <a:ext cx="346254" cy="33832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A146E24E-27C0-4172-AD31-672E9F143A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754571"/>
              <a:ext cx="346254" cy="33832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51A40B82-A44E-424A-9CF9-81DCC67B63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754571"/>
              <a:ext cx="346254" cy="33832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9883A90F-5C57-45F6-9A6E-F55BADB870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754571"/>
              <a:ext cx="346254" cy="33832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36387306-ED14-40D0-9C74-127130D77C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750288"/>
              <a:ext cx="346254" cy="33832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7B56A304-C952-4F2C-97AB-9EDA3B7AF5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749165"/>
              <a:ext cx="346254" cy="33832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6F1E2152-BABD-4DE7-8968-7BEDDA9177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749165"/>
              <a:ext cx="346254" cy="33832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54F70E6A-8CF1-44EC-9508-531F7DBA8D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749165"/>
              <a:ext cx="346254" cy="33832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0D5FF281-A14B-443F-8424-F8CA640FB9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754571"/>
              <a:ext cx="346254" cy="33832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B3FDE15C-E104-48CB-9B14-00CD175297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749092"/>
              <a:ext cx="346254" cy="33832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209560F2-78A8-4C46-B37A-08F4F85CF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754571"/>
              <a:ext cx="346254" cy="33832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6E663282-516D-4A15-B9E0-14936EC475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270794"/>
              <a:ext cx="346254" cy="33832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32BCD4CE-419D-464C-B19E-822F089B2F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267572"/>
              <a:ext cx="346254" cy="33832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8470CBF6-C74B-4701-A18E-D35C63A8A7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264975"/>
              <a:ext cx="346254" cy="33832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26C04878-3420-467B-BF9F-EFD515F416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264938"/>
              <a:ext cx="346254" cy="33832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0C885197-ADBF-42D1-8FC2-483FBBBBF0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264938"/>
              <a:ext cx="346254" cy="33832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E9222077-A846-4B3E-8121-B94EA19FA4C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264938"/>
              <a:ext cx="346254" cy="33832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F0BC0D79-A6FD-4FFC-8302-13C7D797DF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264938"/>
              <a:ext cx="346254" cy="33832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312B7686-980A-405B-BDAD-FFF4DD75C8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264938"/>
              <a:ext cx="346254" cy="33832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DF609CD-A671-4C81-BC58-DA4FA78BCD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260655"/>
              <a:ext cx="346254" cy="33832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89A27A10-2796-4C2A-A37C-A6AEA3DFD4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259532"/>
              <a:ext cx="346254" cy="33832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E9515A0-40CE-4E57-AB52-17027B719D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259532"/>
              <a:ext cx="346254" cy="33832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F066F875-D28F-4D54-99E0-4E13BF50B3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259532"/>
              <a:ext cx="346254" cy="33832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8AAA8D02-9590-4D58-A2B9-FB2B24A545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264938"/>
              <a:ext cx="346254" cy="33832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AB3DBDF3-7308-4388-B7A4-B5C458F0ED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259459"/>
              <a:ext cx="346254" cy="33832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337EFC56-4638-4734-B741-5F5AE6D10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264938"/>
              <a:ext cx="346254" cy="33832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9971EF36-E117-45E6-8579-3D3BB7316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785535"/>
              <a:ext cx="346254" cy="33832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D4F8AAA3-24E2-46D5-8827-F126C10A36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782313"/>
              <a:ext cx="346254" cy="33832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27107046-55BF-48BB-8312-BE7C1529AC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779716"/>
              <a:ext cx="346254" cy="33832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8047CBF8-282C-4B91-B1B1-BC48B27ABD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779679"/>
              <a:ext cx="346254" cy="33832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42958FA8-2287-4F94-A4BD-20211E8146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779679"/>
              <a:ext cx="346254" cy="33832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0DF43C8E-17E4-4BAA-B3E8-796EFE79E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779679"/>
              <a:ext cx="346254" cy="33832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019FA02E-671F-49AF-BD11-971183D91B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779679"/>
              <a:ext cx="346254" cy="33832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625FD721-2D4C-4DFC-A87E-7E745A1326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779679"/>
              <a:ext cx="346254" cy="33832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79E5240E-0EED-415B-B1C5-6AE995EB35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775396"/>
              <a:ext cx="346254" cy="33832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6B48B885-0DFE-4960-82D1-51639769B9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774273"/>
              <a:ext cx="346254" cy="33832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ADBE24A7-4908-4B39-9567-72C5490632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774273"/>
              <a:ext cx="346254" cy="33832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783846A5-274F-4254-B85B-D1C89161D8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774273"/>
              <a:ext cx="346254" cy="33832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3B45ADFD-3995-4BD4-B841-C155E6E56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779679"/>
              <a:ext cx="346254" cy="33832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7D6CB6A3-BC30-4D47-BA47-B5186A06D4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774200"/>
              <a:ext cx="346254" cy="33832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F2314DBF-8F47-4212-AC3E-40511F5CD5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779679"/>
              <a:ext cx="346254" cy="33832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BDF626B7-0859-49A6-B37F-3C5DB54440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00033" y="3301823"/>
              <a:ext cx="346254" cy="33832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54453B8A-19AF-413F-8B0D-77B47B3873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44147" y="3298601"/>
              <a:ext cx="346254" cy="33832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036B7D81-4926-49F7-B653-3EC2A66F73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3006" y="3296004"/>
              <a:ext cx="346254" cy="33832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88A48B9C-08F7-4F01-AB98-A36555A104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6985" y="3295967"/>
              <a:ext cx="346254" cy="33832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BA75D3DC-06E9-446C-ABC2-A7FA87F0B7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0884" y="3295967"/>
              <a:ext cx="346254" cy="33832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10C692A9-FA6D-4FBC-8CF5-A12B46FA9A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66" y="3295967"/>
              <a:ext cx="346254" cy="33832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E56E2777-76D5-42C4-B4C8-F65CF66198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44259" y="3295967"/>
              <a:ext cx="346254" cy="33832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E01680A2-0CC4-48D8-B0E9-E839C0842C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83524" y="3295967"/>
              <a:ext cx="346254" cy="33832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DAF9004-849A-4A1D-AD47-DE9438FE83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287" y="3291684"/>
              <a:ext cx="346254" cy="33832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892D8D92-08E0-4255-A67C-538F8E201F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5070" y="3290561"/>
              <a:ext cx="346254" cy="33832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5C93680B-13BA-4BF3-B214-1EEF496DA4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4390" y="3290561"/>
              <a:ext cx="346254" cy="33832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0D7A6AC7-BCC8-4188-ADF7-BC5B287507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3302" y="3290561"/>
              <a:ext cx="346254" cy="33832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1B0EA4E-1A58-41E8-842F-6A5DE30F69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71839" y="3295967"/>
              <a:ext cx="346254" cy="33832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512A9076-166A-49EE-B6F5-D26C00FF8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0546" y="3290488"/>
              <a:ext cx="346254" cy="33832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E98671AF-F5C6-4462-8AC0-EC1F825B2C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9249" y="3295967"/>
              <a:ext cx="346254" cy="33832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B2E211AE-DA87-43E1-BF9F-C10454552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3816547"/>
              <a:ext cx="346254" cy="33832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C44410E9-2CE5-47E9-96D0-2ED2D7B5E3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3813325"/>
              <a:ext cx="346254" cy="33832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D1B52FC2-748A-41F2-B879-F32CAB931C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3810728"/>
              <a:ext cx="346254" cy="33832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D0462988-8B42-49C8-87CA-FBBF744301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3810691"/>
              <a:ext cx="346254" cy="33832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DED543CA-D6E1-4BFF-93B9-BD96702F06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3810691"/>
              <a:ext cx="346254" cy="33832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35FB90E-93FC-4D9E-A0D1-5437BF2A42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3810691"/>
              <a:ext cx="346254" cy="33832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BF165F4F-F1DF-4517-BE9A-B19D6C7AB0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3810691"/>
              <a:ext cx="346254" cy="33832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8A32C236-A6F5-482A-82E3-DD4944CA9E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3810691"/>
              <a:ext cx="346254" cy="33832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2943C7FC-BCC4-4DFF-91ED-C3CBCF0E95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3806408"/>
              <a:ext cx="346254" cy="33832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330C48AB-D1E8-4592-985D-3DA160AD38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3805285"/>
              <a:ext cx="346254" cy="33832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8D309679-8538-4CE7-96E2-E12A0FB1CA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3805285"/>
              <a:ext cx="346254" cy="33832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6D0E695C-D1A7-4064-8604-614ECA01FA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3805285"/>
              <a:ext cx="346254" cy="33832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AF996796-DCBD-4E32-B4B0-94D41003C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3810691"/>
              <a:ext cx="346254" cy="33832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F7254A9A-F99C-4299-9824-A99219F122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3805212"/>
              <a:ext cx="346254" cy="33832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80C31E1-1894-4AEA-A333-DEDCDCB587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3810691"/>
              <a:ext cx="346254" cy="33832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708B668A-6D28-433E-A7D1-1F787F21B5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2535" y="4327769"/>
              <a:ext cx="346254" cy="33832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DBB6E97F-9A43-4523-9CAB-D736534546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6649" y="4324547"/>
              <a:ext cx="346254" cy="33832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35FF9796-802A-4B48-9FCE-0B555100BC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5508" y="4321950"/>
              <a:ext cx="346254" cy="33832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DBD4A648-55FA-4016-9D33-79AAA58C89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9487" y="4321913"/>
              <a:ext cx="346254" cy="33832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C47733D-F5A9-4845-BFAA-B2543F1260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3386" y="4321913"/>
              <a:ext cx="346254" cy="33832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70E6E5B9-0EA4-450A-985C-ED244A4792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2268" y="4321913"/>
              <a:ext cx="346254" cy="33832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F13CE765-E7BA-4CE4-800A-718D6CD236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6761" y="4321913"/>
              <a:ext cx="346254" cy="33832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A606737C-2B99-4928-A62B-398AED2CE8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6026" y="4321913"/>
              <a:ext cx="346254" cy="33832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730968A9-A689-4661-ADC8-010B58D3F7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4789" y="4317630"/>
              <a:ext cx="346254" cy="33832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D89C1FBA-5883-4AEE-A396-347B8BC4C8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7572" y="4316507"/>
              <a:ext cx="346254" cy="33832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3B1ECEEC-9EF8-488C-8A0B-B361766C1D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6892" y="4316507"/>
              <a:ext cx="346254" cy="33832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5C752B02-A062-411A-8AD7-A7F4D00D8D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5804" y="4316507"/>
              <a:ext cx="346254" cy="33832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3B1DFA65-15C1-45DE-A314-EC917EDD29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4341" y="4321913"/>
              <a:ext cx="346254" cy="33832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68323706-0A0B-4363-8CDE-51F4E4BD8B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3048" y="4316434"/>
              <a:ext cx="346254" cy="33832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426F90E5-7E0E-4963-90AD-36FC12BFD1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1751" y="4321913"/>
              <a:ext cx="346254" cy="33832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02DF7F24-7134-4F3D-92EE-6CE6B04690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4843712"/>
              <a:ext cx="346254" cy="33832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1A309F99-2E48-4305-B7B9-2BFF3F6696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4840490"/>
              <a:ext cx="346254" cy="33832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59ED6E00-C73A-4115-8991-A37EA68534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4837893"/>
              <a:ext cx="346254" cy="33832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35AFE8F-8C09-4A4F-A6F9-43A7FFA75F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4837856"/>
              <a:ext cx="346254" cy="33832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A1867471-54D6-48E0-B7D5-96A76167F4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4837856"/>
              <a:ext cx="346254" cy="33832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85D10C5E-8D2C-4F6D-8BEB-8038A500D7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4837856"/>
              <a:ext cx="346254" cy="33832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9EE2C9ED-3AF9-48F9-A9A1-934B07D545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4837856"/>
              <a:ext cx="346254" cy="33832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42564ADC-F6DE-4180-946E-8E2C844462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4837856"/>
              <a:ext cx="346254" cy="33832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D3A6179B-D0D2-4997-A814-013F11C482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4833573"/>
              <a:ext cx="346254" cy="33832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BA9F943E-572D-4122-92D4-EE89354065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4832450"/>
              <a:ext cx="346254" cy="33832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6D9A24CE-586F-46B0-AF09-FE021FFA2E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4832450"/>
              <a:ext cx="346254" cy="33832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ED6045FA-1429-4065-9DB7-D22A952EB5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4832450"/>
              <a:ext cx="346254" cy="33832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570E4948-62AD-43C6-8DA7-37484DA92C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4837856"/>
              <a:ext cx="346254" cy="33832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2B6E0AA0-44C4-44A6-B59D-61DAE3FB4A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4832377"/>
              <a:ext cx="346254" cy="33832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51E9710D-0375-4473-8A8B-5225F7F25C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4837856"/>
              <a:ext cx="346254" cy="33832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FB0E79F1-9632-4285-B68F-85FA618355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0091" y="5362296"/>
              <a:ext cx="346254" cy="33832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46F0FD6A-2FBB-4B7A-B25E-B6EB0B538F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205" y="5359074"/>
              <a:ext cx="346254" cy="33832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7B330F1-F13F-4F05-ACD5-EC4C7C6CFF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3064" y="5356477"/>
              <a:ext cx="346254" cy="33832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CEE3C498-1B0A-4957-835C-8997BE5130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7043" y="5356440"/>
              <a:ext cx="346254" cy="33832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F69C296D-8BC5-4120-9230-DC8E51CC22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942" y="5356440"/>
              <a:ext cx="346254" cy="33832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E83CB0DD-4633-4D1F-8EBA-79DD9A0A3A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824" y="5356440"/>
              <a:ext cx="346254" cy="33832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FC18E435-14A7-448C-8E84-C420093D73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317" y="5356440"/>
              <a:ext cx="346254" cy="33832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3806F762-73E2-44FF-B699-1E3AE814CA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582" y="5356440"/>
              <a:ext cx="346254" cy="33832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50F39959-6819-4A76-ADFD-446EE8E508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345" y="5352157"/>
              <a:ext cx="346254" cy="33832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61AF8759-FE4B-4B3C-8B0E-BD7AA24368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128" y="5351034"/>
              <a:ext cx="346254" cy="33832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CEEFDE2-CDD4-4260-96DB-1CB3481510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448" y="5351034"/>
              <a:ext cx="346254" cy="33832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55E7BA53-1526-4296-8669-34FB95DCEE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360" y="5351034"/>
              <a:ext cx="346254" cy="33832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C89FEEC4-985B-4DE6-9AEE-C37FB235DB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897" y="5356440"/>
              <a:ext cx="346254" cy="33832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04698F9F-FD97-42E2-AB95-063EBE0837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604" y="5350961"/>
              <a:ext cx="346254" cy="33832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04B5370B-55D7-440E-86E8-0C96BDB394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307" y="5356440"/>
              <a:ext cx="346254" cy="33832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C82DD9F1-39AF-4FD0-B9A6-D817EEA279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5883644"/>
              <a:ext cx="346254" cy="33832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EBE8C753-942F-4C8C-B87C-F7852AE17D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5880422"/>
              <a:ext cx="346254" cy="33832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6E4EEC6C-9317-484E-88A4-A2768AAC00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5877825"/>
              <a:ext cx="346254" cy="33832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A1D60578-0B29-440A-9833-56436C1F3E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5877788"/>
              <a:ext cx="346254" cy="33832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DBE255B7-152D-457E-9470-CD5C65392A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5877788"/>
              <a:ext cx="346254" cy="33832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4FFB1980-5693-49DA-BA78-ECF1A0B44A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5877788"/>
              <a:ext cx="346254" cy="33832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BB4B289-85E8-4CE9-9F81-077C0CE6E3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5877788"/>
              <a:ext cx="346254" cy="33832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E1767612-64B2-4070-8BD0-0A2FB289D3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5877788"/>
              <a:ext cx="346254" cy="33832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F43C854B-49A5-42BB-8EE5-C14FD431A2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5873505"/>
              <a:ext cx="346254" cy="33832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84EC7A12-2480-4336-B733-C20ED8B696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5872382"/>
              <a:ext cx="346254" cy="33832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35B0C679-A2E9-4D97-B245-59CE70EFEEC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5872382"/>
              <a:ext cx="346254" cy="33832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BAB995F8-66C2-4688-B547-51FA43A1ED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5872382"/>
              <a:ext cx="346254" cy="33832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4D24BCB8-094D-4A57-AF64-76CC605BFE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5877788"/>
              <a:ext cx="346254" cy="33832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41F2535C-60F9-4260-92EC-9E04822E09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5872309"/>
              <a:ext cx="346254" cy="33832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2AD16939-05B4-4FAA-80C5-B1BE0604D5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5877788"/>
              <a:ext cx="346254" cy="33832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EF0BD33B-AD5D-43EF-944F-DCFC21FCF7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6396487"/>
              <a:ext cx="346254" cy="33832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87D41D13-05BF-4BFA-AB0E-8C443031B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6393265"/>
              <a:ext cx="346254" cy="33832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8A8C4ACB-0F4E-49E5-AB53-5EAC19B592B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6390668"/>
              <a:ext cx="346254" cy="33832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4A029E70-5BDB-40D2-84E5-EA3578C1F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6390631"/>
              <a:ext cx="346254" cy="33832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02636F6B-1876-41F3-8C63-4B7E65F6D2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6390631"/>
              <a:ext cx="346254" cy="33832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CDA599EF-8916-47D8-970A-48822C3851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6390631"/>
              <a:ext cx="346254" cy="33832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4EF02CC1-634D-4B12-AFDB-7C731CD8D9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6390631"/>
              <a:ext cx="346254" cy="33832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28CB166C-4A26-4E5A-8472-43271094B6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6390631"/>
              <a:ext cx="346254" cy="33832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E30D03F7-E7C0-4394-9BC0-12D0BB5682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6386348"/>
              <a:ext cx="346254" cy="33832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290593BB-50C3-45A3-AF01-9A3B157A1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6385225"/>
              <a:ext cx="346254" cy="33832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1857E151-A1D4-404C-BD5D-711CE6FABF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6385225"/>
              <a:ext cx="346254" cy="33832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6A802AC9-5AF6-406E-8372-F87A30D07A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6385225"/>
              <a:ext cx="346254" cy="33832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36C43137-5239-4A11-899B-E36EAF3A46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6390631"/>
              <a:ext cx="346254" cy="33832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292A6C05-11CF-4C61-A071-A4D3C645D7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6385152"/>
              <a:ext cx="346254" cy="33832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9A0D5D92-C55B-4D2E-99DB-C76A915BA4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6390631"/>
              <a:ext cx="346254" cy="338328"/>
            </a:xfrm>
            <a:prstGeom prst="rect">
              <a:avLst/>
            </a:prstGeom>
          </p:spPr>
        </p:pic>
        <p:sp>
          <p:nvSpPr>
            <p:cNvPr id="219" name="Rectangle 218">
              <a:extLst>
                <a:ext uri="{FF2B5EF4-FFF2-40B4-BE49-F238E27FC236}">
                  <a16:creationId xmlns:a16="http://schemas.microsoft.com/office/drawing/2014/main" id="{6C987DBE-EFCC-4FD6-91F9-C0677D54E276}"/>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98057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layout</a:t>
            </a:r>
          </a:p>
        </p:txBody>
      </p:sp>
      <p:sp>
        <p:nvSpPr>
          <p:cNvPr id="4" name="Table Placeholder 3"/>
          <p:cNvSpPr>
            <a:spLocks noGrp="1"/>
          </p:cNvSpPr>
          <p:nvPr>
            <p:ph type="tbl" sz="quarter" idx="10"/>
          </p:nvPr>
        </p:nvSpPr>
        <p:spPr>
          <a:xfrm>
            <a:off x="576416" y="3230745"/>
            <a:ext cx="11034989"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83101903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55709" y="0"/>
            <a:ext cx="403629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Case study layout</a:t>
            </a:r>
          </a:p>
        </p:txBody>
      </p:sp>
      <p:sp>
        <p:nvSpPr>
          <p:cNvPr id="17" name="Online Image Placeholder 2">
            <a:extLst>
              <a:ext uri="{FF2B5EF4-FFF2-40B4-BE49-F238E27FC236}">
                <a16:creationId xmlns:a16="http://schemas.microsoft.com/office/drawing/2014/main" id="{8C7BB37E-173E-4A3E-95D3-FF8CDEB4E454}"/>
              </a:ext>
            </a:extLst>
          </p:cNvPr>
          <p:cNvSpPr>
            <a:spLocks noGrp="1"/>
          </p:cNvSpPr>
          <p:nvPr>
            <p:ph type="clipArt" sz="quarter" idx="11" hasCustomPrompt="1"/>
          </p:nvPr>
        </p:nvSpPr>
        <p:spPr>
          <a:xfrm>
            <a:off x="455994" y="153505"/>
            <a:ext cx="986067" cy="448276"/>
          </a:xfrm>
        </p:spPr>
        <p:txBody>
          <a:bodyPr tIns="0" rIns="0" bIns="0" anchor="ctr">
            <a:noAutofit/>
          </a:bodyPr>
          <a:lstStyle>
            <a:lvl1pPr algn="ctr">
              <a:defRPr sz="980">
                <a:latin typeface="+mj-lt"/>
              </a:defRPr>
            </a:lvl1pPr>
          </a:lstStyle>
          <a:p>
            <a:r>
              <a:rPr lang="en-US"/>
              <a:t>Drop logo here</a:t>
            </a:r>
          </a:p>
        </p:txBody>
      </p:sp>
      <p:sp>
        <p:nvSpPr>
          <p:cNvPr id="18" name="Table Placeholder 3">
            <a:extLst>
              <a:ext uri="{FF2B5EF4-FFF2-40B4-BE49-F238E27FC236}">
                <a16:creationId xmlns:a16="http://schemas.microsoft.com/office/drawing/2014/main" id="{041B10FE-5B4A-48EA-B9CA-9791FBB40079}"/>
              </a:ext>
            </a:extLst>
          </p:cNvPr>
          <p:cNvSpPr>
            <a:spLocks noGrp="1"/>
          </p:cNvSpPr>
          <p:nvPr>
            <p:ph type="tbl" sz="quarter" idx="12"/>
          </p:nvPr>
        </p:nvSpPr>
        <p:spPr>
          <a:xfrm>
            <a:off x="462161" y="3138161"/>
            <a:ext cx="6902471"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50231878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86725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ank You Gray">
    <p:bg>
      <p:bgPr>
        <a:solidFill>
          <a:srgbClr val="EBEB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1D63BB-EA30-4A75-BB69-E0F57CCEB9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11" name="Text Box 3">
            <a:extLst>
              <a:ext uri="{FF2B5EF4-FFF2-40B4-BE49-F238E27FC236}">
                <a16:creationId xmlns:a16="http://schemas.microsoft.com/office/drawing/2014/main" id="{F01AC198-499F-434D-BED6-6B6C1CF610D7}"/>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E0BC4B-ABC1-4073-B857-29D488B5C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17441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ank You Gray Wheels">
    <p:bg>
      <p:bgPr>
        <a:solidFill>
          <a:srgbClr val="EBEB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206" name="Text Box 3">
            <a:extLst>
              <a:ext uri="{FF2B5EF4-FFF2-40B4-BE49-F238E27FC236}">
                <a16:creationId xmlns:a16="http://schemas.microsoft.com/office/drawing/2014/main" id="{BB26FC76-EFB5-416A-99A6-F80653311968}"/>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7088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78997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Picture 5">
            <a:extLst>
              <a:ext uri="{FF2B5EF4-FFF2-40B4-BE49-F238E27FC236}">
                <a16:creationId xmlns:a16="http://schemas.microsoft.com/office/drawing/2014/main" id="{909403FA-BEC7-45CB-99FD-DFFE2A5BA1A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24" name="Text Box 3">
            <a:extLst>
              <a:ext uri="{FF2B5EF4-FFF2-40B4-BE49-F238E27FC236}">
                <a16:creationId xmlns:a16="http://schemas.microsoft.com/office/drawing/2014/main" id="{31AA8F6C-D40E-4783-A655-93744144008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13" name="Picture 12">
            <a:extLst>
              <a:ext uri="{FF2B5EF4-FFF2-40B4-BE49-F238E27FC236}">
                <a16:creationId xmlns:a16="http://schemas.microsoft.com/office/drawing/2014/main" id="{9F2F58FB-DD35-4A03-8ED6-B76BA7D2D5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959102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Blue Wheels">
    <p:bg>
      <p:bgPr>
        <a:solidFill>
          <a:schemeClr val="tx2"/>
        </a:solidFill>
        <a:effectLst/>
      </p:bgPr>
    </p:bg>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E76D357A-ED2B-4E6F-A936-06C4E6988F41}"/>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251" name="Picture 250" descr="A close up of a logo&#10;&#10;Description generated with very high confidence">
              <a:extLst>
                <a:ext uri="{FF2B5EF4-FFF2-40B4-BE49-F238E27FC236}">
                  <a16:creationId xmlns:a16="http://schemas.microsoft.com/office/drawing/2014/main" id="{7B58CAB8-C333-4A95-A76E-F62473BB30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5B5F36A-2BB1-4745-83B3-DC4476ACE6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759271CB-9BC8-4138-9510-19CA32010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D85769B5-4EB7-4CA2-A873-6456D83FC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F3AD826A-0685-4FF0-8456-CA9131819D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4874E3B9-355E-46C4-8A3E-03CFB6E6D3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E8CA8BB-A9E0-4921-AD52-3774C40571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EAEB76E1-B66B-4532-850C-2716E3FBE1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F097332B-F5F4-40E7-B4E9-FF3A6FD004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EAC8B70E-5429-47FF-AB03-CDFF5CFFFA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4961B23D-EEF1-4DBA-85BB-4A7E2B172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F1C477BD-937C-4C7A-AB25-71630CD6B9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8F401FC0-C2FB-4035-AFB6-1C80DD500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08EC6636-B525-44A3-9B42-22597A831E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BBD5E362-23F0-403D-AF93-1EDDC64DC9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278F25FD-CC26-4A8C-980F-6EBF3BCE3D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03BF77E3-D62F-41C5-AC66-CD44188169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D5B611F3-9FBF-4EA2-A9DC-52EEB519B4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B1F1EB06-42D1-45F9-873D-EE09D3813C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177FF6D8-E6B8-4E94-AEDF-757B93EAEC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9224CCA-9B36-4148-AE45-6DA2EAF85B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9D6F473E-D542-4E66-907C-CE9143BA98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A3E059F-52B9-4ECE-9420-049B8DD4F9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91A88C69-614D-4E19-A69E-23B71F8474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53094714-5679-40C7-84FE-794D2EF545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E9F796A4-6F4D-4504-B589-4EBC5EEF61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A45E2ADD-394C-4B16-973F-FC9B433680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7020890F-A43E-484D-8EF4-A137FC3F9B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71D7E70A-FE0C-425F-A966-676779C47A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CBC8B155-0CB4-492C-A94F-84AA8010B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69622B23-92BE-4B41-B872-5259D54915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70D1C3-573C-4430-A37F-3E98C19A20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F9E8603F-6D6B-4817-B2F9-8EAF2FB85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57078B84-6784-45A5-9FCD-751C5572AA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0F062348-BBAC-41FC-B963-89B2527931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BEB762A2-ABE9-4B88-84B0-1D57BD78EB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51EE06F8-994C-4BBB-ADDF-8C619C2CB0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914C967-4ED9-4D52-95B9-F087EE6E87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59BD7C97-E125-4CF9-B0C0-8F587E4941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892850F9-4BD5-4D08-A85B-EB99B50191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FF07E110-F73D-43E3-B76E-EDB48264D2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F4B2244F-DAF5-4B20-913C-55F8661E4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5D57DE3-1BB7-40DA-A1FB-89C20AC35A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0367F4B5-51A4-40D1-A4CD-FCB3074304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617C7AD-A541-4876-BBC1-171980952E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60F07E12-8CD5-4F03-B511-92A4571566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CA4E9C8E-598D-4C29-BC54-EA081BA01D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6A1E91A5-1AD2-455A-89C3-FEA3D5C9EC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11A5264-A112-4C6F-A056-6C1A8B5E7FD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7A489505-B1F8-40DB-B9AD-B116D6EA0D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05C29F71-D32F-4024-A9BB-9EBE555040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FAE4B9FD-01C6-46D0-AB8E-68356AE677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5965401F-067B-4DB7-A935-1A4689A53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EB8597FC-4217-4630-8A64-597937722B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D08BF2AD-7C62-454B-A95E-CEDF941C30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2ED1CE79-FB94-4D6E-BEF3-339F0E05D3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7451106F-14DC-4BAC-A252-6B9BD4F2CD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5B3A8BE4-3EC3-4C80-BFC7-4DAA1930AD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8FD7930E-D652-48D0-A3AF-8E3A2D483E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725052D4-C332-46ED-87F8-01C6A86954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14CE057D-F1ED-4FC4-8429-D25F2B521E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D526730F-0E77-46F3-AF9D-953116C33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5FE7B54-F8F4-4318-9F27-CD0C0363BD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6596A3B0-F2B1-442D-9CBD-8A1464D3E6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CAB6BA48-C576-4AB2-9A24-1E8ACFEB48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E69AE6C5-404F-4483-80B5-4BB89071F6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07C9ABF3-364D-4B05-B1AC-45F19ABC66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3331BE55-433D-4064-9018-15CB3EB494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85FB42E2-C04C-406A-9C42-BFD1353D81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35C251DF-BDC0-4792-A5BF-A9784897F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000CCF98-9696-433E-A86A-A8042BF742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35A0494D-AA99-4BC0-9B5F-F8CC936B9A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911FF04D-FD9F-4385-B9F6-C8ED010D62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6D672FD3-912A-43A3-B18F-CB7BD8CB52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65F1E3E0-7F64-444D-9F82-B767F62F1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8972E115-29EF-4C3C-A9F6-C11553EDDD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F830D34A-499E-4BED-9515-9E618F5FF2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6F823028-3F9E-4579-80BE-7C2FD3AC1E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8A39DBCF-79B6-46F1-BA2D-BC734735BA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472DCCA0-3E75-4BD3-8E28-1B8BB3FE7FD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E7022EC9-D5CA-4555-9A0C-1F7C6451AA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83B73B20-8529-436D-AB02-7A70B0FE73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AE6254E4-123A-4C8C-ADE3-76F8EA0219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C21A9368-B660-4193-9C4D-92AFA465F8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A77C2814-0167-46AC-9CA3-13C4D74299C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FDAEEB02-259A-40B5-9152-FABFA33CAC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F085480D-9388-4C5E-A9D2-8CC6C3725D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D1CCE08D-2529-4179-9EE9-73D237646E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F79F0092-BE86-4CC2-8BE5-C959CDF630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6B8EE440-167D-4DBC-8AAD-BA4FD7EFDF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4ACF0F31-33E5-42ED-93D1-C6A6711959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07BBB10-82FC-4B4F-A320-835F1E0BA0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49CC79E8-B8B6-4854-8800-057DEFEAE8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A8D817B9-3AFC-4B1E-96D0-FE2ACE8F7B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EF2D7EC1-1DB3-417A-8565-76D5B63CD5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0FE1563B-91A6-4800-8F4B-9B984F990D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30E863C-672E-4A60-86CC-664530ED21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95EDC8CC-3D7B-4211-A53A-789D0BE216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57DC4CA2-6D36-44D3-AF95-FF12D0FBFF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B5DC63E4-B692-4A69-94F7-67167D9355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63235B05-28DA-4F49-B42A-803016E515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8146179F-D702-41FC-8DC8-9374E807E3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78C45658-CE45-472B-AEB8-AED5D4693AB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BB009BEC-3C01-4F05-9257-8ECBBE7A4B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E2E5AD3A-7DA9-42DB-A474-40F5E050B7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F45C37BE-064F-4228-B6D6-3678DA7761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20158A8A-FF08-4C01-AF9A-485437E1FD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D1E550F4-3403-4C68-B4E0-8D77BA8974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79985198-3286-422B-A3B5-FA68CAD9BF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03EE597F-2555-40E7-A848-5A85E04A99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1BDC2150-3202-491B-9528-8670651AFC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1F97077A-9730-476C-9255-59DC73069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A8FF8D5D-FE35-4B94-9637-0B056BFA95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0DA57AE2-D8CF-476F-BA73-9132B9BA75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83F36AC1-593F-477D-BC10-3353CE3ED0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5838F46A-E20E-4FD6-A942-FFCC165C5F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9A26E733-0447-4948-9D39-9ED5185987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56423882-8162-4C3B-ABA3-D879D0208C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43C62F25-8965-4C7E-B610-829E0411D8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8DF93A4F-30CB-4063-901B-4F64A112D4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47BE9336-E1B9-4C36-91B3-B4BBCF4D1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F1CB38BF-CE53-48DA-923B-6E8E93E8BB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433C20D6-C3AD-488E-9347-B1100EEE6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AF83E0EA-2B51-4D95-AFAE-04A4F6AF1A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64561C54-97BB-4F1B-8525-1B07B909B2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D3EC4E4B-0887-4487-BB17-5DD60174C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5BA06FF6-F499-4A23-B9C3-75588F5D2C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6F18440B-9515-4004-876C-BAA52ECB1F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76598887-A6D8-4756-9B3B-CC4739DD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0B67700A-EC0D-47D5-9CD9-9455E074C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4191FCC9-5843-42D0-A425-AFB868E7D6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45C9D8B6-C39E-4E4D-9FC6-60F6A95E9F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DA5BBE7-C404-4552-94C4-F3CF8B8883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D359EB29-47B5-474C-A00E-F5CE6C5DE0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5DC2291-76B5-4341-A657-7733617490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5717A92-2A36-4B7C-9BC2-EC589575A7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3AA27FAB-82BA-4BBC-B2FE-C0EA1F17D3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1C6866D2-671D-4D8E-95B5-32729A56F3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2988FCC8-2240-4545-AF9F-7FD2B2E45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1A16CC45-6AD5-4D81-A413-3D91E83CA7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08CB7411-58E7-4089-B83C-72DF4F6780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CDABF165-E039-4507-9422-3BBD11F6A7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B8D91189-3C94-4241-8B6D-125F4A2339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3B72DC4-4361-4B28-8BD2-62F99D0756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5366B896-C0CE-451A-9CD9-BA4AEC40F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8C23A659-B1E7-4E53-B390-8D9565F542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07456863-49B1-4562-923C-2D053FA9D6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1458826A-76D4-4DC6-8972-659CA43154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39A55280-C45D-4262-B754-DF5BF00CFD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B1998B11-4E01-42C7-8C52-23A35DD525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88146521-9A7E-4EC3-9698-29E23CC01B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18937F11-A2DD-428C-9E3D-98BE5B9E6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C6FD79D7-CF93-4D45-A708-88F24B3A73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980217B8-64FA-424D-9441-CE159932A6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6334E420-2F9F-464F-BE0C-2086D8B639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A345283F-1D22-435F-812D-A11CC806C9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F6735713-3297-4705-A70F-22A37088EE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36730C94-B4BD-40A1-8D2C-C86A9B1909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D929E682-30D4-4B63-BE96-F0C65C1EF5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1CCBCCC9-D151-41C3-81B1-3B61110993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AC5506B6-CA76-479C-959F-254EC4811A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0A0CF8D2-6C67-4308-BDDE-C7383C41A4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DC59C61F-461F-4000-A881-FEF5092F18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FCEA40B1-51E6-489D-A730-82FD5354A5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4693FC16-C6F3-4EE6-BB32-B5B9B7D452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9AA35223-91B7-4AE1-A10D-1276A99CE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75F2F6C7-F35B-47D4-B3F0-03A7EF87D0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418" name="Picture 417" descr="A close up of a logo&#10;&#10;Description generated with very high confidence">
              <a:extLst>
                <a:ext uri="{FF2B5EF4-FFF2-40B4-BE49-F238E27FC236}">
                  <a16:creationId xmlns:a16="http://schemas.microsoft.com/office/drawing/2014/main" id="{D9511ADF-36AC-41AA-8AF3-FF6C41EBD3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419" name="Picture 418" descr="A close up of a logo&#10;&#10;Description generated with very high confidence">
              <a:extLst>
                <a:ext uri="{FF2B5EF4-FFF2-40B4-BE49-F238E27FC236}">
                  <a16:creationId xmlns:a16="http://schemas.microsoft.com/office/drawing/2014/main" id="{25FF9CCE-6722-48F6-8C6F-D9B0D6B745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420" name="Picture 419" descr="A close up of a logo&#10;&#10;Description generated with very high confidence">
              <a:extLst>
                <a:ext uri="{FF2B5EF4-FFF2-40B4-BE49-F238E27FC236}">
                  <a16:creationId xmlns:a16="http://schemas.microsoft.com/office/drawing/2014/main" id="{375BB6FF-2168-43BE-9925-D95B6A6748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421" name="Picture 420" descr="A close up of a logo&#10;&#10;Description generated with very high confidence">
              <a:extLst>
                <a:ext uri="{FF2B5EF4-FFF2-40B4-BE49-F238E27FC236}">
                  <a16:creationId xmlns:a16="http://schemas.microsoft.com/office/drawing/2014/main" id="{7D704D22-9616-41DC-AA02-95EEF226D1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422" name="Picture 421" descr="A close up of a logo&#10;&#10;Description generated with very high confidence">
              <a:extLst>
                <a:ext uri="{FF2B5EF4-FFF2-40B4-BE49-F238E27FC236}">
                  <a16:creationId xmlns:a16="http://schemas.microsoft.com/office/drawing/2014/main" id="{E82FFB4C-EFF5-44D0-A0D1-F8DB48861C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423" name="Picture 422" descr="A close up of a logo&#10;&#10;Description generated with very high confidence">
              <a:extLst>
                <a:ext uri="{FF2B5EF4-FFF2-40B4-BE49-F238E27FC236}">
                  <a16:creationId xmlns:a16="http://schemas.microsoft.com/office/drawing/2014/main" id="{5C450CC8-C399-41A5-A309-49C3ECA469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424" name="Picture 423" descr="A close up of a logo&#10;&#10;Description generated with very high confidence">
              <a:extLst>
                <a:ext uri="{FF2B5EF4-FFF2-40B4-BE49-F238E27FC236}">
                  <a16:creationId xmlns:a16="http://schemas.microsoft.com/office/drawing/2014/main" id="{01599F35-929B-40F3-BBA4-A543DB7563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425" name="Picture 424" descr="A close up of a logo&#10;&#10;Description generated with very high confidence">
              <a:extLst>
                <a:ext uri="{FF2B5EF4-FFF2-40B4-BE49-F238E27FC236}">
                  <a16:creationId xmlns:a16="http://schemas.microsoft.com/office/drawing/2014/main" id="{F15B28F1-9DF6-47EC-932B-A7F9B1F126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426" name="Picture 425" descr="A close up of a logo&#10;&#10;Description generated with very high confidence">
              <a:extLst>
                <a:ext uri="{FF2B5EF4-FFF2-40B4-BE49-F238E27FC236}">
                  <a16:creationId xmlns:a16="http://schemas.microsoft.com/office/drawing/2014/main" id="{736F88AB-FDA4-4A10-BF77-66A97F7A88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427" name="Picture 426" descr="A close up of a logo&#10;&#10;Description generated with very high confidence">
              <a:extLst>
                <a:ext uri="{FF2B5EF4-FFF2-40B4-BE49-F238E27FC236}">
                  <a16:creationId xmlns:a16="http://schemas.microsoft.com/office/drawing/2014/main" id="{7DE5D614-79DB-4AD2-9479-EF94E474D2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428" name="Picture 427" descr="A close up of a logo&#10;&#10;Description generated with very high confidence">
              <a:extLst>
                <a:ext uri="{FF2B5EF4-FFF2-40B4-BE49-F238E27FC236}">
                  <a16:creationId xmlns:a16="http://schemas.microsoft.com/office/drawing/2014/main" id="{C6FEB241-B7C6-4A88-B384-20AE0E181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429" name="Picture 428" descr="A close up of a logo&#10;&#10;Description generated with very high confidence">
              <a:extLst>
                <a:ext uri="{FF2B5EF4-FFF2-40B4-BE49-F238E27FC236}">
                  <a16:creationId xmlns:a16="http://schemas.microsoft.com/office/drawing/2014/main" id="{47E1E483-BFCA-4877-9447-AF5CFA2E7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430" name="Picture 429" descr="A close up of a logo&#10;&#10;Description generated with very high confidence">
              <a:extLst>
                <a:ext uri="{FF2B5EF4-FFF2-40B4-BE49-F238E27FC236}">
                  <a16:creationId xmlns:a16="http://schemas.microsoft.com/office/drawing/2014/main" id="{4FBDAA62-7272-4601-B145-A818419290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431" name="Picture 430" descr="A close up of a logo&#10;&#10;Description generated with very high confidence">
              <a:extLst>
                <a:ext uri="{FF2B5EF4-FFF2-40B4-BE49-F238E27FC236}">
                  <a16:creationId xmlns:a16="http://schemas.microsoft.com/office/drawing/2014/main" id="{39073DB3-67C7-40C9-AEEB-8850014203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432" name="Picture 431" descr="A close up of a logo&#10;&#10;Description generated with very high confidence">
              <a:extLst>
                <a:ext uri="{FF2B5EF4-FFF2-40B4-BE49-F238E27FC236}">
                  <a16:creationId xmlns:a16="http://schemas.microsoft.com/office/drawing/2014/main" id="{2684D29F-3292-46B2-A2A0-19CC0DC923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433" name="Picture 432" descr="A close up of a logo&#10;&#10;Description generated with very high confidence">
              <a:extLst>
                <a:ext uri="{FF2B5EF4-FFF2-40B4-BE49-F238E27FC236}">
                  <a16:creationId xmlns:a16="http://schemas.microsoft.com/office/drawing/2014/main" id="{29DD81F2-B15D-4B01-B093-0AD4FBA263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434" name="Picture 433" descr="A close up of a logo&#10;&#10;Description generated with very high confidence">
              <a:extLst>
                <a:ext uri="{FF2B5EF4-FFF2-40B4-BE49-F238E27FC236}">
                  <a16:creationId xmlns:a16="http://schemas.microsoft.com/office/drawing/2014/main" id="{2BBA6B43-DA08-43DF-9C87-BFF672469F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435" name="Picture 434" descr="A close up of a logo&#10;&#10;Description generated with very high confidence">
              <a:extLst>
                <a:ext uri="{FF2B5EF4-FFF2-40B4-BE49-F238E27FC236}">
                  <a16:creationId xmlns:a16="http://schemas.microsoft.com/office/drawing/2014/main" id="{42FB0169-5CD9-4B7E-919A-A8FAA3BF0E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436" name="Picture 435" descr="A close up of a logo&#10;&#10;Description generated with very high confidence">
              <a:extLst>
                <a:ext uri="{FF2B5EF4-FFF2-40B4-BE49-F238E27FC236}">
                  <a16:creationId xmlns:a16="http://schemas.microsoft.com/office/drawing/2014/main" id="{917CE0FC-6327-4AA3-ACB6-CF8DFCAA84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437" name="Picture 436" descr="A close up of a logo&#10;&#10;Description generated with very high confidence">
              <a:extLst>
                <a:ext uri="{FF2B5EF4-FFF2-40B4-BE49-F238E27FC236}">
                  <a16:creationId xmlns:a16="http://schemas.microsoft.com/office/drawing/2014/main" id="{3CC9D0E1-3419-428B-8E67-353E6AF436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438" name="Picture 437" descr="A close up of a logo&#10;&#10;Description generated with very high confidence">
              <a:extLst>
                <a:ext uri="{FF2B5EF4-FFF2-40B4-BE49-F238E27FC236}">
                  <a16:creationId xmlns:a16="http://schemas.microsoft.com/office/drawing/2014/main" id="{33B71944-5514-4958-B93A-0B118B9AD3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439" name="Picture 438" descr="A close up of a logo&#10;&#10;Description generated with very high confidence">
              <a:extLst>
                <a:ext uri="{FF2B5EF4-FFF2-40B4-BE49-F238E27FC236}">
                  <a16:creationId xmlns:a16="http://schemas.microsoft.com/office/drawing/2014/main" id="{D1623ADC-22E1-4D84-91EC-BE9C7BF81E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440" name="Picture 439" descr="A close up of a logo&#10;&#10;Description generated with very high confidence">
              <a:extLst>
                <a:ext uri="{FF2B5EF4-FFF2-40B4-BE49-F238E27FC236}">
                  <a16:creationId xmlns:a16="http://schemas.microsoft.com/office/drawing/2014/main" id="{B413886D-0EC9-4EC7-B5B1-E7CFFDA441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441" name="Picture 440" descr="A close up of a logo&#10;&#10;Description generated with very high confidence">
              <a:extLst>
                <a:ext uri="{FF2B5EF4-FFF2-40B4-BE49-F238E27FC236}">
                  <a16:creationId xmlns:a16="http://schemas.microsoft.com/office/drawing/2014/main" id="{B7E1C1E3-D0C0-4176-93F8-3C81BB3366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442" name="Picture 441" descr="A close up of a logo&#10;&#10;Description generated with very high confidence">
              <a:extLst>
                <a:ext uri="{FF2B5EF4-FFF2-40B4-BE49-F238E27FC236}">
                  <a16:creationId xmlns:a16="http://schemas.microsoft.com/office/drawing/2014/main" id="{61C72286-5C64-43C0-9EE3-F548BBC69F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443" name="Picture 442" descr="A close up of a logo&#10;&#10;Description generated with very high confidence">
              <a:extLst>
                <a:ext uri="{FF2B5EF4-FFF2-40B4-BE49-F238E27FC236}">
                  <a16:creationId xmlns:a16="http://schemas.microsoft.com/office/drawing/2014/main" id="{C418D9CE-1932-4D57-AA53-CE71C851B3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444" name="Picture 443" descr="A close up of a logo&#10;&#10;Description generated with very high confidence">
              <a:extLst>
                <a:ext uri="{FF2B5EF4-FFF2-40B4-BE49-F238E27FC236}">
                  <a16:creationId xmlns:a16="http://schemas.microsoft.com/office/drawing/2014/main" id="{58C2877F-ED68-4747-BB23-E7827A3228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445" name="Picture 444" descr="A close up of a logo&#10;&#10;Description generated with very high confidence">
              <a:extLst>
                <a:ext uri="{FF2B5EF4-FFF2-40B4-BE49-F238E27FC236}">
                  <a16:creationId xmlns:a16="http://schemas.microsoft.com/office/drawing/2014/main" id="{ECE0ED51-BABD-46D1-9FD6-692EC34B31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
        <p:nvSpPr>
          <p:cNvPr id="249" name="Rectangle 248">
            <a:extLst>
              <a:ext uri="{FF2B5EF4-FFF2-40B4-BE49-F238E27FC236}">
                <a16:creationId xmlns:a16="http://schemas.microsoft.com/office/drawing/2014/main" id="{E543FD11-D5F3-4B89-B3BE-891E43A9A5CC}"/>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chemeClr val="tx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446" name="Text Box 3">
            <a:extLst>
              <a:ext uri="{FF2B5EF4-FFF2-40B4-BE49-F238E27FC236}">
                <a16:creationId xmlns:a16="http://schemas.microsoft.com/office/drawing/2014/main" id="{1CF7302B-E8AB-489A-A52D-4804E1AE6113}"/>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spTree>
    <p:extLst>
      <p:ext uri="{BB962C8B-B14F-4D97-AF65-F5344CB8AC3E}">
        <p14:creationId xmlns:p14="http://schemas.microsoft.com/office/powerpoint/2010/main" val="89128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45167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63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0EDEDF8C-8F55-4058-AB77-719C1EA7377D}"/>
              </a:ext>
            </a:extLst>
          </p:cNvPr>
          <p:cNvSpPr>
            <a:spLocks noGrp="1"/>
          </p:cNvSpPr>
          <p:nvPr>
            <p:ph type="dt" sz="half" idx="10"/>
          </p:nvPr>
        </p:nvSpPr>
        <p:spPr/>
        <p:txBody>
          <a:bodyPr/>
          <a:lstStyle/>
          <a:p>
            <a:fld id="{268E0CB1-011C-4C97-972E-11ECAB49CA0D}" type="datetimeFigureOut">
              <a:rPr lang="en-US" smtClean="0"/>
              <a:t>8/23/2021</a:t>
            </a:fld>
            <a:endParaRPr lang="en-US" dirty="0"/>
          </a:p>
        </p:txBody>
      </p:sp>
      <p:sp>
        <p:nvSpPr>
          <p:cNvPr id="9" name="Footer Placeholder 8">
            <a:extLst>
              <a:ext uri="{FF2B5EF4-FFF2-40B4-BE49-F238E27FC236}">
                <a16:creationId xmlns:a16="http://schemas.microsoft.com/office/drawing/2014/main" id="{5BFABD24-6497-48CE-B44C-7FD53A78BE9E}"/>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538FC9A-D59E-444A-9308-4078CE43209A}"/>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129895113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4FC1-29F7-4F9E-B4C2-D966D3E1219C}"/>
              </a:ext>
            </a:extLst>
          </p:cNvPr>
          <p:cNvSpPr>
            <a:spLocks noGrp="1"/>
          </p:cNvSpPr>
          <p:nvPr>
            <p:ph type="title"/>
          </p:nvPr>
        </p:nvSpPr>
        <p:spPr/>
        <p:txBody>
          <a:bodyPr/>
          <a:lstStyle/>
          <a:p>
            <a:r>
              <a:rPr lang="nl-NL"/>
              <a:t>Klik om stijl te bewerken</a:t>
            </a:r>
            <a:endParaRPr lang="en-NL" dirty="0"/>
          </a:p>
        </p:txBody>
      </p:sp>
      <p:sp>
        <p:nvSpPr>
          <p:cNvPr id="5" name="Date Placeholder 4">
            <a:extLst>
              <a:ext uri="{FF2B5EF4-FFF2-40B4-BE49-F238E27FC236}">
                <a16:creationId xmlns:a16="http://schemas.microsoft.com/office/drawing/2014/main" id="{7AA8C61F-0861-4EA2-830E-CE6747F913B1}"/>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6" name="Footer Placeholder 5">
            <a:extLst>
              <a:ext uri="{FF2B5EF4-FFF2-40B4-BE49-F238E27FC236}">
                <a16:creationId xmlns:a16="http://schemas.microsoft.com/office/drawing/2014/main" id="{ECE223B2-916A-4B59-9450-5E871037141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E57105-BB44-4416-895B-53CD6922F668}"/>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213861577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87E-B62D-4E51-BF89-62B5EAF85014}"/>
              </a:ext>
            </a:extLst>
          </p:cNvPr>
          <p:cNvSpPr>
            <a:spLocks noGrp="1"/>
          </p:cNvSpPr>
          <p:nvPr>
            <p:ph type="title"/>
          </p:nvPr>
        </p:nvSpPr>
        <p:spPr/>
        <p:txBody>
          <a:bodyPr/>
          <a:lstStyle/>
          <a:p>
            <a:r>
              <a:rPr lang="nl-NL"/>
              <a:t>Klik om stijl te bewerken</a:t>
            </a:r>
            <a:endParaRPr lang="en-NL" dirty="0"/>
          </a:p>
        </p:txBody>
      </p:sp>
      <p:sp>
        <p:nvSpPr>
          <p:cNvPr id="3" name="Content Placeholder 2">
            <a:extLst>
              <a:ext uri="{FF2B5EF4-FFF2-40B4-BE49-F238E27FC236}">
                <a16:creationId xmlns:a16="http://schemas.microsoft.com/office/drawing/2014/main" id="{11D98957-BF54-4135-AFC0-DD11CB9140ED}"/>
              </a:ext>
            </a:extLst>
          </p:cNvPr>
          <p:cNvSpPr>
            <a:spLocks noGrp="1"/>
          </p:cNvSpPr>
          <p:nvPr>
            <p:ph idx="1" hasCustomPrompt="1"/>
          </p:nvPr>
        </p:nvSpPr>
        <p:spPr>
          <a:xfrm>
            <a:off x="1142999" y="1793196"/>
            <a:ext cx="10515600" cy="435133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6" name="Date Placeholder 5">
            <a:extLst>
              <a:ext uri="{FF2B5EF4-FFF2-40B4-BE49-F238E27FC236}">
                <a16:creationId xmlns:a16="http://schemas.microsoft.com/office/drawing/2014/main" id="{B21C2390-BACD-426D-BF8A-88C1C6C62939}"/>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7" name="Footer Placeholder 6">
            <a:extLst>
              <a:ext uri="{FF2B5EF4-FFF2-40B4-BE49-F238E27FC236}">
                <a16:creationId xmlns:a16="http://schemas.microsoft.com/office/drawing/2014/main" id="{4A490828-39FB-4437-92E4-DAFC6DB67F7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350FA12-830C-4BBC-B8DD-447CDEDE2B23}"/>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197644043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8C21-93D7-46F0-BD57-B32E96A6F356}"/>
              </a:ext>
            </a:extLst>
          </p:cNvPr>
          <p:cNvSpPr>
            <a:spLocks noGrp="1"/>
          </p:cNvSpPr>
          <p:nvPr>
            <p:ph type="title"/>
          </p:nvPr>
        </p:nvSpPr>
        <p:spPr/>
        <p:txBody>
          <a:bodyPr/>
          <a:lstStyle/>
          <a:p>
            <a:r>
              <a:rPr lang="nl-NL"/>
              <a:t>Klik om stijl te bewerken</a:t>
            </a:r>
            <a:endParaRPr lang="en-NL"/>
          </a:p>
        </p:txBody>
      </p:sp>
      <p:sp>
        <p:nvSpPr>
          <p:cNvPr id="3" name="Content Placeholder 2">
            <a:extLst>
              <a:ext uri="{FF2B5EF4-FFF2-40B4-BE49-F238E27FC236}">
                <a16:creationId xmlns:a16="http://schemas.microsoft.com/office/drawing/2014/main" id="{ADEF0C6E-72EF-4308-9781-695ACE0C7D4F}"/>
              </a:ext>
            </a:extLst>
          </p:cNvPr>
          <p:cNvSpPr>
            <a:spLocks noGrp="1"/>
          </p:cNvSpPr>
          <p:nvPr>
            <p:ph sz="half" idx="1" hasCustomPrompt="1"/>
          </p:nvPr>
        </p:nvSpPr>
        <p:spPr>
          <a:xfrm>
            <a:off x="1143001" y="1792375"/>
            <a:ext cx="5158045" cy="435133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Content Placeholder 3">
            <a:extLst>
              <a:ext uri="{FF2B5EF4-FFF2-40B4-BE49-F238E27FC236}">
                <a16:creationId xmlns:a16="http://schemas.microsoft.com/office/drawing/2014/main" id="{0BBF6D9C-CF0D-489E-B3EA-A711AA73EF4F}"/>
              </a:ext>
            </a:extLst>
          </p:cNvPr>
          <p:cNvSpPr>
            <a:spLocks noGrp="1"/>
          </p:cNvSpPr>
          <p:nvPr>
            <p:ph sz="half" idx="2" hasCustomPrompt="1"/>
          </p:nvPr>
        </p:nvSpPr>
        <p:spPr>
          <a:xfrm>
            <a:off x="6500555" y="1788826"/>
            <a:ext cx="5158045" cy="435133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7" name="Date Placeholder 6">
            <a:extLst>
              <a:ext uri="{FF2B5EF4-FFF2-40B4-BE49-F238E27FC236}">
                <a16:creationId xmlns:a16="http://schemas.microsoft.com/office/drawing/2014/main" id="{97F08E1B-92D2-4474-A7E4-C5F4ED3581F2}"/>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8" name="Footer Placeholder 7">
            <a:extLst>
              <a:ext uri="{FF2B5EF4-FFF2-40B4-BE49-F238E27FC236}">
                <a16:creationId xmlns:a16="http://schemas.microsoft.com/office/drawing/2014/main" id="{85231913-A784-486D-B3D2-C5E8BCFD91D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8EF9FE2-5A1D-4E3A-BE87-B84617F906C2}"/>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417417127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Content with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8C21-93D7-46F0-BD57-B32E96A6F356}"/>
              </a:ext>
            </a:extLst>
          </p:cNvPr>
          <p:cNvSpPr>
            <a:spLocks noGrp="1"/>
          </p:cNvSpPr>
          <p:nvPr>
            <p:ph type="title"/>
          </p:nvPr>
        </p:nvSpPr>
        <p:spPr/>
        <p:txBody>
          <a:bodyPr/>
          <a:lstStyle/>
          <a:p>
            <a:r>
              <a:rPr lang="nl-NL"/>
              <a:t>Klik om stijl te bewerken</a:t>
            </a:r>
            <a:endParaRPr lang="en-NL"/>
          </a:p>
        </p:txBody>
      </p:sp>
      <p:sp>
        <p:nvSpPr>
          <p:cNvPr id="3" name="Content Placeholder 2">
            <a:extLst>
              <a:ext uri="{FF2B5EF4-FFF2-40B4-BE49-F238E27FC236}">
                <a16:creationId xmlns:a16="http://schemas.microsoft.com/office/drawing/2014/main" id="{ADEF0C6E-72EF-4308-9781-695ACE0C7D4F}"/>
              </a:ext>
            </a:extLst>
          </p:cNvPr>
          <p:cNvSpPr>
            <a:spLocks noGrp="1"/>
          </p:cNvSpPr>
          <p:nvPr>
            <p:ph sz="half" idx="1" hasCustomPrompt="1"/>
          </p:nvPr>
        </p:nvSpPr>
        <p:spPr>
          <a:xfrm>
            <a:off x="1143001" y="2884516"/>
            <a:ext cx="5158045" cy="3259197"/>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Content Placeholder 3">
            <a:extLst>
              <a:ext uri="{FF2B5EF4-FFF2-40B4-BE49-F238E27FC236}">
                <a16:creationId xmlns:a16="http://schemas.microsoft.com/office/drawing/2014/main" id="{0BBF6D9C-CF0D-489E-B3EA-A711AA73EF4F}"/>
              </a:ext>
            </a:extLst>
          </p:cNvPr>
          <p:cNvSpPr>
            <a:spLocks noGrp="1"/>
          </p:cNvSpPr>
          <p:nvPr>
            <p:ph sz="half" idx="2" hasCustomPrompt="1"/>
          </p:nvPr>
        </p:nvSpPr>
        <p:spPr>
          <a:xfrm>
            <a:off x="6500555" y="2880967"/>
            <a:ext cx="5158045" cy="3259197"/>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6" name="Text Placeholder 5">
            <a:extLst>
              <a:ext uri="{FF2B5EF4-FFF2-40B4-BE49-F238E27FC236}">
                <a16:creationId xmlns:a16="http://schemas.microsoft.com/office/drawing/2014/main" id="{B6A43338-EB87-4D03-B1B4-5BF95A66A31F}"/>
              </a:ext>
            </a:extLst>
          </p:cNvPr>
          <p:cNvSpPr>
            <a:spLocks noGrp="1"/>
          </p:cNvSpPr>
          <p:nvPr>
            <p:ph type="body" sz="quarter" idx="10" hasCustomPrompt="1"/>
          </p:nvPr>
        </p:nvSpPr>
        <p:spPr>
          <a:xfrm>
            <a:off x="1143000" y="1849438"/>
            <a:ext cx="5157788" cy="927100"/>
          </a:xfrm>
        </p:spPr>
        <p:txBody>
          <a:bodyPr anchor="b"/>
          <a:lstStyle>
            <a:lvl1pPr marL="0" indent="0">
              <a:buNone/>
              <a:defRPr b="1"/>
            </a:lvl1pPr>
          </a:lstStyle>
          <a:p>
            <a:pPr lvl="0"/>
            <a:r>
              <a:rPr lang="en-US" dirty="0"/>
              <a:t>Click to edit header</a:t>
            </a:r>
          </a:p>
        </p:txBody>
      </p:sp>
      <p:sp>
        <p:nvSpPr>
          <p:cNvPr id="7" name="Text Placeholder 5">
            <a:extLst>
              <a:ext uri="{FF2B5EF4-FFF2-40B4-BE49-F238E27FC236}">
                <a16:creationId xmlns:a16="http://schemas.microsoft.com/office/drawing/2014/main" id="{AF3D6C80-AACC-4422-A8A6-F1D2A4388AC4}"/>
              </a:ext>
            </a:extLst>
          </p:cNvPr>
          <p:cNvSpPr>
            <a:spLocks noGrp="1"/>
          </p:cNvSpPr>
          <p:nvPr>
            <p:ph type="body" sz="quarter" idx="11" hasCustomPrompt="1"/>
          </p:nvPr>
        </p:nvSpPr>
        <p:spPr>
          <a:xfrm>
            <a:off x="6500555" y="1843752"/>
            <a:ext cx="5157788" cy="927100"/>
          </a:xfrm>
        </p:spPr>
        <p:txBody>
          <a:bodyPr anchor="b"/>
          <a:lstStyle>
            <a:lvl1pPr marL="0" indent="0">
              <a:buNone/>
              <a:defRPr b="1"/>
            </a:lvl1pPr>
          </a:lstStyle>
          <a:p>
            <a:pPr lvl="0"/>
            <a:r>
              <a:rPr lang="en-US" dirty="0"/>
              <a:t>Click to edit header</a:t>
            </a:r>
          </a:p>
        </p:txBody>
      </p:sp>
      <p:sp>
        <p:nvSpPr>
          <p:cNvPr id="9" name="Date Placeholder 8">
            <a:extLst>
              <a:ext uri="{FF2B5EF4-FFF2-40B4-BE49-F238E27FC236}">
                <a16:creationId xmlns:a16="http://schemas.microsoft.com/office/drawing/2014/main" id="{B1536893-1603-4906-8FE4-16E3830E3804}"/>
              </a:ext>
            </a:extLst>
          </p:cNvPr>
          <p:cNvSpPr>
            <a:spLocks noGrp="1"/>
          </p:cNvSpPr>
          <p:nvPr>
            <p:ph type="dt" sz="half" idx="12"/>
          </p:nvPr>
        </p:nvSpPr>
        <p:spPr/>
        <p:txBody>
          <a:bodyPr/>
          <a:lstStyle/>
          <a:p>
            <a:fld id="{268E0CB1-011C-4C97-972E-11ECAB49CA0D}" type="datetimeFigureOut">
              <a:rPr lang="en-US" smtClean="0"/>
              <a:t>8/23/2021</a:t>
            </a:fld>
            <a:endParaRPr lang="en-US"/>
          </a:p>
        </p:txBody>
      </p:sp>
      <p:sp>
        <p:nvSpPr>
          <p:cNvPr id="10" name="Footer Placeholder 9">
            <a:extLst>
              <a:ext uri="{FF2B5EF4-FFF2-40B4-BE49-F238E27FC236}">
                <a16:creationId xmlns:a16="http://schemas.microsoft.com/office/drawing/2014/main" id="{26FCA05B-2E3E-448C-88A3-9B76B911089E}"/>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69FDED5A-F137-48D6-B92E-AE9CD48E49B2}"/>
              </a:ext>
            </a:extLst>
          </p:cNvPr>
          <p:cNvSpPr>
            <a:spLocks noGrp="1"/>
          </p:cNvSpPr>
          <p:nvPr>
            <p:ph type="sldNum" sz="quarter" idx="14"/>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297732856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2D82-AF28-45A3-A980-F5B39126D660}"/>
              </a:ext>
            </a:extLst>
          </p:cNvPr>
          <p:cNvSpPr>
            <a:spLocks noGrp="1"/>
          </p:cNvSpPr>
          <p:nvPr>
            <p:ph type="title"/>
          </p:nvPr>
        </p:nvSpPr>
        <p:spPr>
          <a:xfrm>
            <a:off x="839789" y="748146"/>
            <a:ext cx="3932237" cy="1600200"/>
          </a:xfrm>
        </p:spPr>
        <p:txBody>
          <a:bodyPr anchor="t"/>
          <a:lstStyle>
            <a:lvl1pPr>
              <a:defRPr sz="2545"/>
            </a:lvl1pPr>
          </a:lstStyle>
          <a:p>
            <a:r>
              <a:rPr lang="nl-NL"/>
              <a:t>Klik om stijl te bewerken</a:t>
            </a:r>
            <a:endParaRPr lang="en-NL" dirty="0"/>
          </a:p>
        </p:txBody>
      </p:sp>
      <p:sp>
        <p:nvSpPr>
          <p:cNvPr id="3" name="Content Placeholder 2">
            <a:extLst>
              <a:ext uri="{FF2B5EF4-FFF2-40B4-BE49-F238E27FC236}">
                <a16:creationId xmlns:a16="http://schemas.microsoft.com/office/drawing/2014/main" id="{4F56BDFC-7680-48FE-902F-BA1EF87D429E}"/>
              </a:ext>
            </a:extLst>
          </p:cNvPr>
          <p:cNvSpPr>
            <a:spLocks noGrp="1"/>
          </p:cNvSpPr>
          <p:nvPr>
            <p:ph idx="1"/>
          </p:nvPr>
        </p:nvSpPr>
        <p:spPr>
          <a:xfrm>
            <a:off x="5183188" y="748147"/>
            <a:ext cx="6172200" cy="5112904"/>
          </a:xfrm>
        </p:spPr>
        <p:txBody>
          <a:bodyPr/>
          <a:lstStyle>
            <a:lvl1pPr>
              <a:defRPr sz="2545"/>
            </a:lvl1pPr>
            <a:lvl2pPr>
              <a:defRPr sz="2227"/>
            </a:lvl2pPr>
            <a:lvl3pPr>
              <a:defRPr sz="1909"/>
            </a:lvl3pPr>
            <a:lvl4pPr>
              <a:defRPr sz="1591"/>
            </a:lvl4pPr>
            <a:lvl5pPr>
              <a:defRPr sz="1591"/>
            </a:lvl5pPr>
            <a:lvl6pPr>
              <a:defRPr sz="1591"/>
            </a:lvl6pPr>
            <a:lvl7pPr>
              <a:defRPr sz="1591"/>
            </a:lvl7pPr>
            <a:lvl8pPr>
              <a:defRPr sz="1591"/>
            </a:lvl8pPr>
            <a:lvl9pPr>
              <a:defRPr sz="1591"/>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dirty="0"/>
          </a:p>
        </p:txBody>
      </p:sp>
      <p:sp>
        <p:nvSpPr>
          <p:cNvPr id="4" name="Text Placeholder 3">
            <a:extLst>
              <a:ext uri="{FF2B5EF4-FFF2-40B4-BE49-F238E27FC236}">
                <a16:creationId xmlns:a16="http://schemas.microsoft.com/office/drawing/2014/main" id="{9D523A96-B162-46CC-A14F-703EA6630620}"/>
              </a:ext>
            </a:extLst>
          </p:cNvPr>
          <p:cNvSpPr>
            <a:spLocks noGrp="1"/>
          </p:cNvSpPr>
          <p:nvPr>
            <p:ph type="body" sz="half" idx="2"/>
          </p:nvPr>
        </p:nvSpPr>
        <p:spPr>
          <a:xfrm>
            <a:off x="839789" y="2481348"/>
            <a:ext cx="3932237" cy="3387639"/>
          </a:xfrm>
        </p:spPr>
        <p:txBody>
          <a:bodyPr/>
          <a:lstStyle>
            <a:lvl1pPr marL="0" indent="0">
              <a:buNone/>
              <a:defRPr sz="1273"/>
            </a:lvl1pPr>
            <a:lvl2pPr marL="363664" indent="0">
              <a:buNone/>
              <a:defRPr sz="1114"/>
            </a:lvl2pPr>
            <a:lvl3pPr marL="727328" indent="0">
              <a:buNone/>
              <a:defRPr sz="955"/>
            </a:lvl3pPr>
            <a:lvl4pPr marL="1090993" indent="0">
              <a:buNone/>
              <a:defRPr sz="795"/>
            </a:lvl4pPr>
            <a:lvl5pPr marL="1454657" indent="0">
              <a:buNone/>
              <a:defRPr sz="795"/>
            </a:lvl5pPr>
            <a:lvl6pPr marL="1818321" indent="0">
              <a:buNone/>
              <a:defRPr sz="795"/>
            </a:lvl6pPr>
            <a:lvl7pPr marL="2181985" indent="0">
              <a:buNone/>
              <a:defRPr sz="795"/>
            </a:lvl7pPr>
            <a:lvl8pPr marL="2545649" indent="0">
              <a:buNone/>
              <a:defRPr sz="795"/>
            </a:lvl8pPr>
            <a:lvl9pPr marL="2909314" indent="0">
              <a:buNone/>
              <a:defRPr sz="795"/>
            </a:lvl9pPr>
          </a:lstStyle>
          <a:p>
            <a:pPr lvl="0"/>
            <a:r>
              <a:rPr lang="nl-NL"/>
              <a:t>Klikken om de tekststijl van het model te bewerken</a:t>
            </a:r>
          </a:p>
        </p:txBody>
      </p:sp>
      <p:sp>
        <p:nvSpPr>
          <p:cNvPr id="7" name="Date Placeholder 6">
            <a:extLst>
              <a:ext uri="{FF2B5EF4-FFF2-40B4-BE49-F238E27FC236}">
                <a16:creationId xmlns:a16="http://schemas.microsoft.com/office/drawing/2014/main" id="{1119D0A5-4597-4DAA-BC45-866F9EB3CA7F}"/>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8" name="Footer Placeholder 7">
            <a:extLst>
              <a:ext uri="{FF2B5EF4-FFF2-40B4-BE49-F238E27FC236}">
                <a16:creationId xmlns:a16="http://schemas.microsoft.com/office/drawing/2014/main" id="{3CF20645-C816-47ED-BCBF-F7F23AEA2C3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C8EE4CD-F0DD-4872-952B-AF2E4A725D78}"/>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253648241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81C7-8A93-49CB-88FC-F86BDA0FDE46}"/>
              </a:ext>
            </a:extLst>
          </p:cNvPr>
          <p:cNvSpPr>
            <a:spLocks noGrp="1"/>
          </p:cNvSpPr>
          <p:nvPr>
            <p:ph type="ctrTitle"/>
          </p:nvPr>
        </p:nvSpPr>
        <p:spPr>
          <a:xfrm>
            <a:off x="1524000" y="1122363"/>
            <a:ext cx="9144000" cy="2387600"/>
          </a:xfrm>
        </p:spPr>
        <p:txBody>
          <a:bodyPr anchor="b"/>
          <a:lstStyle>
            <a:lvl1pPr algn="ctr">
              <a:defRPr sz="4773"/>
            </a:lvl1pPr>
          </a:lstStyle>
          <a:p>
            <a:r>
              <a:rPr lang="nl-NL"/>
              <a:t>Klik om stijl te bewerken</a:t>
            </a:r>
            <a:endParaRPr lang="en-NL" dirty="0"/>
          </a:p>
        </p:txBody>
      </p:sp>
      <p:sp>
        <p:nvSpPr>
          <p:cNvPr id="3" name="Subtitle 2">
            <a:extLst>
              <a:ext uri="{FF2B5EF4-FFF2-40B4-BE49-F238E27FC236}">
                <a16:creationId xmlns:a16="http://schemas.microsoft.com/office/drawing/2014/main" id="{6613F603-785B-466C-BEC1-9396E27B55B8}"/>
              </a:ext>
            </a:extLst>
          </p:cNvPr>
          <p:cNvSpPr>
            <a:spLocks noGrp="1"/>
          </p:cNvSpPr>
          <p:nvPr>
            <p:ph type="subTitle" idx="1"/>
          </p:nvPr>
        </p:nvSpPr>
        <p:spPr>
          <a:xfrm>
            <a:off x="1524000" y="3602038"/>
            <a:ext cx="9144000" cy="1655762"/>
          </a:xfrm>
        </p:spPr>
        <p:txBody>
          <a:bodyPr/>
          <a:lstStyle>
            <a:lvl1pPr marL="0" indent="0" algn="ctr">
              <a:buNone/>
              <a:defRPr sz="1909"/>
            </a:lvl1pPr>
            <a:lvl2pPr marL="363664" indent="0" algn="ctr">
              <a:buNone/>
              <a:defRPr sz="1591"/>
            </a:lvl2pPr>
            <a:lvl3pPr marL="727328" indent="0" algn="ctr">
              <a:buNone/>
              <a:defRPr sz="1432"/>
            </a:lvl3pPr>
            <a:lvl4pPr marL="1090993" indent="0" algn="ctr">
              <a:buNone/>
              <a:defRPr sz="1273"/>
            </a:lvl4pPr>
            <a:lvl5pPr marL="1454657" indent="0" algn="ctr">
              <a:buNone/>
              <a:defRPr sz="1273"/>
            </a:lvl5pPr>
            <a:lvl6pPr marL="1818321" indent="0" algn="ctr">
              <a:buNone/>
              <a:defRPr sz="1273"/>
            </a:lvl6pPr>
            <a:lvl7pPr marL="2181985" indent="0" algn="ctr">
              <a:buNone/>
              <a:defRPr sz="1273"/>
            </a:lvl7pPr>
            <a:lvl8pPr marL="2545649" indent="0" algn="ctr">
              <a:buNone/>
              <a:defRPr sz="1273"/>
            </a:lvl8pPr>
            <a:lvl9pPr marL="2909314" indent="0" algn="ctr">
              <a:buNone/>
              <a:defRPr sz="1273"/>
            </a:lvl9pPr>
          </a:lstStyle>
          <a:p>
            <a:r>
              <a:rPr lang="nl-NL"/>
              <a:t>Klikken om de ondertitelstijl van het model te bewerken</a:t>
            </a:r>
            <a:endParaRPr lang="en-NL" dirty="0"/>
          </a:p>
        </p:txBody>
      </p:sp>
      <p:sp>
        <p:nvSpPr>
          <p:cNvPr id="6" name="Date Placeholder 5">
            <a:extLst>
              <a:ext uri="{FF2B5EF4-FFF2-40B4-BE49-F238E27FC236}">
                <a16:creationId xmlns:a16="http://schemas.microsoft.com/office/drawing/2014/main" id="{AE0134A6-A5E6-4D12-8A2C-F4E2219B22DC}"/>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7" name="Footer Placeholder 6">
            <a:extLst>
              <a:ext uri="{FF2B5EF4-FFF2-40B4-BE49-F238E27FC236}">
                <a16:creationId xmlns:a16="http://schemas.microsoft.com/office/drawing/2014/main" id="{297B5412-24C0-44B6-B3CB-CEA7F6B131AB}"/>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54E14A15-A728-427E-9463-25BE5C0A4D0B}"/>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303607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974453"/>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C298E043-1307-4952-95A6-CE33C4B4F77A}"/>
              </a:ext>
            </a:extLst>
          </p:cNvPr>
          <p:cNvSpPr>
            <a:spLocks noGrp="1"/>
          </p:cNvSpPr>
          <p:nvPr>
            <p:ph type="title" hasCustomPrompt="1"/>
          </p:nvPr>
        </p:nvSpPr>
        <p:spPr>
          <a:xfrm>
            <a:off x="1817086" y="2489432"/>
            <a:ext cx="9102576" cy="1561289"/>
          </a:xfrm>
          <a:prstGeom prst="rect">
            <a:avLst/>
          </a:prstGeom>
        </p:spPr>
        <p:txBody>
          <a:bodyPr/>
          <a:lstStyle>
            <a:lvl1pPr algn="ctr">
              <a:defRPr sz="4773"/>
            </a:lvl1pPr>
          </a:lstStyle>
          <a:p>
            <a:r>
              <a:rPr lang="nl-NL" dirty="0"/>
              <a:t>“Quote”</a:t>
            </a:r>
          </a:p>
        </p:txBody>
      </p:sp>
      <p:sp>
        <p:nvSpPr>
          <p:cNvPr id="5" name="Text Placeholder 4">
            <a:extLst>
              <a:ext uri="{FF2B5EF4-FFF2-40B4-BE49-F238E27FC236}">
                <a16:creationId xmlns:a16="http://schemas.microsoft.com/office/drawing/2014/main" id="{02723C17-300C-4AD9-97D8-3475AF502A4B}"/>
              </a:ext>
            </a:extLst>
          </p:cNvPr>
          <p:cNvSpPr>
            <a:spLocks noGrp="1"/>
          </p:cNvSpPr>
          <p:nvPr>
            <p:ph type="body" sz="quarter" idx="13" hasCustomPrompt="1"/>
          </p:nvPr>
        </p:nvSpPr>
        <p:spPr>
          <a:xfrm>
            <a:off x="4646545" y="4192859"/>
            <a:ext cx="3443659" cy="515937"/>
          </a:xfrm>
        </p:spPr>
        <p:txBody>
          <a:bodyPr/>
          <a:lstStyle>
            <a:lvl1pPr marL="0" indent="0" algn="ctr">
              <a:buNone/>
              <a:defRPr/>
            </a:lvl1pPr>
          </a:lstStyle>
          <a:p>
            <a:pPr lvl="0"/>
            <a:r>
              <a:rPr lang="en-US" dirty="0"/>
              <a:t>Attribution</a:t>
            </a:r>
          </a:p>
        </p:txBody>
      </p:sp>
      <p:sp>
        <p:nvSpPr>
          <p:cNvPr id="3" name="Date Placeholder 2">
            <a:extLst>
              <a:ext uri="{FF2B5EF4-FFF2-40B4-BE49-F238E27FC236}">
                <a16:creationId xmlns:a16="http://schemas.microsoft.com/office/drawing/2014/main" id="{4952EA64-8673-4291-8548-89E1D8AABB0E}"/>
              </a:ext>
            </a:extLst>
          </p:cNvPr>
          <p:cNvSpPr>
            <a:spLocks noGrp="1"/>
          </p:cNvSpPr>
          <p:nvPr>
            <p:ph type="dt" sz="half" idx="14"/>
          </p:nvPr>
        </p:nvSpPr>
        <p:spPr/>
        <p:txBody>
          <a:bodyPr/>
          <a:lstStyle/>
          <a:p>
            <a:fld id="{268E0CB1-011C-4C97-972E-11ECAB49CA0D}" type="datetimeFigureOut">
              <a:rPr lang="en-US" smtClean="0"/>
              <a:t>8/23/2021</a:t>
            </a:fld>
            <a:endParaRPr lang="en-US"/>
          </a:p>
        </p:txBody>
      </p:sp>
      <p:sp>
        <p:nvSpPr>
          <p:cNvPr id="4" name="Footer Placeholder 3">
            <a:extLst>
              <a:ext uri="{FF2B5EF4-FFF2-40B4-BE49-F238E27FC236}">
                <a16:creationId xmlns:a16="http://schemas.microsoft.com/office/drawing/2014/main" id="{C0AD71CC-C2F2-47AB-93A4-8E3FA1F093A3}"/>
              </a:ext>
            </a:extLst>
          </p:cNvPr>
          <p:cNvSpPr>
            <a:spLocks noGrp="1"/>
          </p:cNvSpPr>
          <p:nvPr>
            <p:ph type="ftr" sz="quarter" idx="15"/>
          </p:nvPr>
        </p:nvSpPr>
        <p:spPr/>
        <p:txBody>
          <a:bodyPr/>
          <a:lstStyle/>
          <a:p>
            <a:endParaRPr lang="en-US" dirty="0"/>
          </a:p>
        </p:txBody>
      </p:sp>
      <p:sp>
        <p:nvSpPr>
          <p:cNvPr id="6" name="Slide Number Placeholder 5">
            <a:extLst>
              <a:ext uri="{FF2B5EF4-FFF2-40B4-BE49-F238E27FC236}">
                <a16:creationId xmlns:a16="http://schemas.microsoft.com/office/drawing/2014/main" id="{159716D9-0993-43A4-8C7F-0BDEFC1D1C0D}"/>
              </a:ext>
            </a:extLst>
          </p:cNvPr>
          <p:cNvSpPr>
            <a:spLocks noGrp="1"/>
          </p:cNvSpPr>
          <p:nvPr>
            <p:ph type="sldNum" sz="quarter" idx="16"/>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408920615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87E-B62D-4E51-BF89-62B5EAF85014}"/>
              </a:ext>
            </a:extLst>
          </p:cNvPr>
          <p:cNvSpPr>
            <a:spLocks noGrp="1"/>
          </p:cNvSpPr>
          <p:nvPr>
            <p:ph type="title"/>
          </p:nvPr>
        </p:nvSpPr>
        <p:spPr/>
        <p:txBody>
          <a:bodyPr/>
          <a:lstStyle/>
          <a:p>
            <a:r>
              <a:rPr lang="nl-NL"/>
              <a:t>Klik om stijl te bewerken</a:t>
            </a:r>
            <a:endParaRPr lang="en-NL" dirty="0"/>
          </a:p>
        </p:txBody>
      </p:sp>
      <p:sp>
        <p:nvSpPr>
          <p:cNvPr id="3" name="Content Placeholder 2">
            <a:extLst>
              <a:ext uri="{FF2B5EF4-FFF2-40B4-BE49-F238E27FC236}">
                <a16:creationId xmlns:a16="http://schemas.microsoft.com/office/drawing/2014/main" id="{11D98957-BF54-4135-AFC0-DD11CB9140ED}"/>
              </a:ext>
            </a:extLst>
          </p:cNvPr>
          <p:cNvSpPr>
            <a:spLocks noGrp="1"/>
          </p:cNvSpPr>
          <p:nvPr>
            <p:ph idx="1" hasCustomPrompt="1"/>
          </p:nvPr>
        </p:nvSpPr>
        <p:spPr>
          <a:xfrm>
            <a:off x="1142999" y="1793196"/>
            <a:ext cx="10515600" cy="4351338"/>
          </a:xfrm>
        </p:spPr>
        <p:txBody>
          <a:bodyPr/>
          <a:lstStyle>
            <a:lvl1pPr marL="0" indent="0">
              <a:buNone/>
              <a:defRPr>
                <a:latin typeface="Consolas" panose="020B0609020204030204" pitchFamily="49" charset="0"/>
              </a:defRPr>
            </a:lvl1pPr>
            <a:lvl2pPr marL="363664" indent="0">
              <a:buNone/>
              <a:defRPr/>
            </a:lvl2pPr>
            <a:lvl3pPr marL="727328" indent="0">
              <a:buNone/>
              <a:defRPr/>
            </a:lvl3pPr>
            <a:lvl4pPr marL="1090993" indent="0">
              <a:buNone/>
              <a:defRPr/>
            </a:lvl4pPr>
            <a:lvl5pPr marL="1454657" indent="0">
              <a:buNone/>
              <a:defRPr/>
            </a:lvl5pPr>
          </a:lstStyle>
          <a:p>
            <a:pPr lvl="0"/>
            <a:r>
              <a:rPr lang="en-US" dirty="0"/>
              <a:t>Click to add code sample</a:t>
            </a:r>
            <a:endParaRPr lang="en-NL" dirty="0"/>
          </a:p>
        </p:txBody>
      </p:sp>
      <p:sp>
        <p:nvSpPr>
          <p:cNvPr id="6" name="Date Placeholder 5">
            <a:extLst>
              <a:ext uri="{FF2B5EF4-FFF2-40B4-BE49-F238E27FC236}">
                <a16:creationId xmlns:a16="http://schemas.microsoft.com/office/drawing/2014/main" id="{B21C2390-BACD-426D-BF8A-88C1C6C62939}"/>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7" name="Footer Placeholder 6">
            <a:extLst>
              <a:ext uri="{FF2B5EF4-FFF2-40B4-BE49-F238E27FC236}">
                <a16:creationId xmlns:a16="http://schemas.microsoft.com/office/drawing/2014/main" id="{4A490828-39FB-4437-92E4-DAFC6DB67F7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350FA12-830C-4BBC-B8DD-447CDEDE2B23}"/>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415569544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4_XEBIA ONEPAGER">
    <p:spTree>
      <p:nvGrpSpPr>
        <p:cNvPr id="1" name=""/>
        <p:cNvGrpSpPr/>
        <p:nvPr/>
      </p:nvGrpSpPr>
      <p:grpSpPr>
        <a:xfrm>
          <a:off x="0" y="0"/>
          <a:ext cx="0" cy="0"/>
          <a:chOff x="0" y="0"/>
          <a:chExt cx="0" cy="0"/>
        </a:xfrm>
      </p:grpSpPr>
      <p:sp>
        <p:nvSpPr>
          <p:cNvPr id="34" name="Rounded Rectangle">
            <a:extLst>
              <a:ext uri="{FF2B5EF4-FFF2-40B4-BE49-F238E27FC236}">
                <a16:creationId xmlns:a16="http://schemas.microsoft.com/office/drawing/2014/main" id="{BA5AF3D8-ECDD-EE4E-A1F1-A01C034E4C81}"/>
              </a:ext>
            </a:extLst>
          </p:cNvPr>
          <p:cNvSpPr/>
          <p:nvPr/>
        </p:nvSpPr>
        <p:spPr>
          <a:xfrm>
            <a:off x="437968" y="1417177"/>
            <a:ext cx="8450630" cy="437934"/>
          </a:xfrm>
          <a:prstGeom prst="roundRect">
            <a:avLst>
              <a:gd name="adj" fmla="val 13652"/>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sz="1543" dirty="0"/>
          </a:p>
        </p:txBody>
      </p:sp>
      <p:sp>
        <p:nvSpPr>
          <p:cNvPr id="33" name="Rounded Rectangle">
            <a:extLst>
              <a:ext uri="{FF2B5EF4-FFF2-40B4-BE49-F238E27FC236}">
                <a16:creationId xmlns:a16="http://schemas.microsoft.com/office/drawing/2014/main" id="{A89FDF4F-555B-C344-AEE3-D15827037E80}"/>
              </a:ext>
            </a:extLst>
          </p:cNvPr>
          <p:cNvSpPr/>
          <p:nvPr/>
        </p:nvSpPr>
        <p:spPr>
          <a:xfrm>
            <a:off x="9121935" y="299629"/>
            <a:ext cx="2676493" cy="1314769"/>
          </a:xfrm>
          <a:prstGeom prst="roundRect">
            <a:avLst>
              <a:gd name="adj" fmla="val 4272"/>
            </a:avLst>
          </a:prstGeom>
          <a:solidFill>
            <a:srgbClr val="404860">
              <a:alpha val="10000"/>
            </a:srgbClr>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sz="1543" dirty="0"/>
          </a:p>
        </p:txBody>
      </p:sp>
      <p:sp>
        <p:nvSpPr>
          <p:cNvPr id="31" name="Rounded Rectangle"/>
          <p:cNvSpPr/>
          <p:nvPr/>
        </p:nvSpPr>
        <p:spPr>
          <a:xfrm>
            <a:off x="437968" y="1957685"/>
            <a:ext cx="8450630" cy="1484516"/>
          </a:xfrm>
          <a:prstGeom prst="roundRect">
            <a:avLst>
              <a:gd name="adj" fmla="val 2936"/>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sz="1543" dirty="0"/>
          </a:p>
        </p:txBody>
      </p:sp>
      <p:sp>
        <p:nvSpPr>
          <p:cNvPr id="32" name="TITLE"/>
          <p:cNvSpPr txBox="1">
            <a:spLocks noGrp="1"/>
          </p:cNvSpPr>
          <p:nvPr>
            <p:ph type="body" sz="quarter" idx="14"/>
          </p:nvPr>
        </p:nvSpPr>
        <p:spPr>
          <a:xfrm>
            <a:off x="562124" y="2021439"/>
            <a:ext cx="7570621" cy="234680"/>
          </a:xfrm>
          <a:prstGeom prst="rect">
            <a:avLst/>
          </a:prstGeom>
        </p:spPr>
        <p:txBody>
          <a:bodyPr wrap="square" anchor="t">
            <a:spAutoFit/>
          </a:bodyPr>
          <a:lstStyle>
            <a:lvl1pPr marL="0" indent="0">
              <a:lnSpc>
                <a:spcPct val="90000"/>
              </a:lnSpc>
              <a:spcBef>
                <a:spcPts val="0"/>
              </a:spcBef>
              <a:buSzTx/>
              <a:buNone/>
              <a:defRPr sz="1028" cap="all">
                <a:solidFill>
                  <a:srgbClr val="404860"/>
                </a:solidFill>
                <a:latin typeface="Proxima Nova Black"/>
                <a:ea typeface="Proxima Nova Black"/>
                <a:cs typeface="Proxima Nova Black"/>
                <a:sym typeface="Proxima Nova Black"/>
              </a:defRPr>
            </a:lvl1pPr>
          </a:lstStyle>
          <a:p>
            <a:pPr lvl="0"/>
            <a:r>
              <a:rPr lang="nl-NL"/>
              <a:t>Klikken om de tekststijl van het model te bewerken</a:t>
            </a:r>
          </a:p>
        </p:txBody>
      </p:sp>
      <p:sp>
        <p:nvSpPr>
          <p:cNvPr id="44" name="SUBTITLE"/>
          <p:cNvSpPr txBox="1">
            <a:spLocks noGrp="1"/>
          </p:cNvSpPr>
          <p:nvPr>
            <p:ph type="body" sz="quarter" idx="19"/>
          </p:nvPr>
        </p:nvSpPr>
        <p:spPr>
          <a:xfrm>
            <a:off x="562125" y="2175634"/>
            <a:ext cx="7570620" cy="216982"/>
          </a:xfrm>
          <a:prstGeom prst="rect">
            <a:avLst/>
          </a:prstGeom>
          <a:noFill/>
        </p:spPr>
        <p:txBody>
          <a:bodyPr wrap="square" anchor="t">
            <a:spAutoFit/>
          </a:bodyPr>
          <a:lstStyle>
            <a:lvl1pPr marL="0" indent="0">
              <a:lnSpc>
                <a:spcPct val="90000"/>
              </a:lnSpc>
              <a:spcBef>
                <a:spcPts val="0"/>
              </a:spcBef>
              <a:buSzTx/>
              <a:buNone/>
              <a:defRPr sz="900" cap="all">
                <a:solidFill>
                  <a:srgbClr val="DC7132"/>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50" name="Rounded Rectangle"/>
          <p:cNvSpPr/>
          <p:nvPr/>
        </p:nvSpPr>
        <p:spPr>
          <a:xfrm>
            <a:off x="9279191" y="424596"/>
            <a:ext cx="2361981" cy="175481"/>
          </a:xfrm>
          <a:prstGeom prst="roundRect">
            <a:avLst>
              <a:gd name="adj" fmla="val 16687"/>
            </a:avLst>
          </a:prstGeom>
          <a:solidFill>
            <a:srgbClr val="404860"/>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sz="1543" dirty="0">
              <a:solidFill>
                <a:srgbClr val="494948"/>
              </a:solidFill>
            </a:endParaRPr>
          </a:p>
        </p:txBody>
      </p:sp>
      <p:sp>
        <p:nvSpPr>
          <p:cNvPr id="58" name="Lorem ipsum dolor sit amet Cum laude est galia tres parte Hodie quam est partes lorem"/>
          <p:cNvSpPr txBox="1">
            <a:spLocks noGrp="1"/>
          </p:cNvSpPr>
          <p:nvPr>
            <p:ph type="body" sz="quarter" idx="27"/>
          </p:nvPr>
        </p:nvSpPr>
        <p:spPr>
          <a:xfrm>
            <a:off x="9286716" y="2327519"/>
            <a:ext cx="2322362" cy="106761"/>
          </a:xfrm>
          <a:prstGeom prst="rect">
            <a:avLst/>
          </a:prstGeom>
        </p:spPr>
        <p:txBody>
          <a:bodyPr lIns="0" tIns="0" rIns="0" bIns="0" anchor="t">
            <a:spAutoFit/>
          </a:bodyPr>
          <a:lstStyle>
            <a:lvl1pPr marL="0" indent="0">
              <a:lnSpc>
                <a:spcPct val="90000"/>
              </a:lnSpc>
              <a:spcBef>
                <a:spcPts val="257"/>
              </a:spcBef>
              <a:buClr>
                <a:schemeClr val="accent4">
                  <a:hueOff val="7311671"/>
                  <a:satOff val="-12865"/>
                  <a:lumOff val="-22461"/>
                </a:schemeClr>
              </a:buClr>
              <a:buSzTx/>
              <a:buNone/>
              <a:defRPr sz="771">
                <a:solidFill>
                  <a:srgbClr val="404860"/>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62" name="Lorem ipsum dolor sit amet Cum laude est galia tres parte Hodie quam est partes lorem"/>
          <p:cNvSpPr txBox="1">
            <a:spLocks noGrp="1"/>
          </p:cNvSpPr>
          <p:nvPr>
            <p:ph type="body" sz="quarter" idx="31"/>
          </p:nvPr>
        </p:nvSpPr>
        <p:spPr>
          <a:xfrm>
            <a:off x="9286716" y="3442201"/>
            <a:ext cx="2322362" cy="106761"/>
          </a:xfrm>
          <a:prstGeom prst="rect">
            <a:avLst/>
          </a:prstGeom>
        </p:spPr>
        <p:txBody>
          <a:bodyPr lIns="0" tIns="0" rIns="0" bIns="0" anchor="t">
            <a:spAutoFit/>
          </a:bodyPr>
          <a:lstStyle>
            <a:lvl1pPr marL="0" indent="0">
              <a:lnSpc>
                <a:spcPct val="90000"/>
              </a:lnSpc>
              <a:spcBef>
                <a:spcPts val="257"/>
              </a:spcBef>
              <a:buClr>
                <a:schemeClr val="accent4">
                  <a:hueOff val="7311671"/>
                  <a:satOff val="-12865"/>
                  <a:lumOff val="-22461"/>
                </a:schemeClr>
              </a:buClr>
              <a:buSzTx/>
              <a:buNone/>
              <a:defRPr sz="771">
                <a:solidFill>
                  <a:srgbClr val="404860"/>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63" name="Lorem ipsum dolor sit amet Cum laude est galia tres parte Hodie quam est partes lorem"/>
          <p:cNvSpPr txBox="1">
            <a:spLocks noGrp="1"/>
          </p:cNvSpPr>
          <p:nvPr>
            <p:ph type="body" sz="quarter" idx="32"/>
          </p:nvPr>
        </p:nvSpPr>
        <p:spPr>
          <a:xfrm>
            <a:off x="9286716" y="4556885"/>
            <a:ext cx="2322362" cy="106761"/>
          </a:xfrm>
          <a:prstGeom prst="rect">
            <a:avLst/>
          </a:prstGeom>
        </p:spPr>
        <p:txBody>
          <a:bodyPr lIns="0" tIns="0" rIns="0" bIns="0" anchor="t">
            <a:spAutoFit/>
          </a:bodyPr>
          <a:lstStyle>
            <a:lvl1pPr marL="0" indent="0">
              <a:lnSpc>
                <a:spcPct val="90000"/>
              </a:lnSpc>
              <a:spcBef>
                <a:spcPts val="257"/>
              </a:spcBef>
              <a:buClr>
                <a:schemeClr val="accent4">
                  <a:hueOff val="7311671"/>
                  <a:satOff val="-12865"/>
                  <a:lumOff val="-22461"/>
                </a:schemeClr>
              </a:buClr>
              <a:buSzTx/>
              <a:buNone/>
              <a:defRPr sz="771">
                <a:solidFill>
                  <a:srgbClr val="404860"/>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64" name="Lorem ipsum dolor sit amet Cum laude est galia tres parte Hodie quam est partes lorem"/>
          <p:cNvSpPr txBox="1">
            <a:spLocks noGrp="1"/>
          </p:cNvSpPr>
          <p:nvPr>
            <p:ph type="body" sz="quarter" idx="33" hasCustomPrompt="1"/>
          </p:nvPr>
        </p:nvSpPr>
        <p:spPr>
          <a:xfrm>
            <a:off x="9286716" y="5671568"/>
            <a:ext cx="2322362" cy="213520"/>
          </a:xfrm>
          <a:prstGeom prst="rect">
            <a:avLst/>
          </a:prstGeom>
        </p:spPr>
        <p:txBody>
          <a:bodyPr lIns="0" tIns="0" rIns="0" bIns="0" anchor="t">
            <a:spAutoFit/>
          </a:bodyPr>
          <a:lstStyle>
            <a:lvl1pPr marL="0" indent="0">
              <a:lnSpc>
                <a:spcPct val="90000"/>
              </a:lnSpc>
              <a:spcBef>
                <a:spcPts val="257"/>
              </a:spcBef>
              <a:buClr>
                <a:schemeClr val="accent4">
                  <a:hueOff val="7311671"/>
                  <a:satOff val="-12865"/>
                  <a:lumOff val="-22461"/>
                </a:schemeClr>
              </a:buClr>
              <a:buSzTx/>
              <a:buNone/>
              <a:defRPr sz="771">
                <a:solidFill>
                  <a:srgbClr val="404860"/>
                </a:solidFill>
                <a:latin typeface="Proxima Nova Regular"/>
                <a:ea typeface="Proxima Nova Regular"/>
                <a:cs typeface="Proxima Nova Regular"/>
                <a:sym typeface="Proxima Nova Regular"/>
              </a:defRPr>
            </a:lvl1pPr>
          </a:lstStyle>
          <a:p>
            <a:r>
              <a:rPr dirty="0"/>
              <a:t>Lorem ipsum dolor sit </a:t>
            </a:r>
            <a:r>
              <a:rPr dirty="0" err="1"/>
              <a:t>amet</a:t>
            </a:r>
            <a:r>
              <a:rPr dirty="0"/>
              <a:t> Cum laude </a:t>
            </a:r>
            <a:r>
              <a:rPr dirty="0" err="1"/>
              <a:t>est</a:t>
            </a:r>
            <a:r>
              <a:rPr dirty="0"/>
              <a:t> </a:t>
            </a:r>
            <a:r>
              <a:rPr dirty="0" err="1"/>
              <a:t>galia</a:t>
            </a:r>
            <a:r>
              <a:rPr dirty="0"/>
              <a:t> </a:t>
            </a:r>
            <a:r>
              <a:rPr dirty="0" err="1"/>
              <a:t>tres</a:t>
            </a:r>
            <a:r>
              <a:rPr dirty="0"/>
              <a:t> </a:t>
            </a:r>
            <a:r>
              <a:rPr dirty="0" err="1"/>
              <a:t>parte</a:t>
            </a:r>
            <a:r>
              <a:rPr dirty="0"/>
              <a:t> </a:t>
            </a:r>
            <a:r>
              <a:rPr dirty="0" err="1"/>
              <a:t>Hodie</a:t>
            </a:r>
            <a:r>
              <a:rPr lang="nl-NL" dirty="0"/>
              <a:t> </a:t>
            </a:r>
            <a:r>
              <a:rPr dirty="0" err="1"/>
              <a:t>quam</a:t>
            </a:r>
            <a:r>
              <a:rPr dirty="0"/>
              <a:t> </a:t>
            </a:r>
            <a:r>
              <a:rPr dirty="0" err="1"/>
              <a:t>est</a:t>
            </a:r>
            <a:r>
              <a:rPr dirty="0"/>
              <a:t> </a:t>
            </a:r>
            <a:r>
              <a:rPr dirty="0" err="1"/>
              <a:t>partes</a:t>
            </a:r>
            <a:r>
              <a:rPr dirty="0"/>
              <a:t> lorem</a:t>
            </a:r>
          </a:p>
        </p:txBody>
      </p:sp>
      <p:sp>
        <p:nvSpPr>
          <p:cNvPr id="2" name="TextBox 1">
            <a:extLst>
              <a:ext uri="{FF2B5EF4-FFF2-40B4-BE49-F238E27FC236}">
                <a16:creationId xmlns:a16="http://schemas.microsoft.com/office/drawing/2014/main" id="{92F9CAEB-1814-974A-97A8-53140FDC771A}"/>
              </a:ext>
            </a:extLst>
          </p:cNvPr>
          <p:cNvSpPr txBox="1"/>
          <p:nvPr/>
        </p:nvSpPr>
        <p:spPr>
          <a:xfrm>
            <a:off x="9335021" y="425808"/>
            <a:ext cx="354006" cy="178638"/>
          </a:xfrm>
          <a:prstGeom prst="rect">
            <a:avLst/>
          </a:prstGeom>
          <a:ln w="25400">
            <a:miter lim="400000"/>
          </a:ln>
        </p:spPr>
        <p:txBody>
          <a:bodyPr wrap="none" lIns="35591" tIns="35591" rIns="35591" bIns="35591" anchor="ctr">
            <a:spAutoFit/>
          </a:bodyPr>
          <a:lstStyle>
            <a:lvl1pPr algn="l">
              <a:lnSpc>
                <a:spcPct val="90000"/>
              </a:lnSpc>
              <a:defRPr sz="3000" b="0" cap="all">
                <a:solidFill>
                  <a:srgbClr val="FFFFFF"/>
                </a:solidFill>
                <a:latin typeface="Proxima Nova Black"/>
                <a:ea typeface="Proxima Nova Black"/>
                <a:cs typeface="Proxima Nova Black"/>
              </a:defRPr>
            </a:lvl1pPr>
            <a:lvl2pPr marL="1639093" indent="-1194593" algn="l">
              <a:spcBef>
                <a:spcPts val="11400"/>
              </a:spcBef>
              <a:buSzPct val="145000"/>
              <a:buChar char="•"/>
              <a:defRPr sz="8600" b="0"/>
            </a:lvl2pPr>
            <a:lvl3pPr marL="2083593" indent="-1194593" algn="l">
              <a:spcBef>
                <a:spcPts val="11400"/>
              </a:spcBef>
              <a:buSzPct val="145000"/>
              <a:buChar char="•"/>
              <a:defRPr sz="8600" b="0"/>
            </a:lvl3pPr>
            <a:lvl4pPr marL="2528093" indent="-1194593" algn="l">
              <a:spcBef>
                <a:spcPts val="11400"/>
              </a:spcBef>
              <a:buSzPct val="145000"/>
              <a:buChar char="•"/>
              <a:defRPr sz="8600" b="0"/>
            </a:lvl4pPr>
            <a:lvl5pPr marL="2972593" indent="-1194593" algn="l">
              <a:spcBef>
                <a:spcPts val="11400"/>
              </a:spcBef>
              <a:buSzPct val="145000"/>
              <a:buChar char="•"/>
              <a:defRPr sz="8600" b="0"/>
            </a:lvl5pPr>
            <a:lvl6pPr marL="3417093" indent="-1194593" algn="l">
              <a:spcBef>
                <a:spcPts val="11400"/>
              </a:spcBef>
              <a:buSzPct val="145000"/>
              <a:buChar char="•"/>
              <a:defRPr sz="8600" b="0"/>
            </a:lvl6pPr>
            <a:lvl7pPr marL="3861593" indent="-1194593" algn="l">
              <a:spcBef>
                <a:spcPts val="11400"/>
              </a:spcBef>
              <a:buSzPct val="145000"/>
              <a:buChar char="•"/>
              <a:defRPr sz="8600" b="0"/>
            </a:lvl7pPr>
            <a:lvl8pPr marL="4306093" indent="-1194593" algn="l">
              <a:spcBef>
                <a:spcPts val="11400"/>
              </a:spcBef>
              <a:buSzPct val="145000"/>
              <a:buChar char="•"/>
              <a:defRPr sz="8600" b="0"/>
            </a:lvl8pPr>
            <a:lvl9pPr marL="4750593" indent="-1194593" algn="l">
              <a:spcBef>
                <a:spcPts val="11400"/>
              </a:spcBef>
              <a:buSzPct val="145000"/>
              <a:buChar char="•"/>
              <a:defRPr sz="8600" b="0"/>
            </a:lvl9pPr>
          </a:lstStyle>
          <a:p>
            <a:pPr lvl="0" algn="l"/>
            <a:r>
              <a:rPr lang="en-US" sz="771" dirty="0">
                <a:sym typeface="Helvetica Neue"/>
              </a:rPr>
              <a:t>FACTS</a:t>
            </a:r>
          </a:p>
        </p:txBody>
      </p:sp>
      <p:sp>
        <p:nvSpPr>
          <p:cNvPr id="69" name="SUBTITLE">
            <a:extLst>
              <a:ext uri="{FF2B5EF4-FFF2-40B4-BE49-F238E27FC236}">
                <a16:creationId xmlns:a16="http://schemas.microsoft.com/office/drawing/2014/main" id="{6B3656A3-4B70-3440-8B0E-7A911DF2BB03}"/>
              </a:ext>
            </a:extLst>
          </p:cNvPr>
          <p:cNvSpPr txBox="1">
            <a:spLocks noGrp="1"/>
          </p:cNvSpPr>
          <p:nvPr>
            <p:ph type="body" sz="quarter" idx="36" hasCustomPrompt="1"/>
          </p:nvPr>
        </p:nvSpPr>
        <p:spPr>
          <a:xfrm>
            <a:off x="579238" y="2602575"/>
            <a:ext cx="7514333" cy="519892"/>
          </a:xfrm>
          <a:prstGeom prst="rect">
            <a:avLst/>
          </a:prstGeom>
        </p:spPr>
        <p:txBody>
          <a:bodyPr anchor="t">
            <a:noAutofit/>
          </a:bodyPr>
          <a:lstStyle>
            <a:lvl1pPr marL="117546" indent="-117546">
              <a:lnSpc>
                <a:spcPct val="90000"/>
              </a:lnSpc>
              <a:spcBef>
                <a:spcPts val="0"/>
              </a:spcBef>
              <a:spcAft>
                <a:spcPts val="257"/>
              </a:spcAft>
              <a:buClr>
                <a:srgbClr val="10A99C"/>
              </a:buClr>
              <a:buSzTx/>
              <a:buFontTx/>
              <a:buBlip>
                <a:blip r:embed="rId2"/>
              </a:buBlip>
              <a:defRPr sz="1028" cap="none">
                <a:solidFill>
                  <a:srgbClr val="404860"/>
                </a:solidFill>
                <a:latin typeface="Proxima Nova Regular"/>
                <a:ea typeface="Proxima Nova Regular"/>
                <a:cs typeface="Proxima Nova Regular"/>
                <a:sym typeface="Proxima Nova Regular"/>
              </a:defRPr>
            </a:lvl1pPr>
          </a:lstStyle>
          <a:p>
            <a:r>
              <a:rPr lang="en-US" dirty="0"/>
              <a:t>Bullets</a:t>
            </a:r>
          </a:p>
        </p:txBody>
      </p:sp>
      <p:sp>
        <p:nvSpPr>
          <p:cNvPr id="72" name="SUBTITLE">
            <a:extLst>
              <a:ext uri="{FF2B5EF4-FFF2-40B4-BE49-F238E27FC236}">
                <a16:creationId xmlns:a16="http://schemas.microsoft.com/office/drawing/2014/main" id="{D4C72728-654B-E149-9C77-5DC0DE5AED57}"/>
              </a:ext>
            </a:extLst>
          </p:cNvPr>
          <p:cNvSpPr txBox="1">
            <a:spLocks noGrp="1"/>
          </p:cNvSpPr>
          <p:nvPr>
            <p:ph type="body" sz="quarter" idx="39" hasCustomPrompt="1"/>
          </p:nvPr>
        </p:nvSpPr>
        <p:spPr>
          <a:xfrm>
            <a:off x="9286715" y="688581"/>
            <a:ext cx="2322362" cy="610491"/>
          </a:xfrm>
          <a:prstGeom prst="rect">
            <a:avLst/>
          </a:prstGeom>
        </p:spPr>
        <p:txBody>
          <a:bodyPr anchor="t">
            <a:noAutofit/>
          </a:bodyPr>
          <a:lstStyle>
            <a:lvl1pPr marL="117546" indent="-117546">
              <a:lnSpc>
                <a:spcPct val="90000"/>
              </a:lnSpc>
              <a:spcBef>
                <a:spcPts val="0"/>
              </a:spcBef>
              <a:spcAft>
                <a:spcPts val="129"/>
              </a:spcAft>
              <a:buClr>
                <a:srgbClr val="10A99C"/>
              </a:buClr>
              <a:buSzTx/>
              <a:buFontTx/>
              <a:buBlip>
                <a:blip r:embed="rId2"/>
              </a:buBlip>
              <a:defRPr sz="771" cap="none">
                <a:solidFill>
                  <a:srgbClr val="494948"/>
                </a:solidFill>
                <a:latin typeface="Proxima Nova Regular"/>
                <a:ea typeface="Proxima Nova Regular"/>
                <a:cs typeface="Proxima Nova Regular"/>
                <a:sym typeface="Proxima Nova Regular"/>
              </a:defRPr>
            </a:lvl1pPr>
          </a:lstStyle>
          <a:p>
            <a:r>
              <a:rPr lang="en-US" dirty="0"/>
              <a:t>Bullets</a:t>
            </a:r>
          </a:p>
        </p:txBody>
      </p:sp>
      <p:sp>
        <p:nvSpPr>
          <p:cNvPr id="7" name="Text Placeholder 6">
            <a:extLst>
              <a:ext uri="{FF2B5EF4-FFF2-40B4-BE49-F238E27FC236}">
                <a16:creationId xmlns:a16="http://schemas.microsoft.com/office/drawing/2014/main" id="{288B40D0-3B67-2949-B127-55D42446D59E}"/>
              </a:ext>
            </a:extLst>
          </p:cNvPr>
          <p:cNvSpPr>
            <a:spLocks noGrp="1"/>
          </p:cNvSpPr>
          <p:nvPr>
            <p:ph type="body" sz="quarter" idx="40" hasCustomPrompt="1"/>
          </p:nvPr>
        </p:nvSpPr>
        <p:spPr>
          <a:xfrm>
            <a:off x="2254288" y="1549498"/>
            <a:ext cx="4817990" cy="249680"/>
          </a:xfrm>
          <a:noFill/>
        </p:spPr>
        <p:txBody>
          <a:bodyPr anchor="t">
            <a:noAutofit/>
          </a:bodyPr>
          <a:lstStyle>
            <a:lvl1pPr marL="0" indent="0" algn="ctr">
              <a:lnSpc>
                <a:spcPts val="1286"/>
              </a:lnSpc>
              <a:spcBef>
                <a:spcPts val="0"/>
              </a:spcBef>
              <a:buFontTx/>
              <a:buNone/>
              <a:defRPr sz="1543" b="1" i="0" baseline="0">
                <a:solidFill>
                  <a:srgbClr val="404860"/>
                </a:solidFill>
                <a:latin typeface="Proxima Nova Black" panose="02000506030000020004" pitchFamily="2" charset="0"/>
              </a:defRPr>
            </a:lvl1pPr>
            <a:lvl2pPr marL="114281" indent="0" algn="ctr">
              <a:buFontTx/>
              <a:buNone/>
              <a:defRPr sz="1286" b="1" i="0">
                <a:solidFill>
                  <a:schemeClr val="bg1"/>
                </a:solidFill>
                <a:latin typeface="Proxima Nova Black" panose="02000506030000020004" pitchFamily="2" charset="0"/>
              </a:defRPr>
            </a:lvl2pPr>
            <a:lvl3pPr marL="228562" indent="0" algn="ctr">
              <a:buFontTx/>
              <a:buNone/>
              <a:defRPr sz="1286" b="1" i="0">
                <a:solidFill>
                  <a:schemeClr val="bg1"/>
                </a:solidFill>
                <a:latin typeface="Proxima Nova Black" panose="02000506030000020004" pitchFamily="2" charset="0"/>
              </a:defRPr>
            </a:lvl3pPr>
            <a:lvl4pPr marL="342843" indent="0" algn="ctr">
              <a:buFontTx/>
              <a:buNone/>
              <a:defRPr sz="1286" b="1" i="0">
                <a:solidFill>
                  <a:schemeClr val="bg1"/>
                </a:solidFill>
                <a:latin typeface="Proxima Nova Black" panose="02000506030000020004" pitchFamily="2" charset="0"/>
              </a:defRPr>
            </a:lvl4pPr>
            <a:lvl5pPr marL="457124" indent="0" algn="ctr">
              <a:buFontTx/>
              <a:buNone/>
              <a:defRPr sz="1286" b="1" i="0">
                <a:solidFill>
                  <a:schemeClr val="bg1"/>
                </a:solidFill>
                <a:latin typeface="Proxima Nova Black" panose="02000506030000020004" pitchFamily="2" charset="0"/>
              </a:defRPr>
            </a:lvl5pPr>
          </a:lstStyle>
          <a:p>
            <a:pPr lvl="0"/>
            <a:r>
              <a:rPr lang="en-GB" dirty="0"/>
              <a:t>CLICK TO EDIT MASTER TEXT STYLES</a:t>
            </a:r>
            <a:endParaRPr lang="en-US" dirty="0"/>
          </a:p>
        </p:txBody>
      </p:sp>
      <p:cxnSp>
        <p:nvCxnSpPr>
          <p:cNvPr id="18" name="Rechte verbindingslijn 17">
            <a:extLst>
              <a:ext uri="{FF2B5EF4-FFF2-40B4-BE49-F238E27FC236}">
                <a16:creationId xmlns:a16="http://schemas.microsoft.com/office/drawing/2014/main" id="{692B011F-1678-244A-B60B-A088868AFBB4}"/>
              </a:ext>
            </a:extLst>
          </p:cNvPr>
          <p:cNvCxnSpPr>
            <a:cxnSpLocks/>
          </p:cNvCxnSpPr>
          <p:nvPr/>
        </p:nvCxnSpPr>
        <p:spPr>
          <a:xfrm>
            <a:off x="580442" y="2475260"/>
            <a:ext cx="8075843" cy="0"/>
          </a:xfrm>
          <a:prstGeom prst="line">
            <a:avLst/>
          </a:prstGeom>
          <a:noFill/>
          <a:ln w="25400" cap="flat">
            <a:solidFill>
              <a:srgbClr val="DC7132"/>
            </a:solidFill>
            <a:prstDash val="solid"/>
            <a:miter lim="400000"/>
          </a:ln>
          <a:effectLst/>
          <a:sp3d/>
        </p:spPr>
        <p:style>
          <a:lnRef idx="0">
            <a:scrgbClr r="0" g="0" b="0"/>
          </a:lnRef>
          <a:fillRef idx="0">
            <a:scrgbClr r="0" g="0" b="0"/>
          </a:fillRef>
          <a:effectRef idx="0">
            <a:scrgbClr r="0" g="0" b="0"/>
          </a:effectRef>
          <a:fontRef idx="none"/>
        </p:style>
      </p:cxnSp>
      <p:pic>
        <p:nvPicPr>
          <p:cNvPr id="4" name="Afbeelding 3">
            <a:extLst>
              <a:ext uri="{FF2B5EF4-FFF2-40B4-BE49-F238E27FC236}">
                <a16:creationId xmlns:a16="http://schemas.microsoft.com/office/drawing/2014/main" id="{9AD6528F-F4F6-0F46-BC08-ADE7E1D8A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18" y="289640"/>
            <a:ext cx="2681157" cy="723819"/>
          </a:xfrm>
          <a:prstGeom prst="rect">
            <a:avLst/>
          </a:prstGeom>
        </p:spPr>
      </p:pic>
      <p:sp>
        <p:nvSpPr>
          <p:cNvPr id="51" name="Rounded Rectangle">
            <a:extLst>
              <a:ext uri="{FF2B5EF4-FFF2-40B4-BE49-F238E27FC236}">
                <a16:creationId xmlns:a16="http://schemas.microsoft.com/office/drawing/2014/main" id="{3E802CD6-DC6D-4832-A76C-A7494106167B}"/>
              </a:ext>
            </a:extLst>
          </p:cNvPr>
          <p:cNvSpPr/>
          <p:nvPr/>
        </p:nvSpPr>
        <p:spPr>
          <a:xfrm>
            <a:off x="437968" y="3554859"/>
            <a:ext cx="8450630" cy="1483163"/>
          </a:xfrm>
          <a:prstGeom prst="roundRect">
            <a:avLst>
              <a:gd name="adj" fmla="val 2936"/>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sz="1543" dirty="0">
              <a:solidFill>
                <a:srgbClr val="394066"/>
              </a:solidFill>
            </a:endParaRPr>
          </a:p>
        </p:txBody>
      </p:sp>
      <p:sp>
        <p:nvSpPr>
          <p:cNvPr id="52" name="TITLE">
            <a:extLst>
              <a:ext uri="{FF2B5EF4-FFF2-40B4-BE49-F238E27FC236}">
                <a16:creationId xmlns:a16="http://schemas.microsoft.com/office/drawing/2014/main" id="{5A589537-9D0F-4DCA-B7BB-186A6EE343FA}"/>
              </a:ext>
            </a:extLst>
          </p:cNvPr>
          <p:cNvSpPr txBox="1">
            <a:spLocks noGrp="1"/>
          </p:cNvSpPr>
          <p:nvPr>
            <p:ph type="body" sz="quarter" idx="41"/>
          </p:nvPr>
        </p:nvSpPr>
        <p:spPr>
          <a:xfrm>
            <a:off x="3805984" y="3626349"/>
            <a:ext cx="4663965" cy="234680"/>
          </a:xfrm>
          <a:prstGeom prst="rect">
            <a:avLst/>
          </a:prstGeom>
        </p:spPr>
        <p:txBody>
          <a:bodyPr wrap="square" anchor="t">
            <a:spAutoFit/>
          </a:bodyPr>
          <a:lstStyle>
            <a:lvl1pPr marL="0" indent="0">
              <a:lnSpc>
                <a:spcPct val="90000"/>
              </a:lnSpc>
              <a:spcBef>
                <a:spcPts val="0"/>
              </a:spcBef>
              <a:buSzTx/>
              <a:buNone/>
              <a:defRPr sz="1028" cap="all">
                <a:solidFill>
                  <a:srgbClr val="404860"/>
                </a:solidFill>
                <a:latin typeface="Proxima Nova Black"/>
                <a:ea typeface="Proxima Nova Black"/>
                <a:cs typeface="Proxima Nova Black"/>
                <a:sym typeface="Proxima Nova Black"/>
              </a:defRPr>
            </a:lvl1pPr>
          </a:lstStyle>
          <a:p>
            <a:pPr lvl="0"/>
            <a:r>
              <a:rPr lang="nl-NL"/>
              <a:t>Klikken om de tekststijl van het model te bewerken</a:t>
            </a:r>
          </a:p>
        </p:txBody>
      </p:sp>
      <p:sp>
        <p:nvSpPr>
          <p:cNvPr id="53" name="SUBTITLE">
            <a:extLst>
              <a:ext uri="{FF2B5EF4-FFF2-40B4-BE49-F238E27FC236}">
                <a16:creationId xmlns:a16="http://schemas.microsoft.com/office/drawing/2014/main" id="{D64BCF11-ADD3-4E10-BDE2-E953863DD4D1}"/>
              </a:ext>
            </a:extLst>
          </p:cNvPr>
          <p:cNvSpPr txBox="1">
            <a:spLocks noGrp="1"/>
          </p:cNvSpPr>
          <p:nvPr>
            <p:ph type="body" sz="quarter" idx="42"/>
          </p:nvPr>
        </p:nvSpPr>
        <p:spPr>
          <a:xfrm>
            <a:off x="3805984" y="3780544"/>
            <a:ext cx="4663965" cy="216982"/>
          </a:xfrm>
          <a:prstGeom prst="rect">
            <a:avLst/>
          </a:prstGeom>
        </p:spPr>
        <p:txBody>
          <a:bodyPr wrap="square" anchor="t">
            <a:spAutoFit/>
          </a:bodyPr>
          <a:lstStyle>
            <a:lvl1pPr marL="0" indent="0">
              <a:lnSpc>
                <a:spcPct val="90000"/>
              </a:lnSpc>
              <a:spcBef>
                <a:spcPts val="0"/>
              </a:spcBef>
              <a:buSzTx/>
              <a:buNone/>
              <a:defRPr sz="900" cap="all">
                <a:solidFill>
                  <a:srgbClr val="DC7132"/>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54" name="SUBTITLE">
            <a:extLst>
              <a:ext uri="{FF2B5EF4-FFF2-40B4-BE49-F238E27FC236}">
                <a16:creationId xmlns:a16="http://schemas.microsoft.com/office/drawing/2014/main" id="{9C9A2E69-A8BE-404D-96F1-2B54382E21CA}"/>
              </a:ext>
            </a:extLst>
          </p:cNvPr>
          <p:cNvSpPr txBox="1">
            <a:spLocks noGrp="1"/>
          </p:cNvSpPr>
          <p:nvPr>
            <p:ph type="body" sz="quarter" idx="43" hasCustomPrompt="1"/>
          </p:nvPr>
        </p:nvSpPr>
        <p:spPr>
          <a:xfrm>
            <a:off x="3812342" y="4217788"/>
            <a:ext cx="4641967" cy="613233"/>
          </a:xfrm>
          <a:prstGeom prst="rect">
            <a:avLst/>
          </a:prstGeom>
        </p:spPr>
        <p:txBody>
          <a:bodyPr anchor="t">
            <a:noAutofit/>
          </a:bodyPr>
          <a:lstStyle>
            <a:lvl1pPr marL="117546" indent="-117546">
              <a:lnSpc>
                <a:spcPct val="90000"/>
              </a:lnSpc>
              <a:spcBef>
                <a:spcPts val="0"/>
              </a:spcBef>
              <a:spcAft>
                <a:spcPts val="257"/>
              </a:spcAft>
              <a:buClr>
                <a:srgbClr val="10A99C"/>
              </a:buClr>
              <a:buSzTx/>
              <a:buFontTx/>
              <a:buBlip>
                <a:blip r:embed="rId2"/>
              </a:buBlip>
              <a:defRPr sz="1028" cap="none">
                <a:solidFill>
                  <a:srgbClr val="404860"/>
                </a:solidFill>
                <a:latin typeface="Proxima Nova Regular"/>
                <a:ea typeface="Proxima Nova Regular"/>
                <a:cs typeface="Proxima Nova Regular"/>
                <a:sym typeface="Proxima Nova Regular"/>
              </a:defRPr>
            </a:lvl1pPr>
          </a:lstStyle>
          <a:p>
            <a:r>
              <a:rPr lang="en-US" dirty="0"/>
              <a:t>Bullets</a:t>
            </a:r>
          </a:p>
        </p:txBody>
      </p:sp>
      <p:cxnSp>
        <p:nvCxnSpPr>
          <p:cNvPr id="55" name="Rechte verbindingslijn 54">
            <a:extLst>
              <a:ext uri="{FF2B5EF4-FFF2-40B4-BE49-F238E27FC236}">
                <a16:creationId xmlns:a16="http://schemas.microsoft.com/office/drawing/2014/main" id="{D475BE3D-0F2D-4777-A7A5-96AE0FADD898}"/>
              </a:ext>
            </a:extLst>
          </p:cNvPr>
          <p:cNvCxnSpPr>
            <a:cxnSpLocks/>
          </p:cNvCxnSpPr>
          <p:nvPr/>
        </p:nvCxnSpPr>
        <p:spPr>
          <a:xfrm>
            <a:off x="580442" y="4096865"/>
            <a:ext cx="8075843" cy="0"/>
          </a:xfrm>
          <a:prstGeom prst="line">
            <a:avLst/>
          </a:prstGeom>
          <a:noFill/>
          <a:ln w="25400" cap="flat">
            <a:solidFill>
              <a:srgbClr val="DC7132"/>
            </a:solidFill>
            <a:prstDash val="solid"/>
            <a:miter lim="400000"/>
          </a:ln>
          <a:effectLst/>
          <a:sp3d/>
        </p:spPr>
        <p:style>
          <a:lnRef idx="0">
            <a:scrgbClr r="0" g="0" b="0"/>
          </a:lnRef>
          <a:fillRef idx="0">
            <a:scrgbClr r="0" g="0" b="0"/>
          </a:fillRef>
          <a:effectRef idx="0">
            <a:scrgbClr r="0" g="0" b="0"/>
          </a:effectRef>
          <a:fontRef idx="none"/>
        </p:style>
      </p:cxnSp>
      <p:sp>
        <p:nvSpPr>
          <p:cNvPr id="59" name="Rounded Rectangle">
            <a:extLst>
              <a:ext uri="{FF2B5EF4-FFF2-40B4-BE49-F238E27FC236}">
                <a16:creationId xmlns:a16="http://schemas.microsoft.com/office/drawing/2014/main" id="{FB3D5337-71DA-4AF5-9E02-39FE27DB0DCD}"/>
              </a:ext>
            </a:extLst>
          </p:cNvPr>
          <p:cNvSpPr/>
          <p:nvPr/>
        </p:nvSpPr>
        <p:spPr>
          <a:xfrm>
            <a:off x="437968" y="5147794"/>
            <a:ext cx="8450630" cy="1484516"/>
          </a:xfrm>
          <a:prstGeom prst="roundRect">
            <a:avLst>
              <a:gd name="adj" fmla="val 2936"/>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sz="1543" dirty="0"/>
          </a:p>
        </p:txBody>
      </p:sp>
      <p:sp>
        <p:nvSpPr>
          <p:cNvPr id="65" name="TITLE">
            <a:extLst>
              <a:ext uri="{FF2B5EF4-FFF2-40B4-BE49-F238E27FC236}">
                <a16:creationId xmlns:a16="http://schemas.microsoft.com/office/drawing/2014/main" id="{1264242D-D26F-4BB1-9101-6ADA8D215223}"/>
              </a:ext>
            </a:extLst>
          </p:cNvPr>
          <p:cNvSpPr txBox="1">
            <a:spLocks noGrp="1"/>
          </p:cNvSpPr>
          <p:nvPr>
            <p:ph type="body" sz="quarter" idx="44"/>
          </p:nvPr>
        </p:nvSpPr>
        <p:spPr>
          <a:xfrm>
            <a:off x="562124" y="5211548"/>
            <a:ext cx="7570621" cy="234680"/>
          </a:xfrm>
          <a:prstGeom prst="rect">
            <a:avLst/>
          </a:prstGeom>
        </p:spPr>
        <p:txBody>
          <a:bodyPr wrap="square" anchor="t">
            <a:spAutoFit/>
          </a:bodyPr>
          <a:lstStyle>
            <a:lvl1pPr marL="0" indent="0">
              <a:lnSpc>
                <a:spcPct val="90000"/>
              </a:lnSpc>
              <a:spcBef>
                <a:spcPts val="0"/>
              </a:spcBef>
              <a:buSzTx/>
              <a:buNone/>
              <a:defRPr sz="1028" cap="all">
                <a:solidFill>
                  <a:srgbClr val="404860"/>
                </a:solidFill>
                <a:latin typeface="Proxima Nova Black"/>
                <a:ea typeface="Proxima Nova Black"/>
                <a:cs typeface="Proxima Nova Black"/>
                <a:sym typeface="Proxima Nova Black"/>
              </a:defRPr>
            </a:lvl1pPr>
          </a:lstStyle>
          <a:p>
            <a:pPr lvl="0"/>
            <a:r>
              <a:rPr lang="nl-NL"/>
              <a:t>Klikken om de tekststijl van het model te bewerken</a:t>
            </a:r>
          </a:p>
        </p:txBody>
      </p:sp>
      <p:sp>
        <p:nvSpPr>
          <p:cNvPr id="66" name="SUBTITLE">
            <a:extLst>
              <a:ext uri="{FF2B5EF4-FFF2-40B4-BE49-F238E27FC236}">
                <a16:creationId xmlns:a16="http://schemas.microsoft.com/office/drawing/2014/main" id="{2D00A200-FC7B-4039-8877-D2170592476E}"/>
              </a:ext>
            </a:extLst>
          </p:cNvPr>
          <p:cNvSpPr txBox="1">
            <a:spLocks noGrp="1"/>
          </p:cNvSpPr>
          <p:nvPr>
            <p:ph type="body" sz="quarter" idx="45"/>
          </p:nvPr>
        </p:nvSpPr>
        <p:spPr>
          <a:xfrm>
            <a:off x="562125" y="5365742"/>
            <a:ext cx="7570620" cy="216982"/>
          </a:xfrm>
          <a:prstGeom prst="rect">
            <a:avLst/>
          </a:prstGeom>
          <a:noFill/>
        </p:spPr>
        <p:txBody>
          <a:bodyPr wrap="square" anchor="t">
            <a:spAutoFit/>
          </a:bodyPr>
          <a:lstStyle>
            <a:lvl1pPr marL="0" indent="0">
              <a:lnSpc>
                <a:spcPct val="90000"/>
              </a:lnSpc>
              <a:spcBef>
                <a:spcPts val="0"/>
              </a:spcBef>
              <a:buSzTx/>
              <a:buNone/>
              <a:defRPr sz="900" cap="all">
                <a:solidFill>
                  <a:srgbClr val="DC7132"/>
                </a:solidFill>
                <a:latin typeface="Proxima Nova Regular"/>
                <a:ea typeface="Proxima Nova Regular"/>
                <a:cs typeface="Proxima Nova Regular"/>
                <a:sym typeface="Proxima Nova Regular"/>
              </a:defRPr>
            </a:lvl1pPr>
          </a:lstStyle>
          <a:p>
            <a:pPr lvl="0"/>
            <a:r>
              <a:rPr lang="nl-NL"/>
              <a:t>Klikken om de tekststijl van het model te bewerken</a:t>
            </a:r>
          </a:p>
        </p:txBody>
      </p:sp>
      <p:sp>
        <p:nvSpPr>
          <p:cNvPr id="74" name="SUBTITLE">
            <a:extLst>
              <a:ext uri="{FF2B5EF4-FFF2-40B4-BE49-F238E27FC236}">
                <a16:creationId xmlns:a16="http://schemas.microsoft.com/office/drawing/2014/main" id="{B9584B1B-EED9-4538-B35E-D89E0731DB06}"/>
              </a:ext>
            </a:extLst>
          </p:cNvPr>
          <p:cNvSpPr txBox="1">
            <a:spLocks noGrp="1"/>
          </p:cNvSpPr>
          <p:nvPr>
            <p:ph type="body" sz="quarter" idx="46" hasCustomPrompt="1"/>
          </p:nvPr>
        </p:nvSpPr>
        <p:spPr>
          <a:xfrm>
            <a:off x="579238" y="5818974"/>
            <a:ext cx="7514333" cy="519892"/>
          </a:xfrm>
          <a:prstGeom prst="rect">
            <a:avLst/>
          </a:prstGeom>
        </p:spPr>
        <p:txBody>
          <a:bodyPr anchor="t">
            <a:noAutofit/>
          </a:bodyPr>
          <a:lstStyle>
            <a:lvl1pPr marL="117546" indent="-117546">
              <a:lnSpc>
                <a:spcPct val="90000"/>
              </a:lnSpc>
              <a:spcBef>
                <a:spcPts val="0"/>
              </a:spcBef>
              <a:spcAft>
                <a:spcPts val="257"/>
              </a:spcAft>
              <a:buClr>
                <a:srgbClr val="10A99C"/>
              </a:buClr>
              <a:buSzTx/>
              <a:buFontTx/>
              <a:buBlip>
                <a:blip r:embed="rId2"/>
              </a:buBlip>
              <a:defRPr sz="1028" cap="none">
                <a:solidFill>
                  <a:srgbClr val="404860"/>
                </a:solidFill>
                <a:latin typeface="Proxima Nova Regular"/>
                <a:ea typeface="Proxima Nova Regular"/>
                <a:cs typeface="Proxima Nova Regular"/>
                <a:sym typeface="Proxima Nova Regular"/>
              </a:defRPr>
            </a:lvl1pPr>
          </a:lstStyle>
          <a:p>
            <a:r>
              <a:rPr lang="en-US" dirty="0"/>
              <a:t>Bullets</a:t>
            </a:r>
          </a:p>
        </p:txBody>
      </p:sp>
      <p:cxnSp>
        <p:nvCxnSpPr>
          <p:cNvPr id="75" name="Rechte verbindingslijn 74">
            <a:extLst>
              <a:ext uri="{FF2B5EF4-FFF2-40B4-BE49-F238E27FC236}">
                <a16:creationId xmlns:a16="http://schemas.microsoft.com/office/drawing/2014/main" id="{874CAF8E-CC5E-40D5-867B-75496285DC85}"/>
              </a:ext>
            </a:extLst>
          </p:cNvPr>
          <p:cNvCxnSpPr>
            <a:cxnSpLocks/>
          </p:cNvCxnSpPr>
          <p:nvPr/>
        </p:nvCxnSpPr>
        <p:spPr>
          <a:xfrm>
            <a:off x="565245" y="5686124"/>
            <a:ext cx="8091039" cy="0"/>
          </a:xfrm>
          <a:prstGeom prst="line">
            <a:avLst/>
          </a:prstGeom>
          <a:noFill/>
          <a:ln w="25400" cap="flat">
            <a:solidFill>
              <a:srgbClr val="DC7132"/>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5004009"/>
      </p:ext>
    </p:extLst>
  </p:cSld>
  <p:clrMapOvr>
    <a:masterClrMapping/>
  </p:clrMapOvr>
  <p:transition spd="med"/>
  <p:extLst>
    <p:ext uri="{DCECCB84-F9BA-43D5-87BE-67443E8EF086}">
      <p15:sldGuideLst xmlns:p15="http://schemas.microsoft.com/office/powerpoint/2012/main">
        <p15:guide id="1" orient="horz" pos="16043">
          <p15:clr>
            <a:srgbClr val="FBAE40"/>
          </p15:clr>
        </p15:guide>
        <p15:guide id="2" pos="22993">
          <p15:clr>
            <a:srgbClr val="FBAE40"/>
          </p15:clr>
        </p15:guide>
        <p15:guide id="3" orient="horz" pos="734">
          <p15:clr>
            <a:srgbClr val="FBAE40"/>
          </p15:clr>
        </p15:guide>
        <p15:guide id="4" orient="horz" pos="8990">
          <p15:clr>
            <a:srgbClr val="FBAE40"/>
          </p15:clr>
        </p15:guide>
        <p15:guide id="5" pos="767">
          <p15:clr>
            <a:srgbClr val="FBAE40"/>
          </p15:clr>
        </p15:guide>
        <p15:guide id="6" pos="8977">
          <p15:clr>
            <a:srgbClr val="FBAE40"/>
          </p15:clr>
        </p15:guide>
        <p15:guide id="7" orient="horz" pos="10713">
          <p15:clr>
            <a:srgbClr val="FBAE40"/>
          </p15:clr>
        </p15:guide>
        <p15:guide id="8" orient="horz" pos="9852">
          <p15:clr>
            <a:srgbClr val="FBAE40"/>
          </p15:clr>
        </p15:guide>
        <p15:guide id="9" pos="7389">
          <p15:clr>
            <a:srgbClr val="FBAE40"/>
          </p15:clr>
        </p15:guide>
        <p15:guide id="10" pos="10565">
          <p15:clr>
            <a:srgbClr val="FBAE40"/>
          </p15:clr>
        </p15:guide>
        <p15:guide id="11" orient="horz" pos="3683">
          <p15:clr>
            <a:srgbClr val="FBAE40"/>
          </p15:clr>
        </p15:guide>
        <p15:guide id="12" pos="17187">
          <p15:clr>
            <a:srgbClr val="FBAE40"/>
          </p15:clr>
        </p15:guide>
        <p15:guide id="13" pos="17777">
          <p15:clr>
            <a:srgbClr val="FBAE40"/>
          </p15:clr>
        </p15:guide>
        <p15:guide id="14" orient="horz" pos="1324">
          <p15:clr>
            <a:srgbClr val="FBAE40"/>
          </p15:clr>
        </p15:guide>
        <p15:guide id="15" orient="horz" pos="5179">
          <p15:clr>
            <a:srgbClr val="FBAE40"/>
          </p15:clr>
        </p15:guide>
        <p15:guide id="16" orient="horz" pos="1221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5_XEBIA ONEPAGER">
    <p:spTree>
      <p:nvGrpSpPr>
        <p:cNvPr id="1" name=""/>
        <p:cNvGrpSpPr/>
        <p:nvPr/>
      </p:nvGrpSpPr>
      <p:grpSpPr>
        <a:xfrm>
          <a:off x="0" y="0"/>
          <a:ext cx="0" cy="0"/>
          <a:chOff x="0" y="0"/>
          <a:chExt cx="0" cy="0"/>
        </a:xfrm>
      </p:grpSpPr>
      <p:sp>
        <p:nvSpPr>
          <p:cNvPr id="31" name="Rounded Rectangle"/>
          <p:cNvSpPr/>
          <p:nvPr/>
        </p:nvSpPr>
        <p:spPr>
          <a:xfrm>
            <a:off x="416271" y="1299621"/>
            <a:ext cx="6540916" cy="3019342"/>
          </a:xfrm>
          <a:prstGeom prst="roundRect">
            <a:avLst>
              <a:gd name="adj" fmla="val 3240"/>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a:p>
        </p:txBody>
      </p:sp>
      <p:sp>
        <p:nvSpPr>
          <p:cNvPr id="43" name="Rounded Rectangle">
            <a:extLst>
              <a:ext uri="{FF2B5EF4-FFF2-40B4-BE49-F238E27FC236}">
                <a16:creationId xmlns:a16="http://schemas.microsoft.com/office/drawing/2014/main" id="{7369D20C-17FD-3E40-8FE9-85880EF706BD}"/>
              </a:ext>
            </a:extLst>
          </p:cNvPr>
          <p:cNvSpPr/>
          <p:nvPr/>
        </p:nvSpPr>
        <p:spPr>
          <a:xfrm>
            <a:off x="533200" y="1405010"/>
            <a:ext cx="6307610" cy="327253"/>
          </a:xfrm>
          <a:prstGeom prst="roundRect">
            <a:avLst>
              <a:gd name="adj" fmla="val 16687"/>
            </a:avLst>
          </a:prstGeom>
          <a:solidFill>
            <a:srgbClr val="404860"/>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dirty="0">
              <a:solidFill>
                <a:schemeClr val="bg1"/>
              </a:solidFill>
              <a:latin typeface="Proxima Nova" panose="020B0503030502060204" pitchFamily="34" charset="-128"/>
              <a:ea typeface="Proxima Nova" panose="020B0503030502060204" pitchFamily="34" charset="-128"/>
              <a:cs typeface="Rajdhani" panose="02000000000000000000" pitchFamily="2" charset="77"/>
            </a:endParaRPr>
          </a:p>
        </p:txBody>
      </p:sp>
      <p:sp>
        <p:nvSpPr>
          <p:cNvPr id="56" name="Rounded Rectangle">
            <a:extLst>
              <a:ext uri="{FF2B5EF4-FFF2-40B4-BE49-F238E27FC236}">
                <a16:creationId xmlns:a16="http://schemas.microsoft.com/office/drawing/2014/main" id="{085C02FF-6D21-7A4B-B940-D4F745065AAE}"/>
              </a:ext>
            </a:extLst>
          </p:cNvPr>
          <p:cNvSpPr/>
          <p:nvPr/>
        </p:nvSpPr>
        <p:spPr>
          <a:xfrm>
            <a:off x="8097677" y="289640"/>
            <a:ext cx="3625436" cy="2343157"/>
          </a:xfrm>
          <a:prstGeom prst="roundRect">
            <a:avLst>
              <a:gd name="adj" fmla="val 4272"/>
            </a:avLst>
          </a:prstGeom>
          <a:solidFill>
            <a:srgbClr val="404860">
              <a:alpha val="10000"/>
            </a:srgbClr>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a:p>
        </p:txBody>
      </p:sp>
      <p:sp>
        <p:nvSpPr>
          <p:cNvPr id="66" name="Rounded Rectangle">
            <a:extLst>
              <a:ext uri="{FF2B5EF4-FFF2-40B4-BE49-F238E27FC236}">
                <a16:creationId xmlns:a16="http://schemas.microsoft.com/office/drawing/2014/main" id="{BB536225-FEBF-4A4F-AFC5-04054CB80557}"/>
              </a:ext>
            </a:extLst>
          </p:cNvPr>
          <p:cNvSpPr/>
          <p:nvPr/>
        </p:nvSpPr>
        <p:spPr>
          <a:xfrm>
            <a:off x="6445130" y="3418903"/>
            <a:ext cx="5277983" cy="2034087"/>
          </a:xfrm>
          <a:prstGeom prst="roundRect">
            <a:avLst>
              <a:gd name="adj" fmla="val 3240"/>
            </a:avLst>
          </a:prstGeom>
          <a:solidFill>
            <a:srgbClr val="404860">
              <a:alpha val="10000"/>
            </a:srgbClr>
          </a:solidFill>
          <a:ln w="50800">
            <a:noFill/>
            <a:miter lim="400000"/>
          </a:ln>
          <a:effectLst/>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a:p>
        </p:txBody>
      </p:sp>
      <p:sp>
        <p:nvSpPr>
          <p:cNvPr id="74" name="Rounded Rectangle">
            <a:extLst>
              <a:ext uri="{FF2B5EF4-FFF2-40B4-BE49-F238E27FC236}">
                <a16:creationId xmlns:a16="http://schemas.microsoft.com/office/drawing/2014/main" id="{D418FEBC-0584-1546-99D4-376502FB50F5}"/>
              </a:ext>
            </a:extLst>
          </p:cNvPr>
          <p:cNvSpPr/>
          <p:nvPr/>
        </p:nvSpPr>
        <p:spPr>
          <a:xfrm>
            <a:off x="6541865" y="3524292"/>
            <a:ext cx="5070384" cy="327253"/>
          </a:xfrm>
          <a:prstGeom prst="roundRect">
            <a:avLst>
              <a:gd name="adj" fmla="val 16687"/>
            </a:avLst>
          </a:prstGeom>
          <a:solidFill>
            <a:srgbClr val="404860"/>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dirty="0">
              <a:solidFill>
                <a:schemeClr val="bg1"/>
              </a:solidFill>
              <a:latin typeface="Proxima Nova" panose="020B0503030502060204" pitchFamily="34" charset="-128"/>
              <a:ea typeface="Proxima Nova" panose="020B0503030502060204" pitchFamily="34" charset="-128"/>
            </a:endParaRPr>
          </a:p>
        </p:txBody>
      </p:sp>
      <p:sp>
        <p:nvSpPr>
          <p:cNvPr id="3" name="Kruis 2">
            <a:extLst>
              <a:ext uri="{FF2B5EF4-FFF2-40B4-BE49-F238E27FC236}">
                <a16:creationId xmlns:a16="http://schemas.microsoft.com/office/drawing/2014/main" id="{A980F0B0-893B-5D44-9CA0-2E5A514186D1}"/>
              </a:ext>
            </a:extLst>
          </p:cNvPr>
          <p:cNvSpPr/>
          <p:nvPr/>
        </p:nvSpPr>
        <p:spPr>
          <a:xfrm>
            <a:off x="6541865" y="3912673"/>
            <a:ext cx="331446" cy="333246"/>
          </a:xfrm>
          <a:prstGeom prst="plus">
            <a:avLst>
              <a:gd name="adj" fmla="val 35255"/>
            </a:avLst>
          </a:prstGeom>
          <a:solidFill>
            <a:srgbClr val="DC713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591" tIns="35591" rIns="35591" bIns="35591" numCol="1" spcCol="38100" rtlCol="0" anchor="ctr">
            <a:spAutoFit/>
          </a:bodyPr>
          <a:lstStyle/>
          <a:p>
            <a:pPr marL="0" marR="0" indent="0" algn="ctr" defTabSz="410697" rtl="0" fontAlgn="auto" latinLnBrk="0" hangingPunct="0">
              <a:lnSpc>
                <a:spcPct val="100000"/>
              </a:lnSpc>
              <a:spcBef>
                <a:spcPts val="0"/>
              </a:spcBef>
              <a:spcAft>
                <a:spcPts val="0"/>
              </a:spcAft>
              <a:buClrTx/>
              <a:buSzTx/>
              <a:buFontTx/>
              <a:buNone/>
              <a:tabLst/>
            </a:pPr>
            <a:endParaRPr kumimoji="0" lang="nl-NL" sz="1543"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Rounded Rectangle">
            <a:extLst>
              <a:ext uri="{FF2B5EF4-FFF2-40B4-BE49-F238E27FC236}">
                <a16:creationId xmlns:a16="http://schemas.microsoft.com/office/drawing/2014/main" id="{007D9D5B-4A8E-5442-886F-60914236DD2F}"/>
              </a:ext>
            </a:extLst>
          </p:cNvPr>
          <p:cNvSpPr/>
          <p:nvPr/>
        </p:nvSpPr>
        <p:spPr>
          <a:xfrm>
            <a:off x="415718" y="5132504"/>
            <a:ext cx="4912197" cy="1435856"/>
          </a:xfrm>
          <a:prstGeom prst="roundRect">
            <a:avLst>
              <a:gd name="adj" fmla="val 4272"/>
            </a:avLst>
          </a:prstGeom>
          <a:solidFill>
            <a:srgbClr val="404860">
              <a:alpha val="10000"/>
            </a:srgbClr>
          </a:solidFill>
          <a:ln w="25400">
            <a:miter lim="400000"/>
          </a:ln>
        </p:spPr>
        <p:txBody>
          <a:bodyPr lIns="35591" tIns="35591" rIns="35591" bIns="35591" anchor="ctr"/>
          <a:lstStyle/>
          <a:p>
            <a:pPr>
              <a:defRPr sz="6000" b="0">
                <a:solidFill>
                  <a:srgbClr val="FFFFFF"/>
                </a:solidFill>
                <a:latin typeface="+mn-lt"/>
                <a:ea typeface="+mn-ea"/>
                <a:cs typeface="+mn-cs"/>
                <a:sym typeface="Helvetica Neue Medium"/>
              </a:defRPr>
            </a:pPr>
            <a:endParaRPr lang="en-US" sz="1543" noProof="0"/>
          </a:p>
        </p:txBody>
      </p:sp>
    </p:spTree>
    <p:extLst>
      <p:ext uri="{BB962C8B-B14F-4D97-AF65-F5344CB8AC3E}">
        <p14:creationId xmlns:p14="http://schemas.microsoft.com/office/powerpoint/2010/main" val="2141307188"/>
      </p:ext>
    </p:extLst>
  </p:cSld>
  <p:clrMapOvr>
    <a:masterClrMapping/>
  </p:clrMapOvr>
  <p:transition spd="med"/>
  <p:extLst>
    <p:ext uri="{DCECCB84-F9BA-43D5-87BE-67443E8EF086}">
      <p15:sldGuideLst xmlns:p15="http://schemas.microsoft.com/office/powerpoint/2012/main">
        <p15:guide id="1" orient="horz" pos="16043">
          <p15:clr>
            <a:srgbClr val="FBAE40"/>
          </p15:clr>
        </p15:guide>
        <p15:guide id="2" pos="22993">
          <p15:clr>
            <a:srgbClr val="FBAE40"/>
          </p15:clr>
        </p15:guide>
        <p15:guide id="3" orient="horz" pos="734">
          <p15:clr>
            <a:srgbClr val="FBAE40"/>
          </p15:clr>
        </p15:guide>
        <p15:guide id="4" orient="horz" pos="8990">
          <p15:clr>
            <a:srgbClr val="FBAE40"/>
          </p15:clr>
        </p15:guide>
        <p15:guide id="5" pos="767">
          <p15:clr>
            <a:srgbClr val="FBAE40"/>
          </p15:clr>
        </p15:guide>
        <p15:guide id="6" pos="8977">
          <p15:clr>
            <a:srgbClr val="FBAE40"/>
          </p15:clr>
        </p15:guide>
        <p15:guide id="7" orient="horz" pos="10713">
          <p15:clr>
            <a:srgbClr val="FBAE40"/>
          </p15:clr>
        </p15:guide>
        <p15:guide id="8" orient="horz" pos="9852">
          <p15:clr>
            <a:srgbClr val="FBAE40"/>
          </p15:clr>
        </p15:guide>
        <p15:guide id="9" pos="7389">
          <p15:clr>
            <a:srgbClr val="FBAE40"/>
          </p15:clr>
        </p15:guide>
        <p15:guide id="10" pos="10565">
          <p15:clr>
            <a:srgbClr val="FBAE40"/>
          </p15:clr>
        </p15:guide>
        <p15:guide id="11" orient="horz" pos="3683">
          <p15:clr>
            <a:srgbClr val="FBAE40"/>
          </p15:clr>
        </p15:guide>
        <p15:guide id="12" pos="17187">
          <p15:clr>
            <a:srgbClr val="FBAE40"/>
          </p15:clr>
        </p15:guide>
        <p15:guide id="13" pos="17777">
          <p15:clr>
            <a:srgbClr val="FBAE40"/>
          </p15:clr>
        </p15:guide>
        <p15:guide id="14" orient="horz" pos="1324">
          <p15:clr>
            <a:srgbClr val="FBAE40"/>
          </p15:clr>
        </p15:guide>
        <p15:guide id="15" orient="horz" pos="5179">
          <p15:clr>
            <a:srgbClr val="FBAE40"/>
          </p15:clr>
        </p15:guide>
        <p15:guide id="16" orient="horz" pos="1221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01771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0257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160113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182473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1718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8763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776902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6170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67972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6300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05399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590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16589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81230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9717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4347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3767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95778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82391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2840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2523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25666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3627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1631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346093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3703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162665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2490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0891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777792"/>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8454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7201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0130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4142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14095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8966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6717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3236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1679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4234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347746"/>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1200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4223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7940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4462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74571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609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136456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54938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15584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96671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439376"/>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542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5577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05366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67165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480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8569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99881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58072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51407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962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10253"/>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3157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4281261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6896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202839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31627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274278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6026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877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042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51730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76232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5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79544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47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6580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EXT SLIDE 1 GREY (10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FA4AD-513F-4FA2-94D5-B906A27FAEC0}"/>
              </a:ext>
            </a:extLst>
          </p:cNvPr>
          <p:cNvSpPr>
            <a:spLocks noGrp="1"/>
          </p:cNvSpPr>
          <p:nvPr>
            <p:ph type="title"/>
          </p:nvPr>
        </p:nvSpPr>
        <p:spPr>
          <a:xfrm>
            <a:off x="2635838" y="743603"/>
            <a:ext cx="9102576" cy="449900"/>
          </a:xfrm>
          <a:prstGeom prst="rect">
            <a:avLst/>
          </a:prstGeom>
        </p:spPr>
        <p:txBody>
          <a:bodyPr/>
          <a:lstStyle>
            <a:lvl1pPr>
              <a:defRPr sz="4400">
                <a:latin typeface="Rajdhani Medium" panose="02000000000000000000" pitchFamily="2" charset="0"/>
                <a:cs typeface="Rajdhani Medium" panose="02000000000000000000" pitchFamily="2" charset="0"/>
              </a:defRPr>
            </a:lvl1pPr>
          </a:lstStyle>
          <a:p>
            <a:endParaRPr lang="nl-NL" dirty="0"/>
          </a:p>
        </p:txBody>
      </p:sp>
      <p:sp>
        <p:nvSpPr>
          <p:cNvPr id="3" name="Tijdelijke aanduiding voor verticale tekst 2">
            <a:extLst>
              <a:ext uri="{FF2B5EF4-FFF2-40B4-BE49-F238E27FC236}">
                <a16:creationId xmlns:a16="http://schemas.microsoft.com/office/drawing/2014/main" id="{FDD826C5-0082-44A8-A23D-491166C08D5B}"/>
              </a:ext>
            </a:extLst>
          </p:cNvPr>
          <p:cNvSpPr>
            <a:spLocks noGrp="1"/>
          </p:cNvSpPr>
          <p:nvPr>
            <p:ph type="body" orient="vert" idx="1"/>
          </p:nvPr>
        </p:nvSpPr>
        <p:spPr>
          <a:xfrm>
            <a:off x="1250490" y="2024865"/>
            <a:ext cx="10487924" cy="4124705"/>
          </a:xfrm>
        </p:spPr>
        <p:txBody>
          <a:bodyPr vert="horz"/>
          <a:lstStyle>
            <a:lvl1pPr>
              <a:defRPr sz="2800"/>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endParaRPr lang="nl-NL" noProof="0" dirty="0"/>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6" name="Tijdelijke aanduiding voor dianummer 5">
            <a:extLst>
              <a:ext uri="{FF2B5EF4-FFF2-40B4-BE49-F238E27FC236}">
                <a16:creationId xmlns:a16="http://schemas.microsoft.com/office/drawing/2014/main" id="{4D6B08DF-E31D-400F-9D49-014B2090B3C2}"/>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grpSp>
        <p:nvGrpSpPr>
          <p:cNvPr id="9" name="Groep 8">
            <a:extLst>
              <a:ext uri="{FF2B5EF4-FFF2-40B4-BE49-F238E27FC236}">
                <a16:creationId xmlns:a16="http://schemas.microsoft.com/office/drawing/2014/main" id="{C6BABCFA-A7DD-47E4-B56E-B9ADAC13854C}"/>
              </a:ext>
            </a:extLst>
          </p:cNvPr>
          <p:cNvGrpSpPr/>
          <p:nvPr userDrawn="1"/>
        </p:nvGrpSpPr>
        <p:grpSpPr>
          <a:xfrm>
            <a:off x="-1072" y="908"/>
            <a:ext cx="2256649" cy="1539281"/>
            <a:chOff x="-1072" y="908"/>
            <a:chExt cx="2256649" cy="1539281"/>
          </a:xfrm>
        </p:grpSpPr>
        <p:sp>
          <p:nvSpPr>
            <p:cNvPr id="10" name="Isosceles Triangle 18">
              <a:extLst>
                <a:ext uri="{FF2B5EF4-FFF2-40B4-BE49-F238E27FC236}">
                  <a16:creationId xmlns:a16="http://schemas.microsoft.com/office/drawing/2014/main" id="{3B7FBF55-E187-4D61-B794-23478EE9B219}"/>
                </a:ext>
              </a:extLst>
            </p:cNvPr>
            <p:cNvSpPr/>
            <p:nvPr userDrawn="1"/>
          </p:nvSpPr>
          <p:spPr>
            <a:xfrm rot="10800000">
              <a:off x="-1072" y="908"/>
              <a:ext cx="2256649" cy="1539281"/>
            </a:xfrm>
            <a:custGeom>
              <a:avLst/>
              <a:gdLst>
                <a:gd name="connsiteX0" fmla="*/ 0 w 3875539"/>
                <a:gd name="connsiteY0" fmla="*/ 1913514 h 1913514"/>
                <a:gd name="connsiteX1" fmla="*/ 1937770 w 3875539"/>
                <a:gd name="connsiteY1" fmla="*/ 0 h 1913514"/>
                <a:gd name="connsiteX2" fmla="*/ 3875539 w 3875539"/>
                <a:gd name="connsiteY2" fmla="*/ 1913514 h 1913514"/>
                <a:gd name="connsiteX3" fmla="*/ 0 w 3875539"/>
                <a:gd name="connsiteY3" fmla="*/ 1913514 h 1913514"/>
                <a:gd name="connsiteX0" fmla="*/ 0 w 3875539"/>
                <a:gd name="connsiteY0" fmla="*/ 1913514 h 1913514"/>
                <a:gd name="connsiteX1" fmla="*/ 1937770 w 3875539"/>
                <a:gd name="connsiteY1" fmla="*/ 0 h 1913514"/>
                <a:gd name="connsiteX2" fmla="*/ 2740166 w 3875539"/>
                <a:gd name="connsiteY2" fmla="*/ 776714 h 1913514"/>
                <a:gd name="connsiteX3" fmla="*/ 3875539 w 3875539"/>
                <a:gd name="connsiteY3" fmla="*/ 1913514 h 1913514"/>
                <a:gd name="connsiteX4" fmla="*/ 0 w 3875539"/>
                <a:gd name="connsiteY4" fmla="*/ 1913514 h 1913514"/>
                <a:gd name="connsiteX0" fmla="*/ 0 w 3875539"/>
                <a:gd name="connsiteY0" fmla="*/ 1913514 h 1913514"/>
                <a:gd name="connsiteX1" fmla="*/ 1937770 w 3875539"/>
                <a:gd name="connsiteY1" fmla="*/ 0 h 1913514"/>
                <a:gd name="connsiteX2" fmla="*/ 2634251 w 3875539"/>
                <a:gd name="connsiteY2" fmla="*/ 674330 h 1913514"/>
                <a:gd name="connsiteX3" fmla="*/ 3875539 w 3875539"/>
                <a:gd name="connsiteY3" fmla="*/ 1913514 h 1913514"/>
                <a:gd name="connsiteX4" fmla="*/ 0 w 3875539"/>
                <a:gd name="connsiteY4" fmla="*/ 1913514 h 1913514"/>
                <a:gd name="connsiteX0" fmla="*/ 0 w 3497776"/>
                <a:gd name="connsiteY0" fmla="*/ 1539281 h 1913514"/>
                <a:gd name="connsiteX1" fmla="*/ 1560007 w 3497776"/>
                <a:gd name="connsiteY1" fmla="*/ 0 h 1913514"/>
                <a:gd name="connsiteX2" fmla="*/ 2256488 w 3497776"/>
                <a:gd name="connsiteY2" fmla="*/ 674330 h 1913514"/>
                <a:gd name="connsiteX3" fmla="*/ 3497776 w 3497776"/>
                <a:gd name="connsiteY3" fmla="*/ 1913514 h 1913514"/>
                <a:gd name="connsiteX4" fmla="*/ 0 w 3497776"/>
                <a:gd name="connsiteY4" fmla="*/ 1539281 h 1913514"/>
                <a:gd name="connsiteX0" fmla="*/ 0 w 2276223"/>
                <a:gd name="connsiteY0" fmla="*/ 1539281 h 1592239"/>
                <a:gd name="connsiteX1" fmla="*/ 1560007 w 2276223"/>
                <a:gd name="connsiteY1" fmla="*/ 0 h 1592239"/>
                <a:gd name="connsiteX2" fmla="*/ 2256488 w 2276223"/>
                <a:gd name="connsiteY2" fmla="*/ 674330 h 1592239"/>
                <a:gd name="connsiteX3" fmla="*/ 2276223 w 2276223"/>
                <a:gd name="connsiteY3" fmla="*/ 1592239 h 1592239"/>
                <a:gd name="connsiteX4" fmla="*/ 0 w 2276223"/>
                <a:gd name="connsiteY4" fmla="*/ 1539281 h 1592239"/>
                <a:gd name="connsiteX0" fmla="*/ 0 w 2256488"/>
                <a:gd name="connsiteY0" fmla="*/ 1539281 h 1539281"/>
                <a:gd name="connsiteX1" fmla="*/ 1560007 w 2256488"/>
                <a:gd name="connsiteY1" fmla="*/ 0 h 1539281"/>
                <a:gd name="connsiteX2" fmla="*/ 2256488 w 2256488"/>
                <a:gd name="connsiteY2" fmla="*/ 674330 h 1539281"/>
                <a:gd name="connsiteX3" fmla="*/ 2106759 w 2256488"/>
                <a:gd name="connsiteY3" fmla="*/ 1373347 h 1539281"/>
                <a:gd name="connsiteX4" fmla="*/ 0 w 2256488"/>
                <a:gd name="connsiteY4" fmla="*/ 1539281 h 1539281"/>
                <a:gd name="connsiteX0" fmla="*/ 0 w 2258571"/>
                <a:gd name="connsiteY0" fmla="*/ 1539281 h 1542811"/>
                <a:gd name="connsiteX1" fmla="*/ 1560007 w 2258571"/>
                <a:gd name="connsiteY1" fmla="*/ 0 h 1542811"/>
                <a:gd name="connsiteX2" fmla="*/ 2256488 w 2258571"/>
                <a:gd name="connsiteY2" fmla="*/ 674330 h 1542811"/>
                <a:gd name="connsiteX3" fmla="*/ 2258571 w 2258571"/>
                <a:gd name="connsiteY3" fmla="*/ 1542811 h 1542811"/>
                <a:gd name="connsiteX4" fmla="*/ 0 w 2258571"/>
                <a:gd name="connsiteY4" fmla="*/ 1539281 h 1542811"/>
                <a:gd name="connsiteX0" fmla="*/ 0 w 2258571"/>
                <a:gd name="connsiteY0" fmla="*/ 1539281 h 1542811"/>
                <a:gd name="connsiteX1" fmla="*/ 1560007 w 2258571"/>
                <a:gd name="connsiteY1" fmla="*/ 0 h 1542811"/>
                <a:gd name="connsiteX2" fmla="*/ 2256488 w 2258571"/>
                <a:gd name="connsiteY2" fmla="*/ 674330 h 1542811"/>
                <a:gd name="connsiteX3" fmla="*/ 2258571 w 2258571"/>
                <a:gd name="connsiteY3" fmla="*/ 1542811 h 1542811"/>
                <a:gd name="connsiteX4" fmla="*/ 0 w 2258571"/>
                <a:gd name="connsiteY4" fmla="*/ 1539281 h 1542811"/>
                <a:gd name="connsiteX0" fmla="*/ 0 w 2258571"/>
                <a:gd name="connsiteY0" fmla="*/ 1539281 h 1540313"/>
                <a:gd name="connsiteX1" fmla="*/ 1560007 w 2258571"/>
                <a:gd name="connsiteY1" fmla="*/ 0 h 1540313"/>
                <a:gd name="connsiteX2" fmla="*/ 2256488 w 2258571"/>
                <a:gd name="connsiteY2" fmla="*/ 674330 h 1540313"/>
                <a:gd name="connsiteX3" fmla="*/ 2258571 w 2258571"/>
                <a:gd name="connsiteY3" fmla="*/ 1540313 h 1540313"/>
                <a:gd name="connsiteX4" fmla="*/ 0 w 2258571"/>
                <a:gd name="connsiteY4" fmla="*/ 1539281 h 1540313"/>
                <a:gd name="connsiteX0" fmla="*/ 0 w 2258571"/>
                <a:gd name="connsiteY0" fmla="*/ 1539281 h 1540313"/>
                <a:gd name="connsiteX1" fmla="*/ 1560007 w 2258571"/>
                <a:gd name="connsiteY1" fmla="*/ 0 h 1540313"/>
                <a:gd name="connsiteX2" fmla="*/ 2256488 w 2258571"/>
                <a:gd name="connsiteY2" fmla="*/ 674330 h 1540313"/>
                <a:gd name="connsiteX3" fmla="*/ 2258571 w 2258571"/>
                <a:gd name="connsiteY3" fmla="*/ 1540313 h 1540313"/>
                <a:gd name="connsiteX4" fmla="*/ 0 w 2258571"/>
                <a:gd name="connsiteY4" fmla="*/ 1539281 h 1540313"/>
                <a:gd name="connsiteX0" fmla="*/ 0 w 2258571"/>
                <a:gd name="connsiteY0" fmla="*/ 1539281 h 1540313"/>
                <a:gd name="connsiteX1" fmla="*/ 1560007 w 2258571"/>
                <a:gd name="connsiteY1" fmla="*/ 0 h 1540313"/>
                <a:gd name="connsiteX2" fmla="*/ 2256488 w 2258571"/>
                <a:gd name="connsiteY2" fmla="*/ 674330 h 1540313"/>
                <a:gd name="connsiteX3" fmla="*/ 2258571 w 2258571"/>
                <a:gd name="connsiteY3" fmla="*/ 1540313 h 1540313"/>
                <a:gd name="connsiteX4" fmla="*/ 0 w 2258571"/>
                <a:gd name="connsiteY4" fmla="*/ 1539281 h 1540313"/>
                <a:gd name="connsiteX0" fmla="*/ 0 w 2256649"/>
                <a:gd name="connsiteY0" fmla="*/ 1539281 h 1540313"/>
                <a:gd name="connsiteX1" fmla="*/ 1560007 w 2256649"/>
                <a:gd name="connsiteY1" fmla="*/ 0 h 1540313"/>
                <a:gd name="connsiteX2" fmla="*/ 2256488 w 2256649"/>
                <a:gd name="connsiteY2" fmla="*/ 674330 h 1540313"/>
                <a:gd name="connsiteX3" fmla="*/ 2256072 w 2256649"/>
                <a:gd name="connsiteY3" fmla="*/ 1540313 h 1540313"/>
                <a:gd name="connsiteX4" fmla="*/ 0 w 2256649"/>
                <a:gd name="connsiteY4" fmla="*/ 1539281 h 1540313"/>
                <a:gd name="connsiteX0" fmla="*/ 0 w 2256649"/>
                <a:gd name="connsiteY0" fmla="*/ 1539281 h 1539281"/>
                <a:gd name="connsiteX1" fmla="*/ 1560007 w 2256649"/>
                <a:gd name="connsiteY1" fmla="*/ 0 h 1539281"/>
                <a:gd name="connsiteX2" fmla="*/ 2256488 w 2256649"/>
                <a:gd name="connsiteY2" fmla="*/ 674330 h 1539281"/>
                <a:gd name="connsiteX3" fmla="*/ 2256072 w 2256649"/>
                <a:gd name="connsiteY3" fmla="*/ 1537815 h 1539281"/>
                <a:gd name="connsiteX4" fmla="*/ 0 w 2256649"/>
                <a:gd name="connsiteY4" fmla="*/ 1539281 h 1539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49" h="1539281">
                  <a:moveTo>
                    <a:pt x="0" y="1539281"/>
                  </a:moveTo>
                  <a:lnTo>
                    <a:pt x="1560007" y="0"/>
                  </a:lnTo>
                  <a:lnTo>
                    <a:pt x="2256488" y="674330"/>
                  </a:lnTo>
                  <a:cubicBezTo>
                    <a:pt x="2257182" y="963824"/>
                    <a:pt x="2255378" y="1248321"/>
                    <a:pt x="2256072" y="1537815"/>
                  </a:cubicBezTo>
                  <a:lnTo>
                    <a:pt x="0" y="1539281"/>
                  </a:lnTo>
                  <a:close/>
                </a:path>
              </a:pathLst>
            </a:custGeom>
            <a:solidFill>
              <a:srgbClr val="EC6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Afbeelding 9">
              <a:extLst>
                <a:ext uri="{FF2B5EF4-FFF2-40B4-BE49-F238E27FC236}">
                  <a16:creationId xmlns:a16="http://schemas.microsoft.com/office/drawing/2014/main" id="{343EDD16-C00D-4FDE-8650-253687ECCE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328" y="284740"/>
              <a:ext cx="882398" cy="465316"/>
            </a:xfrm>
            <a:prstGeom prst="rect">
              <a:avLst/>
            </a:prstGeom>
          </p:spPr>
        </p:pic>
      </p:grpSp>
    </p:spTree>
    <p:extLst>
      <p:ext uri="{BB962C8B-B14F-4D97-AF65-F5344CB8AC3E}">
        <p14:creationId xmlns:p14="http://schemas.microsoft.com/office/powerpoint/2010/main" val="84073106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03659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7361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7595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3363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53605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7372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773436468"/>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9232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372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15179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05526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0453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757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07101-0565-4059-9F3C-2A3137569E9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487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0514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00191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4693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858575489"/>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F69C77-EE01-4B73-A8F6-E090D215BF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2142"/>
            <a:ext cx="12192000" cy="6853716"/>
          </a:xfrm>
          <a:prstGeom prst="rect">
            <a:avLst/>
          </a:prstGeom>
        </p:spPr>
      </p:pic>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38065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145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7932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4102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5629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417438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3139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2979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78063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7785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652770764"/>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7429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6792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708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2793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278517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1"/>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55965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166342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261965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72750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76585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081896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426115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67418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973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5556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6590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3978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4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3636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5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3935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4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01994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37125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57068468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0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51177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346094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5225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7098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9607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48598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65779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2741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818541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31838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540736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961685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59593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683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47181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47767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613952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12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8/23/2021</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173335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54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36784209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16318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296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preserve="1"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68047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4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25994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6150436"/>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5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77809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7429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94988272"/>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600"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3172364060"/>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59768"/>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4137096397"/>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142877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4649204"/>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4531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11665"/>
            <a:ext cx="11015474" cy="307777"/>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888462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2" y="457199"/>
            <a:ext cx="5507737" cy="780757"/>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6479425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58657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9111632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772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251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2730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5209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7688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1312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67513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59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82566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110022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3160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4200" y="2017713"/>
            <a:ext cx="4936774" cy="430887"/>
          </a:xfrm>
        </p:spPr>
        <p:txBody>
          <a:bodyPr/>
          <a:lstStyle>
            <a:lvl1pPr marL="0" indent="0">
              <a:spcBef>
                <a:spcPts val="1800"/>
              </a:spcBef>
              <a:spcAft>
                <a:spcPts val="0"/>
              </a:spcAft>
              <a:buNone/>
              <a:defRPr sz="2800">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2408539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6195309" cy="553998"/>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6046998" cy="1778949"/>
          </a:xfrm>
        </p:spPr>
        <p:txBody>
          <a:bodyPr/>
          <a:lstStyle>
            <a:lvl1pPr marL="0" indent="0">
              <a:spcBef>
                <a:spcPts val="1800"/>
              </a:spcBef>
              <a:spcAft>
                <a:spcPts val="0"/>
              </a:spcAft>
              <a:buNone/>
              <a:defRPr sz="2400">
                <a:solidFill>
                  <a:schemeClr val="accent2"/>
                </a:solidFill>
              </a:defRPr>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6193596" cy="307777"/>
          </a:xfrm>
        </p:spPr>
        <p:txBody>
          <a:bodyPr/>
          <a:lstStyle>
            <a:lvl1pPr marL="0" indent="0" algn="l">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574393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60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0910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447974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8585" y="3179701"/>
            <a:ext cx="7710728" cy="4985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2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3170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7827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835046563"/>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186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27653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480801303"/>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0733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57645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964974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5282310"/>
      </p:ext>
    </p:extLst>
  </p:cSld>
  <p:clrMapOvr>
    <a:masterClrMapping/>
  </p:clrMapOvr>
  <p:transition>
    <p:fade/>
  </p:transition>
  <p:hf hdr="0"/>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746713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4462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8240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3475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2398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72558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618132"/>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89859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4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3628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511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5820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315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1529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1038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83854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065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040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947416090"/>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354590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4120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050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77151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460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2642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647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5564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9848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571802"/>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37022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5646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39734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58542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39311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63503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9442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89664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88281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2341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35060286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43103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0259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4369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99885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4390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486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489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5448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37507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1017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591986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1483372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7362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83078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049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101149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7152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0665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41366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9966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4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2481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1519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386560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3486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403476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389605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2818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254530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6553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3120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8988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3614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123345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7241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145458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135185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5391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214772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2485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6850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5972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10300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7750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02692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74355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219472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6082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419868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7567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0287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8925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9410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73734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6248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545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761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5643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9796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12830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66838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68383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14084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077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3901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5671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502869"/>
      </p:ext>
    </p:extLst>
  </p:cSld>
  <p:clrMapOvr>
    <a:masterClrMapping/>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67760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6075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290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78726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53944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894993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1113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68171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419451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54065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158209872"/>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371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7646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58817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57713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738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01885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92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8/23/2021</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213300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9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7354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75690635"/>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6951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8057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6302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1447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5183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31553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19077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2645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06407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220997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7980" y="417878"/>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81738208"/>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62505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1"/>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21964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386214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19531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412305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423429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349453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7239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98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497243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0"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28823635"/>
      </p:ext>
    </p:extLst>
  </p:cSld>
  <p:clrMapOvr>
    <a:masterClrMapping/>
  </p:clrMapOvr>
  <p:transition>
    <p:fade/>
  </p:transition>
  <p:extLst>
    <p:ext uri="{DCECCB84-F9BA-43D5-87BE-67443E8EF086}">
      <p15:sldGuideLst xmlns:p15="http://schemas.microsoft.com/office/powerpoint/2012/main"/>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986037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58227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8417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3303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210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452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2021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71490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762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597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828547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02832450"/>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14898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59649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3873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4632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808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1752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779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793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148593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95594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012681455"/>
      </p:ext>
    </p:extLst>
  </p:cSld>
  <p:clrMapOvr>
    <a:masterClrMapping/>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0507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427035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520609712"/>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63473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36531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090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184786403"/>
      </p:ext>
    </p:extLst>
  </p:cSld>
  <p:clrMapOvr>
    <a:masterClrMapping/>
  </p:clrMapOvr>
  <p:transition>
    <p:fade/>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75929594"/>
      </p:ext>
    </p:extLst>
  </p:cSld>
  <p:clrMapOvr>
    <a:masterClrMapping/>
  </p:clrMapOvr>
  <p:transition>
    <p:fade/>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74197485"/>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743667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23542632"/>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4481144"/>
      </p:ext>
    </p:extLst>
  </p:cSld>
  <p:clrMapOvr>
    <a:masterClrMapping/>
  </p:clrMapOvr>
  <p:transition>
    <p:fade/>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90600139"/>
      </p:ext>
    </p:extLst>
  </p:cSld>
  <p:clrMapOvr>
    <a:masterClrMapping/>
  </p:clrMapOvr>
  <p:transition>
    <p:fade/>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56907358"/>
      </p:ext>
    </p:extLst>
  </p:cSld>
  <p:clrMapOvr>
    <a:masterClrMapping/>
  </p:clrMapOvr>
  <p:transition>
    <p:fade/>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5386339"/>
      </p:ext>
    </p:extLst>
  </p:cSld>
  <p:clrMapOvr>
    <a:masterClrMapping/>
  </p:clrMapOvr>
  <p:transition>
    <p:fade/>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096433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63749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718061712"/>
      </p:ext>
    </p:extLst>
  </p:cSld>
  <p:clrMapOvr>
    <a:masterClrMapping/>
  </p:clrMapOvr>
  <p:transition>
    <p:fade/>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72736218"/>
      </p:ext>
    </p:extLst>
  </p:cSld>
  <p:clrMapOvr>
    <a:masterClrMapping/>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44875731"/>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430716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nchor="t"/>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86036403"/>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76032990"/>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02646559"/>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92299358"/>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932923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001505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7525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808733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679667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8961004"/>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45156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45066845"/>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1162897"/>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291417"/>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305688"/>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8524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80795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70230137"/>
      </p:ext>
    </p:extLst>
  </p:cSld>
  <p:clrMapOvr>
    <a:masterClrMapping/>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32575339"/>
      </p:ext>
    </p:extLst>
  </p:cSld>
  <p:clrMapOvr>
    <a:masterClrMapping/>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068381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61669319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6400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09464758"/>
      </p:ext>
    </p:extLst>
  </p:cSld>
  <p:clrMapOvr>
    <a:masterClrMapping/>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45845"/>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471418"/>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6442945"/>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4491899"/>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cSld name="Title &amp; bulleted text - blue">
    <p:bg bwMode="black">
      <p:bgPr>
        <a:solidFill>
          <a:srgbClr val="0B5B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11018520" cy="553998"/>
          </a:xfrm>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460201" indent="-460201">
              <a:buClr>
                <a:srgbClr val="FFFFFF"/>
              </a:buClr>
              <a:buSzPct val="70000"/>
              <a:buFontTx/>
              <a:buBlip>
                <a:blip r:embed="rId2"/>
              </a:buBlip>
              <a:defRPr sz="2800">
                <a:solidFill>
                  <a:schemeClr val="bg1"/>
                </a:solidFill>
              </a:defRPr>
            </a:lvl1pPr>
            <a:lvl2pPr marL="855349" indent="-395147">
              <a:buClr>
                <a:srgbClr val="FFFFFF"/>
              </a:buClr>
              <a:buSzPct val="70000"/>
              <a:buFontTx/>
              <a:buBlip>
                <a:blip r:embed="rId2"/>
              </a:buBlip>
              <a:defRPr sz="2000">
                <a:solidFill>
                  <a:schemeClr val="bg1"/>
                </a:solidFill>
              </a:defRPr>
            </a:lvl2pPr>
            <a:lvl3pPr marL="1258429" indent="-403081">
              <a:buClr>
                <a:srgbClr val="FFFFFF"/>
              </a:buClr>
              <a:buSzPct val="70000"/>
              <a:buFontTx/>
              <a:buBlip>
                <a:blip r:embed="rId2"/>
              </a:buBlip>
              <a:defRPr sz="1600">
                <a:solidFill>
                  <a:schemeClr val="bg1"/>
                </a:solidFill>
              </a:defRPr>
            </a:lvl3pPr>
            <a:lvl4pPr marL="1604368" indent="-345947">
              <a:buClr>
                <a:srgbClr val="FFFFFF"/>
              </a:buClr>
              <a:buSzPct val="70000"/>
              <a:buFontTx/>
              <a:buBlip>
                <a:blip r:embed="rId2"/>
              </a:buBlip>
              <a:defRPr sz="1400">
                <a:solidFill>
                  <a:schemeClr val="bg1"/>
                </a:solidFill>
              </a:defRPr>
            </a:lvl4pPr>
            <a:lvl5pPr marL="1940804" indent="-336427">
              <a:buClr>
                <a:srgbClr val="FFFFFF"/>
              </a:buClr>
              <a:buSzPct val="70000"/>
              <a:buFontTx/>
              <a:buBlip>
                <a:blip r:embed="rId2"/>
              </a:buBlip>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84546"/>
      </p:ext>
    </p:extLst>
  </p:cSld>
  <p:clrMapOvr>
    <a:masterClrMapping/>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133489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82816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459313769"/>
      </p:ext>
    </p:extLst>
  </p:cSld>
  <p:clrMapOvr>
    <a:masterClrMapping/>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9766227"/>
      </p:ext>
    </p:extLst>
  </p:cSld>
  <p:clrMapOvr>
    <a:masterClrMapping/>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1759576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560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87575392"/>
      </p:ext>
    </p:extLst>
  </p:cSld>
  <p:clrMapOvr>
    <a:masterClrMapping/>
  </p:clrMapOvr>
  <p:transition>
    <p:fade/>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138968440"/>
      </p:ext>
    </p:extLst>
  </p:cSld>
  <p:clrMapOvr>
    <a:masterClrMapping/>
  </p:clrMapOvr>
  <p:transition>
    <p:fade/>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707676078"/>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572427725"/>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65004709"/>
      </p:ext>
    </p:extLst>
  </p:cSld>
  <p:clrMapOvr>
    <a:masterClrMapping/>
  </p:clrMapOvr>
  <p:transition>
    <p:fade/>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920914311"/>
      </p:ext>
    </p:extLst>
  </p:cSld>
  <p:clrMapOvr>
    <a:masterClrMapping/>
  </p:clrMapOvr>
  <p:transition>
    <p:fade/>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74836439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212555548"/>
      </p:ext>
    </p:extLst>
  </p:cSld>
  <p:clrMapOvr>
    <a:masterClrMapping/>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983822772"/>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613984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94176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731287647"/>
      </p:ext>
    </p:extLst>
  </p:cSld>
  <p:clrMapOvr>
    <a:masterClrMapping/>
  </p:clrMapOvr>
  <p:transition>
    <p:fade/>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986725684"/>
      </p:ext>
    </p:extLst>
  </p:cSld>
  <p:clrMapOvr>
    <a:masterClrMapping/>
  </p:clrMapOvr>
  <p:transition>
    <p:fade/>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14939781"/>
      </p:ext>
    </p:extLst>
  </p:cSld>
  <p:clrMapOvr>
    <a:masterClrMapping/>
  </p:clrMapOvr>
  <p:transition>
    <p:fade/>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103192387"/>
      </p:ext>
    </p:extLst>
  </p:cSld>
  <p:clrMapOvr>
    <a:masterClrMapping/>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926609867"/>
      </p:ext>
    </p:extLst>
  </p:cSld>
  <p:clrMapOvr>
    <a:masterClrMapping/>
  </p:clrMapOvr>
  <p:transition>
    <p:fade/>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951786548"/>
      </p:ext>
    </p:extLst>
  </p:cSld>
  <p:clrMapOvr>
    <a:masterClrMapping/>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906615175"/>
      </p:ext>
    </p:extLst>
  </p:cSld>
  <p:clrMapOvr>
    <a:masterClrMapping/>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86307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18902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6824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6994500"/>
      </p:ext>
    </p:extLst>
  </p:cSld>
  <p:clrMapOvr>
    <a:masterClrMapping/>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42685999"/>
      </p:ext>
    </p:extLst>
  </p:cSld>
  <p:clrMapOvr>
    <a:masterClrMapping/>
  </p:clrMapOvr>
  <p:transition>
    <p:fade/>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185444931"/>
      </p:ext>
    </p:extLst>
  </p:cSld>
  <p:clrMapOvr>
    <a:masterClrMapping/>
  </p:clrMapOvr>
  <p:transition>
    <p:fade/>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234958441"/>
      </p:ext>
    </p:extLst>
  </p:cSld>
  <p:clrMapOvr>
    <a:masterClrMapping/>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026600789"/>
      </p:ext>
    </p:extLst>
  </p:cSld>
  <p:clrMapOvr>
    <a:masterClrMapping/>
  </p:clrMapOvr>
  <p:transition>
    <p:fade/>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2544882921"/>
      </p:ext>
    </p:extLst>
  </p:cSld>
  <p:clrMapOvr>
    <a:masterClrMapping/>
  </p:clrMapOvr>
  <p:transition>
    <p:fade/>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1582194584"/>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2877839675"/>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50633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7781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851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54986"/>
      </p:ext>
    </p:extLst>
  </p:cSld>
  <p:clrMapOvr>
    <a:masterClrMapping/>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1443292"/>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75968814"/>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37682015"/>
      </p:ext>
    </p:extLst>
  </p:cSld>
  <p:clrMapOvr>
    <a:masterClrMapping/>
  </p:clrMapOvr>
  <p:transition>
    <p:fade/>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768206885"/>
      </p:ext>
    </p:extLst>
  </p:cSld>
  <p:clrMapOvr>
    <a:masterClrMapping/>
  </p:clrMapOvr>
  <p:transition>
    <p:fade/>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117434504"/>
      </p:ext>
    </p:extLst>
  </p:cSld>
  <p:clrMapOvr>
    <a:masterClrMapping/>
  </p:clrMapOvr>
  <p:transition>
    <p:fade/>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760389831"/>
      </p:ext>
    </p:extLst>
  </p:cSld>
  <p:clrMapOvr>
    <a:masterClrMapping/>
  </p:clrMapOvr>
  <p:transition>
    <p:fade/>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042318114"/>
      </p:ext>
    </p:extLst>
  </p:cSld>
  <p:clrMapOvr>
    <a:masterClrMapping/>
  </p:clrMapOvr>
  <p:transition>
    <p:fade/>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688434096"/>
      </p:ext>
    </p:extLst>
  </p:cSld>
  <p:clrMapOvr>
    <a:masterClrMapping/>
  </p:clrMapOvr>
  <p:transition>
    <p:fade/>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34738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853772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632874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694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930233461"/>
      </p:ext>
    </p:extLst>
  </p:cSld>
  <p:clrMapOvr>
    <a:masterClrMapping/>
  </p:clrMapOvr>
  <p:transition>
    <p:fade/>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56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81555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433307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86236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2135466638"/>
      </p:ext>
    </p:extLst>
  </p:cSld>
  <p:clrMapOvr>
    <a:masterClrMapping/>
  </p:clrMapOvr>
  <p:transitio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3" name="Picture 2">
            <a:extLst>
              <a:ext uri="{FF2B5EF4-FFF2-40B4-BE49-F238E27FC236}">
                <a16:creationId xmlns:a16="http://schemas.microsoft.com/office/drawing/2014/main" id="{126F5C0A-4500-4669-9AF5-02151E1019F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00387" y="2277990"/>
            <a:ext cx="3192304" cy="1758106"/>
          </a:xfrm>
          <a:prstGeom prst="rect">
            <a:avLst/>
          </a:prstGeom>
        </p:spPr>
      </p:pic>
    </p:spTree>
    <p:extLst>
      <p:ext uri="{BB962C8B-B14F-4D97-AF65-F5344CB8AC3E}">
        <p14:creationId xmlns:p14="http://schemas.microsoft.com/office/powerpoint/2010/main" val="931797454"/>
      </p:ext>
    </p:extLst>
  </p:cSld>
  <p:clrMapOvr>
    <a:masterClrMapping/>
  </p:clrMapOvr>
  <p:transition>
    <p:fade/>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789264066"/>
      </p:ext>
    </p:extLst>
  </p:cSld>
  <p:clrMapOvr>
    <a:masterClrMapping/>
  </p:clrMapOvr>
  <p:transition>
    <p:fade/>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4224524474"/>
      </p:ext>
    </p:extLst>
  </p:cSld>
  <p:clrMapOvr>
    <a:masterClrMapping/>
  </p:clrMapOvr>
  <p:transition>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40636823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94000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928106218"/>
      </p:ext>
    </p:extLst>
  </p:cSld>
  <p:clrMapOvr>
    <a:masterClrMapping/>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08405179"/>
      </p:ext>
    </p:extLst>
  </p:cSld>
  <p:clrMapOvr>
    <a:masterClrMapping/>
  </p:clrMapOvr>
  <p:transition>
    <p:fade/>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522822673"/>
      </p:ext>
    </p:extLst>
  </p:cSld>
  <p:clrMapOvr>
    <a:masterClrMapping/>
  </p:clrMapOvr>
  <p:transition>
    <p:fade/>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1337612812"/>
      </p:ext>
    </p:extLst>
  </p:cSld>
  <p:clrMapOvr>
    <a:masterClrMapping/>
  </p:clrMapOvr>
  <p:transition>
    <p:fade/>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3058267294"/>
      </p:ext>
    </p:extLst>
  </p:cSld>
  <p:clrMapOvr>
    <a:masterClrMapping/>
  </p:clrMapOvr>
  <p:transition>
    <p:fade/>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Medium: body copy Segoe UI Regular 14/18</a:t>
            </a:r>
          </a:p>
        </p:txBody>
      </p:sp>
    </p:spTree>
    <p:extLst>
      <p:ext uri="{BB962C8B-B14F-4D97-AF65-F5344CB8AC3E}">
        <p14:creationId xmlns:p14="http://schemas.microsoft.com/office/powerpoint/2010/main" val="866430263"/>
      </p:ext>
    </p:extLst>
  </p:cSld>
  <p:clrMapOvr>
    <a:masterClrMapping/>
  </p:clrMapOvr>
  <p:transition>
    <p:fade/>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p:txBody>
      </p:sp>
    </p:spTree>
    <p:extLst>
      <p:ext uri="{BB962C8B-B14F-4D97-AF65-F5344CB8AC3E}">
        <p14:creationId xmlns:p14="http://schemas.microsoft.com/office/powerpoint/2010/main" val="4032047238"/>
      </p:ext>
    </p:extLst>
  </p:cSld>
  <p:clrMapOvr>
    <a:masterClrMapping/>
  </p:clrMapOvr>
  <p:transition>
    <p:fade/>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831967530"/>
      </p:ext>
    </p:extLst>
  </p:cSld>
  <p:clrMapOvr>
    <a:masterClrMapping/>
  </p:clrMapOvr>
  <p:transition>
    <p:fade/>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330890692"/>
      </p:ext>
    </p:extLst>
  </p:cSld>
  <p:clrMapOvr>
    <a:masterClrMapping/>
  </p:clrMapOvr>
  <p:transition>
    <p:fade/>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7636761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2575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838467955"/>
      </p:ext>
    </p:extLst>
  </p:cSld>
  <p:clrMapOvr>
    <a:masterClrMapping/>
  </p:clrMapOvr>
  <p:transition>
    <p:fade/>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4172854378"/>
      </p:ext>
    </p:extLst>
  </p:cSld>
  <p:clrMapOvr>
    <a:masterClrMapping/>
  </p:clrMapOvr>
  <p:transition>
    <p:fade/>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11301107"/>
      </p:ext>
    </p:extLst>
  </p:cSld>
  <p:clrMapOvr>
    <a:masterClrMapping/>
  </p:clrMapOvr>
  <p:transition>
    <p:fade/>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92763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477921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76355"/>
      </p:ext>
    </p:extLst>
  </p:cSld>
  <p:clrMapOvr>
    <a:masterClrMapping/>
  </p:clrMapOvr>
  <p:transition>
    <p:fade/>
  </p:transition>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845063568"/>
      </p:ext>
    </p:extLst>
  </p:cSld>
  <p:clrMapOvr>
    <a:masterClrMapping/>
  </p:clrMapOvr>
  <p:transition>
    <p:fade/>
  </p:transition>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4161417067"/>
      </p:ext>
    </p:extLst>
  </p:cSld>
  <p:clrMapOvr>
    <a:masterClrMapping/>
  </p:clrMapOvr>
  <p:transition>
    <p:fade/>
  </p:transition>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4081516141"/>
      </p:ext>
    </p:extLst>
  </p:cSld>
  <p:clrMapOvr>
    <a:masterClrMapping/>
  </p:clrMapOvr>
  <p:transition>
    <p:fade/>
  </p:transition>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01290538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6894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2457066851"/>
      </p:ext>
    </p:extLst>
  </p:cSld>
  <p:clrMapOvr>
    <a:masterClrMapping/>
  </p:clrMapOvr>
  <p:transition>
    <p:fade/>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1659811640"/>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2539108768"/>
      </p:ext>
    </p:extLst>
  </p:cSld>
  <p:clrMapOvr>
    <a:masterClrMapping/>
  </p:clrMapOvr>
  <p:transition>
    <p:fade/>
  </p:transition>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95544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975522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7440216"/>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63944204"/>
      </p:ext>
    </p:extLst>
  </p:cSld>
  <p:clrMapOvr>
    <a:masterClrMapping/>
  </p:clrMapOvr>
  <p:transition>
    <p:fade/>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82919682"/>
      </p:ext>
    </p:extLst>
  </p:cSld>
  <p:clrMapOvr>
    <a:masterClrMapping/>
  </p:clrMapOvr>
  <p:transition>
    <p:fade/>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48754182"/>
      </p:ext>
    </p:extLst>
  </p:cSld>
  <p:clrMapOvr>
    <a:masterClrMapping/>
  </p:clrMapOvr>
  <p:transition>
    <p:fade/>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593724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379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5331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21864722"/>
      </p:ext>
    </p:extLst>
  </p:cSld>
  <p:clrMapOvr>
    <a:masterClrMapping/>
  </p:clrMapOvr>
  <p:transition>
    <p:fade/>
  </p:transition>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358327972"/>
      </p:ext>
    </p:extLst>
  </p:cSld>
  <p:clrMapOvr>
    <a:masterClrMapping/>
  </p:clrMapOvr>
  <p:transition>
    <p:fade/>
  </p:transition>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0EDEDF8C-8F55-4058-AB77-719C1EA7377D}"/>
              </a:ext>
            </a:extLst>
          </p:cNvPr>
          <p:cNvSpPr>
            <a:spLocks noGrp="1"/>
          </p:cNvSpPr>
          <p:nvPr>
            <p:ph type="dt" sz="half" idx="10"/>
          </p:nvPr>
        </p:nvSpPr>
        <p:spPr/>
        <p:txBody>
          <a:bodyPr/>
          <a:lstStyle/>
          <a:p>
            <a:fld id="{268E0CB1-011C-4C97-972E-11ECAB49CA0D}" type="datetimeFigureOut">
              <a:rPr lang="en-US" smtClean="0"/>
              <a:t>8/23/2021</a:t>
            </a:fld>
            <a:endParaRPr lang="en-US" dirty="0"/>
          </a:p>
        </p:txBody>
      </p:sp>
      <p:sp>
        <p:nvSpPr>
          <p:cNvPr id="9" name="Footer Placeholder 8">
            <a:extLst>
              <a:ext uri="{FF2B5EF4-FFF2-40B4-BE49-F238E27FC236}">
                <a16:creationId xmlns:a16="http://schemas.microsoft.com/office/drawing/2014/main" id="{5BFABD24-6497-48CE-B44C-7FD53A78BE9E}"/>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538FC9A-D59E-444A-9308-4078CE43209A}"/>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3225327150"/>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4FC1-29F7-4F9E-B4C2-D966D3E1219C}"/>
              </a:ext>
            </a:extLst>
          </p:cNvPr>
          <p:cNvSpPr>
            <a:spLocks noGrp="1"/>
          </p:cNvSpPr>
          <p:nvPr>
            <p:ph type="title"/>
          </p:nvPr>
        </p:nvSpPr>
        <p:spPr/>
        <p:txBody>
          <a:bodyPr/>
          <a:lstStyle/>
          <a:p>
            <a:r>
              <a:rPr lang="nl-NL"/>
              <a:t>Klik om stijl te bewerken</a:t>
            </a:r>
            <a:endParaRPr lang="en-NL" dirty="0"/>
          </a:p>
        </p:txBody>
      </p:sp>
      <p:sp>
        <p:nvSpPr>
          <p:cNvPr id="5" name="Date Placeholder 4">
            <a:extLst>
              <a:ext uri="{FF2B5EF4-FFF2-40B4-BE49-F238E27FC236}">
                <a16:creationId xmlns:a16="http://schemas.microsoft.com/office/drawing/2014/main" id="{7AA8C61F-0861-4EA2-830E-CE6747F913B1}"/>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6" name="Footer Placeholder 5">
            <a:extLst>
              <a:ext uri="{FF2B5EF4-FFF2-40B4-BE49-F238E27FC236}">
                <a16:creationId xmlns:a16="http://schemas.microsoft.com/office/drawing/2014/main" id="{ECE223B2-916A-4B59-9450-5E871037141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E57105-BB44-4416-895B-53CD6922F668}"/>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412861306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87E-B62D-4E51-BF89-62B5EAF85014}"/>
              </a:ext>
            </a:extLst>
          </p:cNvPr>
          <p:cNvSpPr>
            <a:spLocks noGrp="1"/>
          </p:cNvSpPr>
          <p:nvPr>
            <p:ph type="title"/>
          </p:nvPr>
        </p:nvSpPr>
        <p:spPr/>
        <p:txBody>
          <a:bodyPr/>
          <a:lstStyle/>
          <a:p>
            <a:r>
              <a:rPr lang="nl-NL"/>
              <a:t>Klik om stijl te bewerken</a:t>
            </a:r>
            <a:endParaRPr lang="en-NL" dirty="0"/>
          </a:p>
        </p:txBody>
      </p:sp>
      <p:sp>
        <p:nvSpPr>
          <p:cNvPr id="3" name="Content Placeholder 2">
            <a:extLst>
              <a:ext uri="{FF2B5EF4-FFF2-40B4-BE49-F238E27FC236}">
                <a16:creationId xmlns:a16="http://schemas.microsoft.com/office/drawing/2014/main" id="{11D98957-BF54-4135-AFC0-DD11CB9140ED}"/>
              </a:ext>
            </a:extLst>
          </p:cNvPr>
          <p:cNvSpPr>
            <a:spLocks noGrp="1"/>
          </p:cNvSpPr>
          <p:nvPr>
            <p:ph idx="1" hasCustomPrompt="1"/>
          </p:nvPr>
        </p:nvSpPr>
        <p:spPr>
          <a:xfrm>
            <a:off x="1142999" y="1793196"/>
            <a:ext cx="10515600" cy="435133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6" name="Date Placeholder 5">
            <a:extLst>
              <a:ext uri="{FF2B5EF4-FFF2-40B4-BE49-F238E27FC236}">
                <a16:creationId xmlns:a16="http://schemas.microsoft.com/office/drawing/2014/main" id="{B21C2390-BACD-426D-BF8A-88C1C6C62939}"/>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7" name="Footer Placeholder 6">
            <a:extLst>
              <a:ext uri="{FF2B5EF4-FFF2-40B4-BE49-F238E27FC236}">
                <a16:creationId xmlns:a16="http://schemas.microsoft.com/office/drawing/2014/main" id="{4A490828-39FB-4437-92E4-DAFC6DB67F7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350FA12-830C-4BBC-B8DD-447CDEDE2B23}"/>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1199000695"/>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8C21-93D7-46F0-BD57-B32E96A6F356}"/>
              </a:ext>
            </a:extLst>
          </p:cNvPr>
          <p:cNvSpPr>
            <a:spLocks noGrp="1"/>
          </p:cNvSpPr>
          <p:nvPr>
            <p:ph type="title"/>
          </p:nvPr>
        </p:nvSpPr>
        <p:spPr/>
        <p:txBody>
          <a:bodyPr/>
          <a:lstStyle/>
          <a:p>
            <a:r>
              <a:rPr lang="nl-NL"/>
              <a:t>Klik om stijl te bewerken</a:t>
            </a:r>
            <a:endParaRPr lang="en-NL"/>
          </a:p>
        </p:txBody>
      </p:sp>
      <p:sp>
        <p:nvSpPr>
          <p:cNvPr id="3" name="Content Placeholder 2">
            <a:extLst>
              <a:ext uri="{FF2B5EF4-FFF2-40B4-BE49-F238E27FC236}">
                <a16:creationId xmlns:a16="http://schemas.microsoft.com/office/drawing/2014/main" id="{ADEF0C6E-72EF-4308-9781-695ACE0C7D4F}"/>
              </a:ext>
            </a:extLst>
          </p:cNvPr>
          <p:cNvSpPr>
            <a:spLocks noGrp="1"/>
          </p:cNvSpPr>
          <p:nvPr>
            <p:ph sz="half" idx="1" hasCustomPrompt="1"/>
          </p:nvPr>
        </p:nvSpPr>
        <p:spPr>
          <a:xfrm>
            <a:off x="1143000" y="1792375"/>
            <a:ext cx="5158045" cy="435133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Content Placeholder 3">
            <a:extLst>
              <a:ext uri="{FF2B5EF4-FFF2-40B4-BE49-F238E27FC236}">
                <a16:creationId xmlns:a16="http://schemas.microsoft.com/office/drawing/2014/main" id="{0BBF6D9C-CF0D-489E-B3EA-A711AA73EF4F}"/>
              </a:ext>
            </a:extLst>
          </p:cNvPr>
          <p:cNvSpPr>
            <a:spLocks noGrp="1"/>
          </p:cNvSpPr>
          <p:nvPr>
            <p:ph sz="half" idx="2" hasCustomPrompt="1"/>
          </p:nvPr>
        </p:nvSpPr>
        <p:spPr>
          <a:xfrm>
            <a:off x="6500555" y="1788826"/>
            <a:ext cx="5158045" cy="435133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7" name="Date Placeholder 6">
            <a:extLst>
              <a:ext uri="{FF2B5EF4-FFF2-40B4-BE49-F238E27FC236}">
                <a16:creationId xmlns:a16="http://schemas.microsoft.com/office/drawing/2014/main" id="{97F08E1B-92D2-4474-A7E4-C5F4ED3581F2}"/>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8" name="Footer Placeholder 7">
            <a:extLst>
              <a:ext uri="{FF2B5EF4-FFF2-40B4-BE49-F238E27FC236}">
                <a16:creationId xmlns:a16="http://schemas.microsoft.com/office/drawing/2014/main" id="{85231913-A784-486D-B3D2-C5E8BCFD91D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8EF9FE2-5A1D-4E3A-BE87-B84617F906C2}"/>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1081453431"/>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wo Content with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8C21-93D7-46F0-BD57-B32E96A6F356}"/>
              </a:ext>
            </a:extLst>
          </p:cNvPr>
          <p:cNvSpPr>
            <a:spLocks noGrp="1"/>
          </p:cNvSpPr>
          <p:nvPr>
            <p:ph type="title"/>
          </p:nvPr>
        </p:nvSpPr>
        <p:spPr/>
        <p:txBody>
          <a:bodyPr/>
          <a:lstStyle/>
          <a:p>
            <a:r>
              <a:rPr lang="nl-NL"/>
              <a:t>Klik om stijl te bewerken</a:t>
            </a:r>
            <a:endParaRPr lang="en-NL"/>
          </a:p>
        </p:txBody>
      </p:sp>
      <p:sp>
        <p:nvSpPr>
          <p:cNvPr id="3" name="Content Placeholder 2">
            <a:extLst>
              <a:ext uri="{FF2B5EF4-FFF2-40B4-BE49-F238E27FC236}">
                <a16:creationId xmlns:a16="http://schemas.microsoft.com/office/drawing/2014/main" id="{ADEF0C6E-72EF-4308-9781-695ACE0C7D4F}"/>
              </a:ext>
            </a:extLst>
          </p:cNvPr>
          <p:cNvSpPr>
            <a:spLocks noGrp="1"/>
          </p:cNvSpPr>
          <p:nvPr>
            <p:ph sz="half" idx="1" hasCustomPrompt="1"/>
          </p:nvPr>
        </p:nvSpPr>
        <p:spPr>
          <a:xfrm>
            <a:off x="1143000" y="2884515"/>
            <a:ext cx="5158045" cy="3259197"/>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4" name="Content Placeholder 3">
            <a:extLst>
              <a:ext uri="{FF2B5EF4-FFF2-40B4-BE49-F238E27FC236}">
                <a16:creationId xmlns:a16="http://schemas.microsoft.com/office/drawing/2014/main" id="{0BBF6D9C-CF0D-489E-B3EA-A711AA73EF4F}"/>
              </a:ext>
            </a:extLst>
          </p:cNvPr>
          <p:cNvSpPr>
            <a:spLocks noGrp="1"/>
          </p:cNvSpPr>
          <p:nvPr>
            <p:ph sz="half" idx="2" hasCustomPrompt="1"/>
          </p:nvPr>
        </p:nvSpPr>
        <p:spPr>
          <a:xfrm>
            <a:off x="6500555" y="2880966"/>
            <a:ext cx="5158045" cy="3259197"/>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
        <p:nvSpPr>
          <p:cNvPr id="6" name="Text Placeholder 5">
            <a:extLst>
              <a:ext uri="{FF2B5EF4-FFF2-40B4-BE49-F238E27FC236}">
                <a16:creationId xmlns:a16="http://schemas.microsoft.com/office/drawing/2014/main" id="{B6A43338-EB87-4D03-B1B4-5BF95A66A31F}"/>
              </a:ext>
            </a:extLst>
          </p:cNvPr>
          <p:cNvSpPr>
            <a:spLocks noGrp="1"/>
          </p:cNvSpPr>
          <p:nvPr>
            <p:ph type="body" sz="quarter" idx="10" hasCustomPrompt="1"/>
          </p:nvPr>
        </p:nvSpPr>
        <p:spPr>
          <a:xfrm>
            <a:off x="1143000" y="1849438"/>
            <a:ext cx="5157788" cy="927100"/>
          </a:xfrm>
        </p:spPr>
        <p:txBody>
          <a:bodyPr anchor="b"/>
          <a:lstStyle>
            <a:lvl1pPr marL="0" indent="0">
              <a:buNone/>
              <a:defRPr b="1"/>
            </a:lvl1pPr>
          </a:lstStyle>
          <a:p>
            <a:pPr lvl="0"/>
            <a:r>
              <a:rPr lang="en-US" dirty="0"/>
              <a:t>Click to edit header</a:t>
            </a:r>
          </a:p>
        </p:txBody>
      </p:sp>
      <p:sp>
        <p:nvSpPr>
          <p:cNvPr id="7" name="Text Placeholder 5">
            <a:extLst>
              <a:ext uri="{FF2B5EF4-FFF2-40B4-BE49-F238E27FC236}">
                <a16:creationId xmlns:a16="http://schemas.microsoft.com/office/drawing/2014/main" id="{AF3D6C80-AACC-4422-A8A6-F1D2A4388AC4}"/>
              </a:ext>
            </a:extLst>
          </p:cNvPr>
          <p:cNvSpPr>
            <a:spLocks noGrp="1"/>
          </p:cNvSpPr>
          <p:nvPr>
            <p:ph type="body" sz="quarter" idx="11" hasCustomPrompt="1"/>
          </p:nvPr>
        </p:nvSpPr>
        <p:spPr>
          <a:xfrm>
            <a:off x="6500555" y="1843752"/>
            <a:ext cx="5157788" cy="927100"/>
          </a:xfrm>
        </p:spPr>
        <p:txBody>
          <a:bodyPr anchor="b"/>
          <a:lstStyle>
            <a:lvl1pPr marL="0" indent="0">
              <a:buNone/>
              <a:defRPr b="1"/>
            </a:lvl1pPr>
          </a:lstStyle>
          <a:p>
            <a:pPr lvl="0"/>
            <a:r>
              <a:rPr lang="en-US" dirty="0"/>
              <a:t>Click to edit header</a:t>
            </a:r>
          </a:p>
        </p:txBody>
      </p:sp>
      <p:sp>
        <p:nvSpPr>
          <p:cNvPr id="9" name="Date Placeholder 8">
            <a:extLst>
              <a:ext uri="{FF2B5EF4-FFF2-40B4-BE49-F238E27FC236}">
                <a16:creationId xmlns:a16="http://schemas.microsoft.com/office/drawing/2014/main" id="{B1536893-1603-4906-8FE4-16E3830E3804}"/>
              </a:ext>
            </a:extLst>
          </p:cNvPr>
          <p:cNvSpPr>
            <a:spLocks noGrp="1"/>
          </p:cNvSpPr>
          <p:nvPr>
            <p:ph type="dt" sz="half" idx="12"/>
          </p:nvPr>
        </p:nvSpPr>
        <p:spPr/>
        <p:txBody>
          <a:bodyPr/>
          <a:lstStyle/>
          <a:p>
            <a:fld id="{268E0CB1-011C-4C97-972E-11ECAB49CA0D}" type="datetimeFigureOut">
              <a:rPr lang="en-US" smtClean="0"/>
              <a:t>8/23/2021</a:t>
            </a:fld>
            <a:endParaRPr lang="en-US"/>
          </a:p>
        </p:txBody>
      </p:sp>
      <p:sp>
        <p:nvSpPr>
          <p:cNvPr id="10" name="Footer Placeholder 9">
            <a:extLst>
              <a:ext uri="{FF2B5EF4-FFF2-40B4-BE49-F238E27FC236}">
                <a16:creationId xmlns:a16="http://schemas.microsoft.com/office/drawing/2014/main" id="{26FCA05B-2E3E-448C-88A3-9B76B911089E}"/>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69FDED5A-F137-48D6-B92E-AE9CD48E49B2}"/>
              </a:ext>
            </a:extLst>
          </p:cNvPr>
          <p:cNvSpPr>
            <a:spLocks noGrp="1"/>
          </p:cNvSpPr>
          <p:nvPr>
            <p:ph type="sldNum" sz="quarter" idx="14"/>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20344126"/>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2D82-AF28-45A3-A980-F5B39126D660}"/>
              </a:ext>
            </a:extLst>
          </p:cNvPr>
          <p:cNvSpPr>
            <a:spLocks noGrp="1"/>
          </p:cNvSpPr>
          <p:nvPr>
            <p:ph type="title"/>
          </p:nvPr>
        </p:nvSpPr>
        <p:spPr>
          <a:xfrm>
            <a:off x="839788" y="748146"/>
            <a:ext cx="3932237" cy="1600200"/>
          </a:xfrm>
        </p:spPr>
        <p:txBody>
          <a:bodyPr anchor="t"/>
          <a:lstStyle>
            <a:lvl1pPr>
              <a:defRPr sz="3200"/>
            </a:lvl1pPr>
          </a:lstStyle>
          <a:p>
            <a:r>
              <a:rPr lang="nl-NL"/>
              <a:t>Klik om stijl te bewerken</a:t>
            </a:r>
            <a:endParaRPr lang="en-NL" dirty="0"/>
          </a:p>
        </p:txBody>
      </p:sp>
      <p:sp>
        <p:nvSpPr>
          <p:cNvPr id="3" name="Content Placeholder 2">
            <a:extLst>
              <a:ext uri="{FF2B5EF4-FFF2-40B4-BE49-F238E27FC236}">
                <a16:creationId xmlns:a16="http://schemas.microsoft.com/office/drawing/2014/main" id="{4F56BDFC-7680-48FE-902F-BA1EF87D429E}"/>
              </a:ext>
            </a:extLst>
          </p:cNvPr>
          <p:cNvSpPr>
            <a:spLocks noGrp="1"/>
          </p:cNvSpPr>
          <p:nvPr>
            <p:ph idx="1"/>
          </p:nvPr>
        </p:nvSpPr>
        <p:spPr>
          <a:xfrm>
            <a:off x="5183188" y="748147"/>
            <a:ext cx="6172200" cy="511290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dirty="0"/>
          </a:p>
        </p:txBody>
      </p:sp>
      <p:sp>
        <p:nvSpPr>
          <p:cNvPr id="4" name="Text Placeholder 3">
            <a:extLst>
              <a:ext uri="{FF2B5EF4-FFF2-40B4-BE49-F238E27FC236}">
                <a16:creationId xmlns:a16="http://schemas.microsoft.com/office/drawing/2014/main" id="{9D523A96-B162-46CC-A14F-703EA6630620}"/>
              </a:ext>
            </a:extLst>
          </p:cNvPr>
          <p:cNvSpPr>
            <a:spLocks noGrp="1"/>
          </p:cNvSpPr>
          <p:nvPr>
            <p:ph type="body" sz="half" idx="2"/>
          </p:nvPr>
        </p:nvSpPr>
        <p:spPr>
          <a:xfrm>
            <a:off x="839788" y="2481348"/>
            <a:ext cx="3932237" cy="33876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7" name="Date Placeholder 6">
            <a:extLst>
              <a:ext uri="{FF2B5EF4-FFF2-40B4-BE49-F238E27FC236}">
                <a16:creationId xmlns:a16="http://schemas.microsoft.com/office/drawing/2014/main" id="{1119D0A5-4597-4DAA-BC45-866F9EB3CA7F}"/>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8" name="Footer Placeholder 7">
            <a:extLst>
              <a:ext uri="{FF2B5EF4-FFF2-40B4-BE49-F238E27FC236}">
                <a16:creationId xmlns:a16="http://schemas.microsoft.com/office/drawing/2014/main" id="{3CF20645-C816-47ED-BCBF-F7F23AEA2C3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C8EE4CD-F0DD-4872-952B-AF2E4A725D78}"/>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2608398070"/>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81C7-8A93-49CB-88FC-F86BDA0FDE46}"/>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NL" dirty="0"/>
          </a:p>
        </p:txBody>
      </p:sp>
      <p:sp>
        <p:nvSpPr>
          <p:cNvPr id="3" name="Subtitle 2">
            <a:extLst>
              <a:ext uri="{FF2B5EF4-FFF2-40B4-BE49-F238E27FC236}">
                <a16:creationId xmlns:a16="http://schemas.microsoft.com/office/drawing/2014/main" id="{6613F603-785B-466C-BEC1-9396E27B55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NL" dirty="0"/>
          </a:p>
        </p:txBody>
      </p:sp>
      <p:sp>
        <p:nvSpPr>
          <p:cNvPr id="6" name="Date Placeholder 5">
            <a:extLst>
              <a:ext uri="{FF2B5EF4-FFF2-40B4-BE49-F238E27FC236}">
                <a16:creationId xmlns:a16="http://schemas.microsoft.com/office/drawing/2014/main" id="{AE0134A6-A5E6-4D12-8A2C-F4E2219B22DC}"/>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7" name="Footer Placeholder 6">
            <a:extLst>
              <a:ext uri="{FF2B5EF4-FFF2-40B4-BE49-F238E27FC236}">
                <a16:creationId xmlns:a16="http://schemas.microsoft.com/office/drawing/2014/main" id="{297B5412-24C0-44B6-B3CB-CEA7F6B131AB}"/>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54E14A15-A728-427E-9463-25BE5C0A4D0B}"/>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10632043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50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C298E043-1307-4952-95A6-CE33C4B4F77A}"/>
              </a:ext>
            </a:extLst>
          </p:cNvPr>
          <p:cNvSpPr>
            <a:spLocks noGrp="1"/>
          </p:cNvSpPr>
          <p:nvPr>
            <p:ph type="title" hasCustomPrompt="1"/>
          </p:nvPr>
        </p:nvSpPr>
        <p:spPr>
          <a:xfrm>
            <a:off x="1817086" y="2489431"/>
            <a:ext cx="9102576" cy="1561289"/>
          </a:xfrm>
          <a:prstGeom prst="rect">
            <a:avLst/>
          </a:prstGeom>
        </p:spPr>
        <p:txBody>
          <a:bodyPr/>
          <a:lstStyle>
            <a:lvl1pPr algn="ctr">
              <a:defRPr sz="6000"/>
            </a:lvl1pPr>
          </a:lstStyle>
          <a:p>
            <a:r>
              <a:rPr lang="nl-NL" dirty="0"/>
              <a:t>“Quote”</a:t>
            </a:r>
          </a:p>
        </p:txBody>
      </p:sp>
      <p:sp>
        <p:nvSpPr>
          <p:cNvPr id="5" name="Text Placeholder 4">
            <a:extLst>
              <a:ext uri="{FF2B5EF4-FFF2-40B4-BE49-F238E27FC236}">
                <a16:creationId xmlns:a16="http://schemas.microsoft.com/office/drawing/2014/main" id="{02723C17-300C-4AD9-97D8-3475AF502A4B}"/>
              </a:ext>
            </a:extLst>
          </p:cNvPr>
          <p:cNvSpPr>
            <a:spLocks noGrp="1"/>
          </p:cNvSpPr>
          <p:nvPr>
            <p:ph type="body" sz="quarter" idx="13" hasCustomPrompt="1"/>
          </p:nvPr>
        </p:nvSpPr>
        <p:spPr>
          <a:xfrm>
            <a:off x="4646545" y="4192858"/>
            <a:ext cx="3443659" cy="515937"/>
          </a:xfrm>
        </p:spPr>
        <p:txBody>
          <a:bodyPr/>
          <a:lstStyle>
            <a:lvl1pPr marL="0" indent="0" algn="ctr">
              <a:buNone/>
              <a:defRPr/>
            </a:lvl1pPr>
          </a:lstStyle>
          <a:p>
            <a:pPr lvl="0"/>
            <a:r>
              <a:rPr lang="en-US" dirty="0"/>
              <a:t>Attribution</a:t>
            </a:r>
          </a:p>
        </p:txBody>
      </p:sp>
      <p:sp>
        <p:nvSpPr>
          <p:cNvPr id="3" name="Date Placeholder 2">
            <a:extLst>
              <a:ext uri="{FF2B5EF4-FFF2-40B4-BE49-F238E27FC236}">
                <a16:creationId xmlns:a16="http://schemas.microsoft.com/office/drawing/2014/main" id="{4952EA64-8673-4291-8548-89E1D8AABB0E}"/>
              </a:ext>
            </a:extLst>
          </p:cNvPr>
          <p:cNvSpPr>
            <a:spLocks noGrp="1"/>
          </p:cNvSpPr>
          <p:nvPr>
            <p:ph type="dt" sz="half" idx="14"/>
          </p:nvPr>
        </p:nvSpPr>
        <p:spPr/>
        <p:txBody>
          <a:bodyPr/>
          <a:lstStyle/>
          <a:p>
            <a:fld id="{268E0CB1-011C-4C97-972E-11ECAB49CA0D}" type="datetimeFigureOut">
              <a:rPr lang="en-US" smtClean="0"/>
              <a:t>8/23/2021</a:t>
            </a:fld>
            <a:endParaRPr lang="en-US"/>
          </a:p>
        </p:txBody>
      </p:sp>
      <p:sp>
        <p:nvSpPr>
          <p:cNvPr id="4" name="Footer Placeholder 3">
            <a:extLst>
              <a:ext uri="{FF2B5EF4-FFF2-40B4-BE49-F238E27FC236}">
                <a16:creationId xmlns:a16="http://schemas.microsoft.com/office/drawing/2014/main" id="{C0AD71CC-C2F2-47AB-93A4-8E3FA1F093A3}"/>
              </a:ext>
            </a:extLst>
          </p:cNvPr>
          <p:cNvSpPr>
            <a:spLocks noGrp="1"/>
          </p:cNvSpPr>
          <p:nvPr>
            <p:ph type="ftr" sz="quarter" idx="15"/>
          </p:nvPr>
        </p:nvSpPr>
        <p:spPr/>
        <p:txBody>
          <a:bodyPr/>
          <a:lstStyle/>
          <a:p>
            <a:endParaRPr lang="en-US" dirty="0"/>
          </a:p>
        </p:txBody>
      </p:sp>
      <p:sp>
        <p:nvSpPr>
          <p:cNvPr id="6" name="Slide Number Placeholder 5">
            <a:extLst>
              <a:ext uri="{FF2B5EF4-FFF2-40B4-BE49-F238E27FC236}">
                <a16:creationId xmlns:a16="http://schemas.microsoft.com/office/drawing/2014/main" id="{159716D9-0993-43A4-8C7F-0BDEFC1D1C0D}"/>
              </a:ext>
            </a:extLst>
          </p:cNvPr>
          <p:cNvSpPr>
            <a:spLocks noGrp="1"/>
          </p:cNvSpPr>
          <p:nvPr>
            <p:ph type="sldNum" sz="quarter" idx="16"/>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916013167"/>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87E-B62D-4E51-BF89-62B5EAF85014}"/>
              </a:ext>
            </a:extLst>
          </p:cNvPr>
          <p:cNvSpPr>
            <a:spLocks noGrp="1"/>
          </p:cNvSpPr>
          <p:nvPr>
            <p:ph type="title"/>
          </p:nvPr>
        </p:nvSpPr>
        <p:spPr/>
        <p:txBody>
          <a:bodyPr/>
          <a:lstStyle/>
          <a:p>
            <a:r>
              <a:rPr lang="nl-NL"/>
              <a:t>Klik om stijl te bewerken</a:t>
            </a:r>
            <a:endParaRPr lang="en-NL" dirty="0"/>
          </a:p>
        </p:txBody>
      </p:sp>
      <p:sp>
        <p:nvSpPr>
          <p:cNvPr id="3" name="Content Placeholder 2">
            <a:extLst>
              <a:ext uri="{FF2B5EF4-FFF2-40B4-BE49-F238E27FC236}">
                <a16:creationId xmlns:a16="http://schemas.microsoft.com/office/drawing/2014/main" id="{11D98957-BF54-4135-AFC0-DD11CB9140ED}"/>
              </a:ext>
            </a:extLst>
          </p:cNvPr>
          <p:cNvSpPr>
            <a:spLocks noGrp="1"/>
          </p:cNvSpPr>
          <p:nvPr>
            <p:ph idx="1" hasCustomPrompt="1"/>
          </p:nvPr>
        </p:nvSpPr>
        <p:spPr>
          <a:xfrm>
            <a:off x="1142999" y="1793196"/>
            <a:ext cx="10515600" cy="4351338"/>
          </a:xfrm>
        </p:spPr>
        <p:txBody>
          <a:bodyPr/>
          <a:lstStyle>
            <a:lvl1pPr marL="0" indent="0">
              <a:buNone/>
              <a:defRPr>
                <a:latin typeface="Consolas" panose="020B0609020204030204" pitchFamily="49"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code sample</a:t>
            </a:r>
            <a:endParaRPr lang="en-NL" dirty="0"/>
          </a:p>
        </p:txBody>
      </p:sp>
      <p:sp>
        <p:nvSpPr>
          <p:cNvPr id="6" name="Date Placeholder 5">
            <a:extLst>
              <a:ext uri="{FF2B5EF4-FFF2-40B4-BE49-F238E27FC236}">
                <a16:creationId xmlns:a16="http://schemas.microsoft.com/office/drawing/2014/main" id="{B21C2390-BACD-426D-BF8A-88C1C6C62939}"/>
              </a:ext>
            </a:extLst>
          </p:cNvPr>
          <p:cNvSpPr>
            <a:spLocks noGrp="1"/>
          </p:cNvSpPr>
          <p:nvPr>
            <p:ph type="dt" sz="half" idx="10"/>
          </p:nvPr>
        </p:nvSpPr>
        <p:spPr/>
        <p:txBody>
          <a:bodyPr/>
          <a:lstStyle/>
          <a:p>
            <a:fld id="{268E0CB1-011C-4C97-972E-11ECAB49CA0D}" type="datetimeFigureOut">
              <a:rPr lang="en-US" smtClean="0"/>
              <a:t>8/23/2021</a:t>
            </a:fld>
            <a:endParaRPr lang="en-US"/>
          </a:p>
        </p:txBody>
      </p:sp>
      <p:sp>
        <p:nvSpPr>
          <p:cNvPr id="7" name="Footer Placeholder 6">
            <a:extLst>
              <a:ext uri="{FF2B5EF4-FFF2-40B4-BE49-F238E27FC236}">
                <a16:creationId xmlns:a16="http://schemas.microsoft.com/office/drawing/2014/main" id="{4A490828-39FB-4437-92E4-DAFC6DB67F7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0350FA12-830C-4BBC-B8DD-447CDEDE2B23}"/>
              </a:ext>
            </a:extLst>
          </p:cNvPr>
          <p:cNvSpPr>
            <a:spLocks noGrp="1"/>
          </p:cNvSpPr>
          <p:nvPr>
            <p:ph type="sldNum" sz="quarter" idx="12"/>
          </p:nvPr>
        </p:nvSpPr>
        <p:spPr/>
        <p:txBody>
          <a:bodyPr/>
          <a:lstStyle/>
          <a:p>
            <a:fld id="{38071BC7-D3AC-432A-B8F2-48495320C60E}" type="slidenum">
              <a:rPr lang="en-US" smtClean="0"/>
              <a:t>‹#›</a:t>
            </a:fld>
            <a:endParaRPr lang="en-US" dirty="0"/>
          </a:p>
        </p:txBody>
      </p:sp>
    </p:spTree>
    <p:extLst>
      <p:ext uri="{BB962C8B-B14F-4D97-AF65-F5344CB8AC3E}">
        <p14:creationId xmlns:p14="http://schemas.microsoft.com/office/powerpoint/2010/main" val="2519212720"/>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EMPTY WITH LOGO">
    <p:bg>
      <p:bgPr>
        <a:solidFill>
          <a:schemeClr val="bg1">
            <a:lumMod val="95000"/>
          </a:schemeClr>
        </a:solidFill>
        <a:effectLst/>
      </p:bgPr>
    </p:bg>
    <p:spTree>
      <p:nvGrpSpPr>
        <p:cNvPr id="1" name=""/>
        <p:cNvGrpSpPr/>
        <p:nvPr/>
      </p:nvGrpSpPr>
      <p:grpSpPr>
        <a:xfrm>
          <a:off x="0" y="0"/>
          <a:ext cx="0" cy="0"/>
          <a:chOff x="0" y="0"/>
          <a:chExt cx="0" cy="0"/>
        </a:xfrm>
      </p:grpSpPr>
      <p:sp>
        <p:nvSpPr>
          <p:cNvPr id="19" name="Isosceles Triangle 18">
            <a:extLst>
              <a:ext uri="{FF2B5EF4-FFF2-40B4-BE49-F238E27FC236}">
                <a16:creationId xmlns:a16="http://schemas.microsoft.com/office/drawing/2014/main" id="{55A918BA-F0C3-4CE4-B401-47C6AE2AE618}"/>
              </a:ext>
            </a:extLst>
          </p:cNvPr>
          <p:cNvSpPr/>
          <p:nvPr userDrawn="1"/>
        </p:nvSpPr>
        <p:spPr>
          <a:xfrm rot="10800000">
            <a:off x="-1239701" y="-375823"/>
            <a:ext cx="3875539" cy="191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5"/>
            <a:chOff x="-18224" y="-2"/>
            <a:chExt cx="12210224" cy="6858005"/>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pic>
        <p:nvPicPr>
          <p:cNvPr id="18" name="Afbeelding 9">
            <a:extLst>
              <a:ext uri="{FF2B5EF4-FFF2-40B4-BE49-F238E27FC236}">
                <a16:creationId xmlns:a16="http://schemas.microsoft.com/office/drawing/2014/main" id="{BDF6C249-5603-402B-B69F-2C6EBE962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328" y="283464"/>
            <a:ext cx="882398" cy="467869"/>
          </a:xfrm>
          <a:prstGeom prst="rect">
            <a:avLst/>
          </a:prstGeom>
        </p:spPr>
      </p:pic>
    </p:spTree>
    <p:extLst>
      <p:ext uri="{BB962C8B-B14F-4D97-AF65-F5344CB8AC3E}">
        <p14:creationId xmlns:p14="http://schemas.microsoft.com/office/powerpoint/2010/main" val="2622411485"/>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INTRO (100%)">
    <p:bg>
      <p:bgPr>
        <a:solidFill>
          <a:schemeClr val="bg1">
            <a:lumMod val="95000"/>
          </a:schemeClr>
        </a:solidFill>
        <a:effectLst/>
      </p:bgPr>
    </p:bg>
    <p:spTree>
      <p:nvGrpSpPr>
        <p:cNvPr id="1" name=""/>
        <p:cNvGrpSpPr/>
        <p:nvPr/>
      </p:nvGrpSpPr>
      <p:grpSpPr>
        <a:xfrm>
          <a:off x="0" y="0"/>
          <a:ext cx="0" cy="0"/>
          <a:chOff x="0" y="0"/>
          <a:chExt cx="0" cy="0"/>
        </a:xfrm>
      </p:grpSpPr>
      <p:sp>
        <p:nvSpPr>
          <p:cNvPr id="52" name="Isosceles Triangle 51">
            <a:extLst>
              <a:ext uri="{FF2B5EF4-FFF2-40B4-BE49-F238E27FC236}">
                <a16:creationId xmlns:a16="http://schemas.microsoft.com/office/drawing/2014/main" id="{57186702-A478-439E-A544-4C6F23E63540}"/>
              </a:ext>
            </a:extLst>
          </p:cNvPr>
          <p:cNvSpPr/>
          <p:nvPr userDrawn="1"/>
        </p:nvSpPr>
        <p:spPr>
          <a:xfrm rot="10800000">
            <a:off x="-1" y="-6724"/>
            <a:ext cx="8411395" cy="6076323"/>
          </a:xfrm>
          <a:custGeom>
            <a:avLst/>
            <a:gdLst>
              <a:gd name="connsiteX0" fmla="*/ 0 w 12153900"/>
              <a:gd name="connsiteY0" fmla="*/ 6069600 h 6069600"/>
              <a:gd name="connsiteX1" fmla="*/ 6076950 w 12153900"/>
              <a:gd name="connsiteY1" fmla="*/ 0 h 6069600"/>
              <a:gd name="connsiteX2" fmla="*/ 12153900 w 12153900"/>
              <a:gd name="connsiteY2" fmla="*/ 6069600 h 6069600"/>
              <a:gd name="connsiteX3" fmla="*/ 0 w 12153900"/>
              <a:gd name="connsiteY3" fmla="*/ 6069600 h 6069600"/>
              <a:gd name="connsiteX0" fmla="*/ 0 w 12153900"/>
              <a:gd name="connsiteY0" fmla="*/ 6069600 h 6069600"/>
              <a:gd name="connsiteX1" fmla="*/ 6076950 w 12153900"/>
              <a:gd name="connsiteY1" fmla="*/ 0 h 6069600"/>
              <a:gd name="connsiteX2" fmla="*/ 8411395 w 12153900"/>
              <a:gd name="connsiteY2" fmla="*/ 2324594 h 6069600"/>
              <a:gd name="connsiteX3" fmla="*/ 12153900 w 12153900"/>
              <a:gd name="connsiteY3" fmla="*/ 6069600 h 6069600"/>
              <a:gd name="connsiteX4" fmla="*/ 0 w 12153900"/>
              <a:gd name="connsiteY4" fmla="*/ 6069600 h 6069600"/>
              <a:gd name="connsiteX0" fmla="*/ 0 w 8411395"/>
              <a:gd name="connsiteY0" fmla="*/ 6069600 h 6076323"/>
              <a:gd name="connsiteX1" fmla="*/ 6076950 w 8411395"/>
              <a:gd name="connsiteY1" fmla="*/ 0 h 6076323"/>
              <a:gd name="connsiteX2" fmla="*/ 8411395 w 8411395"/>
              <a:gd name="connsiteY2" fmla="*/ 2324594 h 6076323"/>
              <a:gd name="connsiteX3" fmla="*/ 8408894 w 8411395"/>
              <a:gd name="connsiteY3" fmla="*/ 6076323 h 6076323"/>
              <a:gd name="connsiteX4" fmla="*/ 0 w 8411395"/>
              <a:gd name="connsiteY4" fmla="*/ 6069600 h 607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1395" h="6076323">
                <a:moveTo>
                  <a:pt x="0" y="6069600"/>
                </a:moveTo>
                <a:lnTo>
                  <a:pt x="6076950" y="0"/>
                </a:lnTo>
                <a:lnTo>
                  <a:pt x="8411395" y="2324594"/>
                </a:lnTo>
                <a:cubicBezTo>
                  <a:pt x="8410561" y="3575170"/>
                  <a:pt x="8409728" y="4825747"/>
                  <a:pt x="8408894" y="6076323"/>
                </a:cubicBezTo>
                <a:lnTo>
                  <a:pt x="0" y="606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 name="Afbeelding 9">
            <a:extLst>
              <a:ext uri="{FF2B5EF4-FFF2-40B4-BE49-F238E27FC236}">
                <a16:creationId xmlns:a16="http://schemas.microsoft.com/office/drawing/2014/main" id="{BB856BDD-97BA-458E-8536-9D8DC9D355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845" y="409035"/>
            <a:ext cx="1882786" cy="998300"/>
          </a:xfrm>
          <a:prstGeom prst="rect">
            <a:avLst/>
          </a:prstGeom>
        </p:spPr>
      </p:pic>
      <p:sp>
        <p:nvSpPr>
          <p:cNvPr id="92" name="Tijdelijke aanduiding voor tekst 91">
            <a:extLst>
              <a:ext uri="{FF2B5EF4-FFF2-40B4-BE49-F238E27FC236}">
                <a16:creationId xmlns:a16="http://schemas.microsoft.com/office/drawing/2014/main" id="{26DB5C45-60F1-475B-B13A-FC8BFF122630}"/>
              </a:ext>
            </a:extLst>
          </p:cNvPr>
          <p:cNvSpPr>
            <a:spLocks noGrp="1"/>
          </p:cNvSpPr>
          <p:nvPr>
            <p:ph type="body" sz="quarter" idx="20"/>
          </p:nvPr>
        </p:nvSpPr>
        <p:spPr>
          <a:xfrm>
            <a:off x="708845" y="3871979"/>
            <a:ext cx="3323271" cy="439928"/>
          </a:xfrm>
        </p:spPr>
        <p:txBody>
          <a:bodyPr/>
          <a:lstStyle>
            <a:lvl1pPr marL="0" indent="0">
              <a:buNone/>
              <a:defRPr sz="2000" b="1">
                <a:solidFill>
                  <a:srgbClr val="EC6B17"/>
                </a:solidFill>
                <a:latin typeface="Rajdhani Medium" panose="02000000000000000000" pitchFamily="2" charset="0"/>
                <a:cs typeface="Rajdhani Medium" panose="02000000000000000000" pitchFamily="2" charset="0"/>
              </a:defRPr>
            </a:lvl1pPr>
          </a:lstStyle>
          <a:p>
            <a:pPr lvl="0"/>
            <a:r>
              <a:rPr lang="en-US"/>
              <a:t>Edit Master text styles</a:t>
            </a:r>
          </a:p>
        </p:txBody>
      </p:sp>
      <p:sp>
        <p:nvSpPr>
          <p:cNvPr id="86" name="Tijdelijke aanduiding voor tekst 85">
            <a:extLst>
              <a:ext uri="{FF2B5EF4-FFF2-40B4-BE49-F238E27FC236}">
                <a16:creationId xmlns:a16="http://schemas.microsoft.com/office/drawing/2014/main" id="{ABE0CD5C-71F5-4105-88DD-5B105D5B9540}"/>
              </a:ext>
            </a:extLst>
          </p:cNvPr>
          <p:cNvSpPr>
            <a:spLocks noGrp="1"/>
          </p:cNvSpPr>
          <p:nvPr>
            <p:ph type="body" sz="quarter" idx="18"/>
          </p:nvPr>
        </p:nvSpPr>
        <p:spPr>
          <a:xfrm>
            <a:off x="708845" y="1677812"/>
            <a:ext cx="4208488" cy="1923689"/>
          </a:xfrm>
        </p:spPr>
        <p:txBody>
          <a:bodyPr/>
          <a:lstStyle>
            <a:lvl1pPr marL="0" indent="0">
              <a:buNone/>
              <a:defRPr sz="4800" b="1">
                <a:solidFill>
                  <a:schemeClr val="tx1"/>
                </a:solidFill>
                <a:latin typeface="Rajdhani Medium" panose="02000000000000000000" pitchFamily="2" charset="0"/>
                <a:cs typeface="Rajdhani Medium" panose="02000000000000000000" pitchFamily="2" charset="0"/>
              </a:defRPr>
            </a:lvl1pPr>
          </a:lstStyle>
          <a:p>
            <a:pPr lvl="0"/>
            <a:r>
              <a:rPr lang="en-US"/>
              <a:t>Edit Master text styles</a:t>
            </a:r>
          </a:p>
        </p:txBody>
      </p:sp>
    </p:spTree>
    <p:extLst>
      <p:ext uri="{BB962C8B-B14F-4D97-AF65-F5344CB8AC3E}">
        <p14:creationId xmlns:p14="http://schemas.microsoft.com/office/powerpoint/2010/main" val="4201229439"/>
      </p:ext>
    </p:extLst>
  </p:cSld>
  <p:clrMapOvr>
    <a:masterClrMapping/>
  </p:clrMapOvr>
  <p:hf hdr="0"/>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1_INTRO (100%)">
    <p:bg>
      <p:bgPr>
        <a:solidFill>
          <a:schemeClr val="bg1">
            <a:lumMod val="95000"/>
          </a:schemeClr>
        </a:solidFill>
        <a:effectLst/>
      </p:bgPr>
    </p:bg>
    <p:spTree>
      <p:nvGrpSpPr>
        <p:cNvPr id="1" name=""/>
        <p:cNvGrpSpPr/>
        <p:nvPr/>
      </p:nvGrpSpPr>
      <p:grpSpPr>
        <a:xfrm>
          <a:off x="0" y="0"/>
          <a:ext cx="0" cy="0"/>
          <a:chOff x="0" y="0"/>
          <a:chExt cx="0" cy="0"/>
        </a:xfrm>
      </p:grpSpPr>
      <p:sp>
        <p:nvSpPr>
          <p:cNvPr id="52" name="Isosceles Triangle 51">
            <a:extLst>
              <a:ext uri="{FF2B5EF4-FFF2-40B4-BE49-F238E27FC236}">
                <a16:creationId xmlns:a16="http://schemas.microsoft.com/office/drawing/2014/main" id="{57186702-A478-439E-A544-4C6F23E63540}"/>
              </a:ext>
            </a:extLst>
          </p:cNvPr>
          <p:cNvSpPr/>
          <p:nvPr userDrawn="1"/>
        </p:nvSpPr>
        <p:spPr>
          <a:xfrm rot="10800000">
            <a:off x="-1" y="-6724"/>
            <a:ext cx="8411395" cy="6076323"/>
          </a:xfrm>
          <a:custGeom>
            <a:avLst/>
            <a:gdLst>
              <a:gd name="connsiteX0" fmla="*/ 0 w 12153900"/>
              <a:gd name="connsiteY0" fmla="*/ 6069600 h 6069600"/>
              <a:gd name="connsiteX1" fmla="*/ 6076950 w 12153900"/>
              <a:gd name="connsiteY1" fmla="*/ 0 h 6069600"/>
              <a:gd name="connsiteX2" fmla="*/ 12153900 w 12153900"/>
              <a:gd name="connsiteY2" fmla="*/ 6069600 h 6069600"/>
              <a:gd name="connsiteX3" fmla="*/ 0 w 12153900"/>
              <a:gd name="connsiteY3" fmla="*/ 6069600 h 6069600"/>
              <a:gd name="connsiteX0" fmla="*/ 0 w 12153900"/>
              <a:gd name="connsiteY0" fmla="*/ 6069600 h 6069600"/>
              <a:gd name="connsiteX1" fmla="*/ 6076950 w 12153900"/>
              <a:gd name="connsiteY1" fmla="*/ 0 h 6069600"/>
              <a:gd name="connsiteX2" fmla="*/ 8411395 w 12153900"/>
              <a:gd name="connsiteY2" fmla="*/ 2324594 h 6069600"/>
              <a:gd name="connsiteX3" fmla="*/ 12153900 w 12153900"/>
              <a:gd name="connsiteY3" fmla="*/ 6069600 h 6069600"/>
              <a:gd name="connsiteX4" fmla="*/ 0 w 12153900"/>
              <a:gd name="connsiteY4" fmla="*/ 6069600 h 6069600"/>
              <a:gd name="connsiteX0" fmla="*/ 0 w 8411395"/>
              <a:gd name="connsiteY0" fmla="*/ 6069600 h 6076323"/>
              <a:gd name="connsiteX1" fmla="*/ 6076950 w 8411395"/>
              <a:gd name="connsiteY1" fmla="*/ 0 h 6076323"/>
              <a:gd name="connsiteX2" fmla="*/ 8411395 w 8411395"/>
              <a:gd name="connsiteY2" fmla="*/ 2324594 h 6076323"/>
              <a:gd name="connsiteX3" fmla="*/ 8408894 w 8411395"/>
              <a:gd name="connsiteY3" fmla="*/ 6076323 h 6076323"/>
              <a:gd name="connsiteX4" fmla="*/ 0 w 8411395"/>
              <a:gd name="connsiteY4" fmla="*/ 6069600 h 607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1395" h="6076323">
                <a:moveTo>
                  <a:pt x="0" y="6069600"/>
                </a:moveTo>
                <a:lnTo>
                  <a:pt x="6076950" y="0"/>
                </a:lnTo>
                <a:lnTo>
                  <a:pt x="8411395" y="2324594"/>
                </a:lnTo>
                <a:cubicBezTo>
                  <a:pt x="8410561" y="3575170"/>
                  <a:pt x="8409728" y="4825747"/>
                  <a:pt x="8408894" y="6076323"/>
                </a:cubicBezTo>
                <a:lnTo>
                  <a:pt x="0" y="606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ijdelijke aanduiding voor tekst 91">
            <a:extLst>
              <a:ext uri="{FF2B5EF4-FFF2-40B4-BE49-F238E27FC236}">
                <a16:creationId xmlns:a16="http://schemas.microsoft.com/office/drawing/2014/main" id="{26DB5C45-60F1-475B-B13A-FC8BFF122630}"/>
              </a:ext>
            </a:extLst>
          </p:cNvPr>
          <p:cNvSpPr>
            <a:spLocks noGrp="1"/>
          </p:cNvSpPr>
          <p:nvPr>
            <p:ph type="body" sz="quarter" idx="20"/>
          </p:nvPr>
        </p:nvSpPr>
        <p:spPr>
          <a:xfrm>
            <a:off x="708845" y="3871979"/>
            <a:ext cx="3323271" cy="439928"/>
          </a:xfrm>
        </p:spPr>
        <p:txBody>
          <a:bodyPr/>
          <a:lstStyle>
            <a:lvl1pPr marL="0" indent="0">
              <a:buNone/>
              <a:defRPr sz="2000" b="1">
                <a:solidFill>
                  <a:srgbClr val="EC6B17"/>
                </a:solidFill>
                <a:latin typeface="Rajdhani Medium" panose="02000000000000000000" pitchFamily="2" charset="0"/>
                <a:cs typeface="Rajdhani Medium" panose="02000000000000000000" pitchFamily="2" charset="0"/>
              </a:defRPr>
            </a:lvl1pPr>
          </a:lstStyle>
          <a:p>
            <a:pPr lvl="0"/>
            <a:r>
              <a:rPr lang="en-US" dirty="0"/>
              <a:t>Edit Master text styles</a:t>
            </a:r>
          </a:p>
        </p:txBody>
      </p:sp>
      <p:sp>
        <p:nvSpPr>
          <p:cNvPr id="86" name="Tijdelijke aanduiding voor tekst 85">
            <a:extLst>
              <a:ext uri="{FF2B5EF4-FFF2-40B4-BE49-F238E27FC236}">
                <a16:creationId xmlns:a16="http://schemas.microsoft.com/office/drawing/2014/main" id="{ABE0CD5C-71F5-4105-88DD-5B105D5B9540}"/>
              </a:ext>
            </a:extLst>
          </p:cNvPr>
          <p:cNvSpPr>
            <a:spLocks noGrp="1"/>
          </p:cNvSpPr>
          <p:nvPr>
            <p:ph type="body" sz="quarter" idx="18"/>
          </p:nvPr>
        </p:nvSpPr>
        <p:spPr>
          <a:xfrm>
            <a:off x="708845" y="1677812"/>
            <a:ext cx="4208488" cy="1923689"/>
          </a:xfrm>
        </p:spPr>
        <p:txBody>
          <a:bodyPr/>
          <a:lstStyle>
            <a:lvl1pPr marL="0" indent="0">
              <a:buNone/>
              <a:defRPr sz="4800" b="1">
                <a:solidFill>
                  <a:schemeClr val="tx1"/>
                </a:solidFill>
                <a:latin typeface="Rajdhani Medium" panose="02000000000000000000" pitchFamily="2" charset="0"/>
                <a:cs typeface="Rajdhani Medium" panose="02000000000000000000" pitchFamily="2" charset="0"/>
              </a:defRPr>
            </a:lvl1pPr>
          </a:lstStyle>
          <a:p>
            <a:pPr lvl="0"/>
            <a:r>
              <a:rPr lang="en-US"/>
              <a:t>Edit Master text styles</a:t>
            </a:r>
          </a:p>
        </p:txBody>
      </p:sp>
    </p:spTree>
    <p:extLst>
      <p:ext uri="{BB962C8B-B14F-4D97-AF65-F5344CB8AC3E}">
        <p14:creationId xmlns:p14="http://schemas.microsoft.com/office/powerpoint/2010/main" val="2412556235"/>
      </p:ext>
    </p:extLst>
  </p:cSld>
  <p:clrMapOvr>
    <a:masterClrMapping/>
  </p:clrMapOvr>
  <p:hf hdr="0"/>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CHAPTER">
    <p:bg>
      <p:bgPr>
        <a:solidFill>
          <a:schemeClr val="bg1">
            <a:lumMod val="95000"/>
          </a:schemeClr>
        </a:solidFill>
        <a:effectLst/>
      </p:bgPr>
    </p:bg>
    <p:spTree>
      <p:nvGrpSpPr>
        <p:cNvPr id="1" name=""/>
        <p:cNvGrpSpPr/>
        <p:nvPr/>
      </p:nvGrpSpPr>
      <p:grpSpPr>
        <a:xfrm>
          <a:off x="0" y="0"/>
          <a:ext cx="0" cy="0"/>
          <a:chOff x="0" y="0"/>
          <a:chExt cx="0" cy="0"/>
        </a:xfrm>
      </p:grpSpPr>
      <p:sp>
        <p:nvSpPr>
          <p:cNvPr id="52" name="Isosceles Triangle 51">
            <a:extLst>
              <a:ext uri="{FF2B5EF4-FFF2-40B4-BE49-F238E27FC236}">
                <a16:creationId xmlns:a16="http://schemas.microsoft.com/office/drawing/2014/main" id="{57186702-A478-439E-A544-4C6F23E63540}"/>
              </a:ext>
            </a:extLst>
          </p:cNvPr>
          <p:cNvSpPr/>
          <p:nvPr userDrawn="1"/>
        </p:nvSpPr>
        <p:spPr>
          <a:xfrm>
            <a:off x="3358687" y="2052996"/>
            <a:ext cx="12153900" cy="60696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ijdelijke aanduiding voor tekst 85">
            <a:extLst>
              <a:ext uri="{FF2B5EF4-FFF2-40B4-BE49-F238E27FC236}">
                <a16:creationId xmlns:a16="http://schemas.microsoft.com/office/drawing/2014/main" id="{ABE0CD5C-71F5-4105-88DD-5B105D5B9540}"/>
              </a:ext>
            </a:extLst>
          </p:cNvPr>
          <p:cNvSpPr>
            <a:spLocks noGrp="1"/>
          </p:cNvSpPr>
          <p:nvPr>
            <p:ph type="body" sz="quarter" idx="18"/>
          </p:nvPr>
        </p:nvSpPr>
        <p:spPr>
          <a:xfrm>
            <a:off x="7007504" y="4513425"/>
            <a:ext cx="4354401" cy="1923689"/>
          </a:xfrm>
        </p:spPr>
        <p:txBody>
          <a:bodyPr anchor="ctr"/>
          <a:lstStyle>
            <a:lvl1pPr marL="0" indent="0" algn="ctr">
              <a:buNone/>
              <a:defRPr sz="4400" b="1">
                <a:solidFill>
                  <a:schemeClr val="tx1"/>
                </a:solidFill>
                <a:latin typeface="Rajdhani Medium" panose="02000000000000000000" pitchFamily="2" charset="0"/>
                <a:cs typeface="Rajdhani Medium" panose="02000000000000000000" pitchFamily="2" charset="0"/>
              </a:defRPr>
            </a:lvl1pPr>
          </a:lstStyle>
          <a:p>
            <a:pPr lvl="0"/>
            <a:r>
              <a:rPr lang="en-US"/>
              <a:t>Edit Master text styles</a:t>
            </a:r>
          </a:p>
        </p:txBody>
      </p:sp>
      <p:sp>
        <p:nvSpPr>
          <p:cNvPr id="6" name="Isosceles Triangle 5">
            <a:extLst>
              <a:ext uri="{FF2B5EF4-FFF2-40B4-BE49-F238E27FC236}">
                <a16:creationId xmlns:a16="http://schemas.microsoft.com/office/drawing/2014/main" id="{328C97A4-DA06-415F-9F67-A5B020C78BDE}"/>
              </a:ext>
            </a:extLst>
          </p:cNvPr>
          <p:cNvSpPr/>
          <p:nvPr userDrawn="1"/>
        </p:nvSpPr>
        <p:spPr>
          <a:xfrm rot="10800000">
            <a:off x="-1239701" y="-375823"/>
            <a:ext cx="3875539" cy="191351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fbeelding 9">
            <a:extLst>
              <a:ext uri="{FF2B5EF4-FFF2-40B4-BE49-F238E27FC236}">
                <a16:creationId xmlns:a16="http://schemas.microsoft.com/office/drawing/2014/main" id="{6680E0B0-2A04-4750-BEA7-E42DEE5CF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328" y="283464"/>
            <a:ext cx="882398" cy="467869"/>
          </a:xfrm>
          <a:prstGeom prst="rect">
            <a:avLst/>
          </a:prstGeom>
        </p:spPr>
      </p:pic>
    </p:spTree>
    <p:extLst>
      <p:ext uri="{BB962C8B-B14F-4D97-AF65-F5344CB8AC3E}">
        <p14:creationId xmlns:p14="http://schemas.microsoft.com/office/powerpoint/2010/main" val="1055593189"/>
      </p:ext>
    </p:extLst>
  </p:cSld>
  <p:clrMapOvr>
    <a:masterClrMapping/>
  </p:clrMapOvr>
  <p:hf hdr="0"/>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TEXT SLIDE 1 GREY (10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FA4AD-513F-4FA2-94D5-B906A27FAEC0}"/>
              </a:ext>
            </a:extLst>
          </p:cNvPr>
          <p:cNvSpPr>
            <a:spLocks noGrp="1"/>
          </p:cNvSpPr>
          <p:nvPr>
            <p:ph type="title"/>
          </p:nvPr>
        </p:nvSpPr>
        <p:spPr>
          <a:xfrm>
            <a:off x="2635838" y="743603"/>
            <a:ext cx="9102576" cy="449900"/>
          </a:xfrm>
          <a:prstGeom prst="rect">
            <a:avLst/>
          </a:prstGeom>
        </p:spPr>
        <p:txBody>
          <a:bodyPr/>
          <a:lstStyle>
            <a:lvl1pPr>
              <a:defRPr sz="4400">
                <a:latin typeface="Rajdhani Medium" panose="02000000000000000000" pitchFamily="2" charset="0"/>
                <a:cs typeface="Rajdhani Medium" panose="02000000000000000000" pitchFamily="2" charset="0"/>
              </a:defRPr>
            </a:lvl1pPr>
          </a:lstStyle>
          <a:p>
            <a:r>
              <a:rPr lang="en-US"/>
              <a:t>Click to edit Master title style</a:t>
            </a:r>
            <a:endParaRPr lang="nl-NL" dirty="0"/>
          </a:p>
        </p:txBody>
      </p:sp>
      <p:sp>
        <p:nvSpPr>
          <p:cNvPr id="3" name="Tijdelijke aanduiding voor verticale tekst 2">
            <a:extLst>
              <a:ext uri="{FF2B5EF4-FFF2-40B4-BE49-F238E27FC236}">
                <a16:creationId xmlns:a16="http://schemas.microsoft.com/office/drawing/2014/main" id="{FDD826C5-0082-44A8-A23D-491166C08D5B}"/>
              </a:ext>
            </a:extLst>
          </p:cNvPr>
          <p:cNvSpPr>
            <a:spLocks noGrp="1"/>
          </p:cNvSpPr>
          <p:nvPr>
            <p:ph type="body" orient="vert" idx="1"/>
          </p:nvPr>
        </p:nvSpPr>
        <p:spPr>
          <a:xfrm>
            <a:off x="1250490" y="2024865"/>
            <a:ext cx="10487924" cy="4124705"/>
          </a:xfrm>
        </p:spPr>
        <p:txBody>
          <a:bodyPr vert="horz"/>
          <a:lstStyle>
            <a:lvl1pPr>
              <a:defRPr sz="2800"/>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r>
              <a:rPr lang="en-US" noProof="0"/>
              <a:t>Edit Master text styles</a:t>
            </a:r>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6" name="Tijdelijke aanduiding voor dianummer 5">
            <a:extLst>
              <a:ext uri="{FF2B5EF4-FFF2-40B4-BE49-F238E27FC236}">
                <a16:creationId xmlns:a16="http://schemas.microsoft.com/office/drawing/2014/main" id="{4D6B08DF-E31D-400F-9D49-014B2090B3C2}"/>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sp>
        <p:nvSpPr>
          <p:cNvPr id="4" name="Isosceles Triangle 3">
            <a:extLst>
              <a:ext uri="{FF2B5EF4-FFF2-40B4-BE49-F238E27FC236}">
                <a16:creationId xmlns:a16="http://schemas.microsoft.com/office/drawing/2014/main" id="{1A0F239E-F37F-4EF8-89E7-491928B22697}"/>
              </a:ext>
            </a:extLst>
          </p:cNvPr>
          <p:cNvSpPr/>
          <p:nvPr userDrawn="1"/>
        </p:nvSpPr>
        <p:spPr>
          <a:xfrm rot="16200000">
            <a:off x="9530502" y="5625013"/>
            <a:ext cx="3875539" cy="191351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C9838B-F0F0-4B67-9F01-45C14F99EA8F}"/>
              </a:ext>
            </a:extLst>
          </p:cNvPr>
          <p:cNvGrpSpPr/>
          <p:nvPr userDrawn="1"/>
        </p:nvGrpSpPr>
        <p:grpSpPr>
          <a:xfrm>
            <a:off x="-1239701" y="-375823"/>
            <a:ext cx="3875539" cy="1913514"/>
            <a:chOff x="-1239701" y="-375823"/>
            <a:chExt cx="3875539" cy="1913514"/>
          </a:xfrm>
        </p:grpSpPr>
        <p:sp>
          <p:nvSpPr>
            <p:cNvPr id="14" name="Isosceles Triangle 13">
              <a:extLst>
                <a:ext uri="{FF2B5EF4-FFF2-40B4-BE49-F238E27FC236}">
                  <a16:creationId xmlns:a16="http://schemas.microsoft.com/office/drawing/2014/main" id="{07A9747D-ED28-4707-BFAF-6A6658763CB1}"/>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423FD26-6B96-4B85-83D8-CF73E3F36A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Tree>
    <p:extLst>
      <p:ext uri="{BB962C8B-B14F-4D97-AF65-F5344CB8AC3E}">
        <p14:creationId xmlns:p14="http://schemas.microsoft.com/office/powerpoint/2010/main" val="3557997622"/>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EXT SLIDE 2 GREY (100%)">
    <p:spTree>
      <p:nvGrpSpPr>
        <p:cNvPr id="1" name=""/>
        <p:cNvGrpSpPr/>
        <p:nvPr/>
      </p:nvGrpSpPr>
      <p:grpSpPr>
        <a:xfrm>
          <a:off x="0" y="0"/>
          <a:ext cx="0" cy="0"/>
          <a:chOff x="0" y="0"/>
          <a:chExt cx="0" cy="0"/>
        </a:xfrm>
      </p:grpSpPr>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6"/>
            <a:chOff x="-18224" y="-2"/>
            <a:chExt cx="12210224" cy="6858006"/>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6" name="Rechthoek 95">
              <a:extLst>
                <a:ext uri="{FF2B5EF4-FFF2-40B4-BE49-F238E27FC236}">
                  <a16:creationId xmlns:a16="http://schemas.microsoft.com/office/drawing/2014/main" id="{B3690694-6A5E-43D7-A758-66FF081AE4BB}"/>
                </a:ext>
              </a:extLst>
            </p:cNvPr>
            <p:cNvSpPr/>
            <p:nvPr userDrawn="1"/>
          </p:nvSpPr>
          <p:spPr>
            <a:xfrm rot="16200000">
              <a:off x="4628304"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95" name="Group 94">
            <a:extLst>
              <a:ext uri="{FF2B5EF4-FFF2-40B4-BE49-F238E27FC236}">
                <a16:creationId xmlns:a16="http://schemas.microsoft.com/office/drawing/2014/main" id="{1FA38D98-F7CB-413E-87C1-F526B5330702}"/>
              </a:ext>
            </a:extLst>
          </p:cNvPr>
          <p:cNvGrpSpPr/>
          <p:nvPr userDrawn="1"/>
        </p:nvGrpSpPr>
        <p:grpSpPr>
          <a:xfrm>
            <a:off x="-1239701" y="-375823"/>
            <a:ext cx="3875539" cy="1913514"/>
            <a:chOff x="-1239701" y="-375823"/>
            <a:chExt cx="3875539" cy="1913514"/>
          </a:xfrm>
        </p:grpSpPr>
        <p:sp>
          <p:nvSpPr>
            <p:cNvPr id="97" name="Isosceles Triangle 96">
              <a:extLst>
                <a:ext uri="{FF2B5EF4-FFF2-40B4-BE49-F238E27FC236}">
                  <a16:creationId xmlns:a16="http://schemas.microsoft.com/office/drawing/2014/main" id="{5498165A-1C43-4311-825C-67AF70616CCE}"/>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6C490389-8568-498B-881A-E0944662D0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102" name="Titel 1">
            <a:extLst>
              <a:ext uri="{FF2B5EF4-FFF2-40B4-BE49-F238E27FC236}">
                <a16:creationId xmlns:a16="http://schemas.microsoft.com/office/drawing/2014/main" id="{E5F55112-2E05-47AF-9401-BCDDAE37BF61}"/>
              </a:ext>
            </a:extLst>
          </p:cNvPr>
          <p:cNvSpPr>
            <a:spLocks noGrp="1"/>
          </p:cNvSpPr>
          <p:nvPr>
            <p:ph type="title"/>
          </p:nvPr>
        </p:nvSpPr>
        <p:spPr>
          <a:xfrm>
            <a:off x="2635838" y="743603"/>
            <a:ext cx="9102576" cy="449900"/>
          </a:xfrm>
          <a:prstGeom prst="rect">
            <a:avLst/>
          </a:prstGeom>
        </p:spPr>
        <p:txBody>
          <a:bodyPr/>
          <a:lstStyle>
            <a:lvl1pPr>
              <a:defRPr sz="4400"/>
            </a:lvl1pPr>
          </a:lstStyle>
          <a:p>
            <a:r>
              <a:rPr lang="en-US"/>
              <a:t>Click to edit Master title style</a:t>
            </a:r>
            <a:endParaRPr lang="nl-NL" dirty="0"/>
          </a:p>
        </p:txBody>
      </p:sp>
      <p:sp>
        <p:nvSpPr>
          <p:cNvPr id="106" name="Tijdelijke aanduiding voor verticale tekst 2">
            <a:extLst>
              <a:ext uri="{FF2B5EF4-FFF2-40B4-BE49-F238E27FC236}">
                <a16:creationId xmlns:a16="http://schemas.microsoft.com/office/drawing/2014/main" id="{EC4C8C30-294E-461E-B627-7CED8605D0AE}"/>
              </a:ext>
            </a:extLst>
          </p:cNvPr>
          <p:cNvSpPr>
            <a:spLocks noGrp="1"/>
          </p:cNvSpPr>
          <p:nvPr>
            <p:ph type="body" orient="vert" idx="1"/>
          </p:nvPr>
        </p:nvSpPr>
        <p:spPr>
          <a:xfrm>
            <a:off x="1250490" y="2024865"/>
            <a:ext cx="8394484" cy="4124705"/>
          </a:xfrm>
        </p:spPr>
        <p:txBody>
          <a:bodyPr vert="horz"/>
          <a:lstStyle>
            <a:lvl1pPr>
              <a:defRPr sz="2800"/>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r>
              <a:rPr lang="en-US" noProof="0"/>
              <a:t>Edit Master text styles</a:t>
            </a:r>
          </a:p>
        </p:txBody>
      </p:sp>
      <p:sp>
        <p:nvSpPr>
          <p:cNvPr id="107" name="Tijdelijke aanduiding voor voettekst 4">
            <a:extLst>
              <a:ext uri="{FF2B5EF4-FFF2-40B4-BE49-F238E27FC236}">
                <a16:creationId xmlns:a16="http://schemas.microsoft.com/office/drawing/2014/main" id="{F17B214F-84D4-40A5-921A-35299F750F87}"/>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108" name="Tijdelijke aanduiding voor dianummer 5">
            <a:extLst>
              <a:ext uri="{FF2B5EF4-FFF2-40B4-BE49-F238E27FC236}">
                <a16:creationId xmlns:a16="http://schemas.microsoft.com/office/drawing/2014/main" id="{3DA133E5-7FB6-4523-B269-10B31B758A59}"/>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sp>
        <p:nvSpPr>
          <p:cNvPr id="21" name="Isosceles Triangle 20">
            <a:extLst>
              <a:ext uri="{FF2B5EF4-FFF2-40B4-BE49-F238E27FC236}">
                <a16:creationId xmlns:a16="http://schemas.microsoft.com/office/drawing/2014/main" id="{D6A9D380-C077-4672-A12E-72AD1BDDA0FC}"/>
              </a:ext>
            </a:extLst>
          </p:cNvPr>
          <p:cNvSpPr/>
          <p:nvPr userDrawn="1"/>
        </p:nvSpPr>
        <p:spPr>
          <a:xfrm rot="16200000">
            <a:off x="7094787" y="4287638"/>
            <a:ext cx="6822563" cy="336858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000006"/>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TITLE ONLY GRE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F0754FF-E257-4B62-B026-AC51CAD33B03}"/>
              </a:ext>
            </a:extLst>
          </p:cNvPr>
          <p:cNvGrpSpPr/>
          <p:nvPr userDrawn="1"/>
        </p:nvGrpSpPr>
        <p:grpSpPr>
          <a:xfrm>
            <a:off x="-1239701" y="-375823"/>
            <a:ext cx="3875539" cy="1913514"/>
            <a:chOff x="-1239701" y="-375823"/>
            <a:chExt cx="3875539" cy="1913514"/>
          </a:xfrm>
        </p:grpSpPr>
        <p:sp>
          <p:nvSpPr>
            <p:cNvPr id="12" name="Isosceles Triangle 11">
              <a:extLst>
                <a:ext uri="{FF2B5EF4-FFF2-40B4-BE49-F238E27FC236}">
                  <a16:creationId xmlns:a16="http://schemas.microsoft.com/office/drawing/2014/main" id="{AACF003F-EC4F-46A7-BE2C-167E1130ED08}"/>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4376F88-4E5C-4ED8-9963-A10939C9B2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16" name="Titel 1">
            <a:extLst>
              <a:ext uri="{FF2B5EF4-FFF2-40B4-BE49-F238E27FC236}">
                <a16:creationId xmlns:a16="http://schemas.microsoft.com/office/drawing/2014/main" id="{3674EA3F-1302-4E5F-801B-2873B7CCBB58}"/>
              </a:ext>
            </a:extLst>
          </p:cNvPr>
          <p:cNvSpPr>
            <a:spLocks noGrp="1"/>
          </p:cNvSpPr>
          <p:nvPr>
            <p:ph type="title"/>
          </p:nvPr>
        </p:nvSpPr>
        <p:spPr>
          <a:xfrm>
            <a:off x="2635838" y="743603"/>
            <a:ext cx="9102576" cy="449900"/>
          </a:xfrm>
          <a:prstGeom prst="rect">
            <a:avLst/>
          </a:prstGeom>
        </p:spPr>
        <p:txBody>
          <a:bodyPr/>
          <a:lstStyle>
            <a:lvl1pPr>
              <a:defRPr sz="4400"/>
            </a:lvl1pPr>
          </a:lstStyle>
          <a:p>
            <a:r>
              <a:rPr lang="en-US"/>
              <a:t>Click to edit Master title style</a:t>
            </a:r>
            <a:endParaRPr lang="nl-NL" dirty="0"/>
          </a:p>
        </p:txBody>
      </p:sp>
      <p:sp>
        <p:nvSpPr>
          <p:cNvPr id="19" name="Tijdelijke aanduiding voor voettekst 4">
            <a:extLst>
              <a:ext uri="{FF2B5EF4-FFF2-40B4-BE49-F238E27FC236}">
                <a16:creationId xmlns:a16="http://schemas.microsoft.com/office/drawing/2014/main" id="{29E4874D-D26C-4C58-82A3-C354226613C2}"/>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20" name="Tijdelijke aanduiding voor dianummer 5">
            <a:extLst>
              <a:ext uri="{FF2B5EF4-FFF2-40B4-BE49-F238E27FC236}">
                <a16:creationId xmlns:a16="http://schemas.microsoft.com/office/drawing/2014/main" id="{923F5133-4106-42AD-AD7E-5B2EAC7410B2}"/>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dirty="0"/>
          </a:p>
        </p:txBody>
      </p:sp>
      <p:sp>
        <p:nvSpPr>
          <p:cNvPr id="9" name="Isosceles Triangle 8">
            <a:extLst>
              <a:ext uri="{FF2B5EF4-FFF2-40B4-BE49-F238E27FC236}">
                <a16:creationId xmlns:a16="http://schemas.microsoft.com/office/drawing/2014/main" id="{DC1E8C5C-5B07-4CEE-B527-CCDFD9401F8A}"/>
              </a:ext>
            </a:extLst>
          </p:cNvPr>
          <p:cNvSpPr/>
          <p:nvPr userDrawn="1"/>
        </p:nvSpPr>
        <p:spPr>
          <a:xfrm rot="16200000">
            <a:off x="7094787" y="4287638"/>
            <a:ext cx="6822563" cy="336858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193917"/>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8775DCC-9832-4771-A87C-75D56193CA6E}"/>
              </a:ext>
            </a:extLst>
          </p:cNvPr>
          <p:cNvGrpSpPr/>
          <p:nvPr userDrawn="1"/>
        </p:nvGrpSpPr>
        <p:grpSpPr>
          <a:xfrm>
            <a:off x="-1239701" y="-375823"/>
            <a:ext cx="3875539" cy="1913514"/>
            <a:chOff x="-1239701" y="-375823"/>
            <a:chExt cx="3875539" cy="1913514"/>
          </a:xfrm>
        </p:grpSpPr>
        <p:sp>
          <p:nvSpPr>
            <p:cNvPr id="13" name="Isosceles Triangle 12">
              <a:extLst>
                <a:ext uri="{FF2B5EF4-FFF2-40B4-BE49-F238E27FC236}">
                  <a16:creationId xmlns:a16="http://schemas.microsoft.com/office/drawing/2014/main" id="{BCA8D20F-1CB9-4B12-A9EC-06204B23D347}"/>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1DB2118-F61E-4808-81FB-C47D840A07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15" name="Titel 1">
            <a:extLst>
              <a:ext uri="{FF2B5EF4-FFF2-40B4-BE49-F238E27FC236}">
                <a16:creationId xmlns:a16="http://schemas.microsoft.com/office/drawing/2014/main" id="{C298E043-1307-4952-95A6-CE33C4B4F77A}"/>
              </a:ext>
            </a:extLst>
          </p:cNvPr>
          <p:cNvSpPr>
            <a:spLocks noGrp="1"/>
          </p:cNvSpPr>
          <p:nvPr>
            <p:ph type="title"/>
          </p:nvPr>
        </p:nvSpPr>
        <p:spPr>
          <a:xfrm>
            <a:off x="2635838" y="743603"/>
            <a:ext cx="9102576" cy="449900"/>
          </a:xfrm>
          <a:prstGeom prst="rect">
            <a:avLst/>
          </a:prstGeom>
        </p:spPr>
        <p:txBody>
          <a:bodyPr/>
          <a:lstStyle>
            <a:lvl1pPr>
              <a:defRPr sz="4400"/>
            </a:lvl1pPr>
          </a:lstStyle>
          <a:p>
            <a:r>
              <a:rPr lang="en-US"/>
              <a:t>Click to edit Master title style</a:t>
            </a:r>
            <a:endParaRPr lang="nl-NL" dirty="0"/>
          </a:p>
        </p:txBody>
      </p:sp>
      <p:sp>
        <p:nvSpPr>
          <p:cNvPr id="16" name="Tijdelijke aanduiding voor voettekst 4">
            <a:extLst>
              <a:ext uri="{FF2B5EF4-FFF2-40B4-BE49-F238E27FC236}">
                <a16:creationId xmlns:a16="http://schemas.microsoft.com/office/drawing/2014/main" id="{707E9133-E47C-4F47-8FFE-E4726E2B594E}"/>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19" name="Tijdelijke aanduiding voor dianummer 5">
            <a:extLst>
              <a:ext uri="{FF2B5EF4-FFF2-40B4-BE49-F238E27FC236}">
                <a16:creationId xmlns:a16="http://schemas.microsoft.com/office/drawing/2014/main" id="{E51CE169-6FCC-49F5-8951-6DAEE8609C9E}"/>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spTree>
    <p:extLst>
      <p:ext uri="{BB962C8B-B14F-4D97-AF65-F5344CB8AC3E}">
        <p14:creationId xmlns:p14="http://schemas.microsoft.com/office/powerpoint/2010/main" val="538558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005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8775DCC-9832-4771-A87C-75D56193CA6E}"/>
              </a:ext>
            </a:extLst>
          </p:cNvPr>
          <p:cNvGrpSpPr/>
          <p:nvPr userDrawn="1"/>
        </p:nvGrpSpPr>
        <p:grpSpPr>
          <a:xfrm>
            <a:off x="-1239701" y="-375823"/>
            <a:ext cx="3875539" cy="1913514"/>
            <a:chOff x="-1239701" y="-375823"/>
            <a:chExt cx="3875539" cy="1913514"/>
          </a:xfrm>
        </p:grpSpPr>
        <p:sp>
          <p:nvSpPr>
            <p:cNvPr id="13" name="Isosceles Triangle 12">
              <a:extLst>
                <a:ext uri="{FF2B5EF4-FFF2-40B4-BE49-F238E27FC236}">
                  <a16:creationId xmlns:a16="http://schemas.microsoft.com/office/drawing/2014/main" id="{BCA8D20F-1CB9-4B12-A9EC-06204B23D347}"/>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1DB2118-F61E-4808-81FB-C47D840A07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15" name="Titel 1">
            <a:extLst>
              <a:ext uri="{FF2B5EF4-FFF2-40B4-BE49-F238E27FC236}">
                <a16:creationId xmlns:a16="http://schemas.microsoft.com/office/drawing/2014/main" id="{C298E043-1307-4952-95A6-CE33C4B4F77A}"/>
              </a:ext>
            </a:extLst>
          </p:cNvPr>
          <p:cNvSpPr>
            <a:spLocks noGrp="1"/>
          </p:cNvSpPr>
          <p:nvPr>
            <p:ph type="title" hasCustomPrompt="1"/>
          </p:nvPr>
        </p:nvSpPr>
        <p:spPr>
          <a:xfrm>
            <a:off x="1817086" y="2489431"/>
            <a:ext cx="9102576" cy="1561289"/>
          </a:xfrm>
          <a:prstGeom prst="rect">
            <a:avLst/>
          </a:prstGeom>
        </p:spPr>
        <p:txBody>
          <a:bodyPr/>
          <a:lstStyle>
            <a:lvl1pPr algn="ctr">
              <a:defRPr sz="6000"/>
            </a:lvl1pPr>
          </a:lstStyle>
          <a:p>
            <a:r>
              <a:rPr lang="nl-NL" dirty="0"/>
              <a:t>“Quote”</a:t>
            </a:r>
          </a:p>
        </p:txBody>
      </p:sp>
      <p:sp>
        <p:nvSpPr>
          <p:cNvPr id="16" name="Tijdelijke aanduiding voor voettekst 4">
            <a:extLst>
              <a:ext uri="{FF2B5EF4-FFF2-40B4-BE49-F238E27FC236}">
                <a16:creationId xmlns:a16="http://schemas.microsoft.com/office/drawing/2014/main" id="{707E9133-E47C-4F47-8FFE-E4726E2B594E}"/>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19" name="Tijdelijke aanduiding voor dianummer 5">
            <a:extLst>
              <a:ext uri="{FF2B5EF4-FFF2-40B4-BE49-F238E27FC236}">
                <a16:creationId xmlns:a16="http://schemas.microsoft.com/office/drawing/2014/main" id="{E51CE169-6FCC-49F5-8951-6DAEE8609C9E}"/>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sp>
        <p:nvSpPr>
          <p:cNvPr id="5" name="Text Placeholder 4">
            <a:extLst>
              <a:ext uri="{FF2B5EF4-FFF2-40B4-BE49-F238E27FC236}">
                <a16:creationId xmlns:a16="http://schemas.microsoft.com/office/drawing/2014/main" id="{02723C17-300C-4AD9-97D8-3475AF502A4B}"/>
              </a:ext>
            </a:extLst>
          </p:cNvPr>
          <p:cNvSpPr>
            <a:spLocks noGrp="1"/>
          </p:cNvSpPr>
          <p:nvPr>
            <p:ph type="body" sz="quarter" idx="13" hasCustomPrompt="1"/>
          </p:nvPr>
        </p:nvSpPr>
        <p:spPr>
          <a:xfrm>
            <a:off x="4646545" y="4192858"/>
            <a:ext cx="3443659" cy="515937"/>
          </a:xfrm>
        </p:spPr>
        <p:txBody>
          <a:bodyPr/>
          <a:lstStyle>
            <a:lvl1pPr marL="0" indent="0" algn="ctr">
              <a:buNone/>
              <a:defRPr/>
            </a:lvl1pPr>
          </a:lstStyle>
          <a:p>
            <a:pPr lvl="0"/>
            <a:r>
              <a:rPr lang="en-US" dirty="0"/>
              <a:t>Attribution</a:t>
            </a:r>
          </a:p>
        </p:txBody>
      </p:sp>
    </p:spTree>
    <p:extLst>
      <p:ext uri="{BB962C8B-B14F-4D97-AF65-F5344CB8AC3E}">
        <p14:creationId xmlns:p14="http://schemas.microsoft.com/office/powerpoint/2010/main" val="2625172088"/>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TEXT SLIDE (100%) EMPTY">
    <p:spTree>
      <p:nvGrpSpPr>
        <p:cNvPr id="1" name=""/>
        <p:cNvGrpSpPr/>
        <p:nvPr/>
      </p:nvGrpSpPr>
      <p:grpSpPr>
        <a:xfrm>
          <a:off x="0" y="0"/>
          <a:ext cx="0" cy="0"/>
          <a:chOff x="0" y="0"/>
          <a:chExt cx="0" cy="0"/>
        </a:xfrm>
      </p:grpSpPr>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5"/>
            <a:chOff x="-18224" y="-2"/>
            <a:chExt cx="12210224" cy="6858005"/>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95" name="Group 94">
            <a:extLst>
              <a:ext uri="{FF2B5EF4-FFF2-40B4-BE49-F238E27FC236}">
                <a16:creationId xmlns:a16="http://schemas.microsoft.com/office/drawing/2014/main" id="{676E2FC0-549F-4048-A400-B1C3EB037588}"/>
              </a:ext>
            </a:extLst>
          </p:cNvPr>
          <p:cNvGrpSpPr/>
          <p:nvPr userDrawn="1"/>
        </p:nvGrpSpPr>
        <p:grpSpPr>
          <a:xfrm>
            <a:off x="-1239701" y="-375823"/>
            <a:ext cx="3875539" cy="1913514"/>
            <a:chOff x="-1239701" y="-375823"/>
            <a:chExt cx="3875539" cy="1913514"/>
          </a:xfrm>
        </p:grpSpPr>
        <p:sp>
          <p:nvSpPr>
            <p:cNvPr id="96" name="Isosceles Triangle 95">
              <a:extLst>
                <a:ext uri="{FF2B5EF4-FFF2-40B4-BE49-F238E27FC236}">
                  <a16:creationId xmlns:a16="http://schemas.microsoft.com/office/drawing/2014/main" id="{80E5DAA4-88E4-465B-A36C-2B2036441673}"/>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C669709-599C-4499-B5FA-BA37BCCCFD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98" name="Titel 1">
            <a:extLst>
              <a:ext uri="{FF2B5EF4-FFF2-40B4-BE49-F238E27FC236}">
                <a16:creationId xmlns:a16="http://schemas.microsoft.com/office/drawing/2014/main" id="{A7482C75-CBEE-4BAA-A2EE-0C4E65833AC6}"/>
              </a:ext>
            </a:extLst>
          </p:cNvPr>
          <p:cNvSpPr>
            <a:spLocks noGrp="1"/>
          </p:cNvSpPr>
          <p:nvPr>
            <p:ph type="title"/>
          </p:nvPr>
        </p:nvSpPr>
        <p:spPr>
          <a:xfrm>
            <a:off x="2635838" y="743603"/>
            <a:ext cx="9102576" cy="449900"/>
          </a:xfrm>
          <a:prstGeom prst="rect">
            <a:avLst/>
          </a:prstGeom>
        </p:spPr>
        <p:txBody>
          <a:bodyPr/>
          <a:lstStyle>
            <a:lvl1pPr>
              <a:defRPr sz="4400"/>
            </a:lvl1pPr>
          </a:lstStyle>
          <a:p>
            <a:r>
              <a:rPr lang="en-US"/>
              <a:t>Click to edit Master title style</a:t>
            </a:r>
            <a:endParaRPr lang="nl-NL" dirty="0"/>
          </a:p>
        </p:txBody>
      </p:sp>
      <p:sp>
        <p:nvSpPr>
          <p:cNvPr id="100" name="Tijdelijke aanduiding voor verticale tekst 2">
            <a:extLst>
              <a:ext uri="{FF2B5EF4-FFF2-40B4-BE49-F238E27FC236}">
                <a16:creationId xmlns:a16="http://schemas.microsoft.com/office/drawing/2014/main" id="{34181A97-56AB-46F0-BDB9-2418603858AE}"/>
              </a:ext>
            </a:extLst>
          </p:cNvPr>
          <p:cNvSpPr>
            <a:spLocks noGrp="1"/>
          </p:cNvSpPr>
          <p:nvPr>
            <p:ph type="body" orient="vert" idx="1"/>
          </p:nvPr>
        </p:nvSpPr>
        <p:spPr>
          <a:xfrm>
            <a:off x="1250490" y="2024865"/>
            <a:ext cx="10487924" cy="4124705"/>
          </a:xfrm>
        </p:spPr>
        <p:txBody>
          <a:bodyPr vert="horz"/>
          <a:lstStyle>
            <a:lvl1pPr>
              <a:defRPr sz="2800"/>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r>
              <a:rPr lang="en-US" noProof="0"/>
              <a:t>Edit Master text styles</a:t>
            </a:r>
          </a:p>
        </p:txBody>
      </p:sp>
      <p:sp>
        <p:nvSpPr>
          <p:cNvPr id="101" name="Tijdelijke aanduiding voor voettekst 4">
            <a:extLst>
              <a:ext uri="{FF2B5EF4-FFF2-40B4-BE49-F238E27FC236}">
                <a16:creationId xmlns:a16="http://schemas.microsoft.com/office/drawing/2014/main" id="{44ED1C4D-312C-430E-9107-72862FE38BA8}"/>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102" name="Tijdelijke aanduiding voor dianummer 5">
            <a:extLst>
              <a:ext uri="{FF2B5EF4-FFF2-40B4-BE49-F238E27FC236}">
                <a16:creationId xmlns:a16="http://schemas.microsoft.com/office/drawing/2014/main" id="{C4E7ACB1-BFBE-47EA-83E5-D4CDFB67485D}"/>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spTree>
    <p:extLst>
      <p:ext uri="{BB962C8B-B14F-4D97-AF65-F5344CB8AC3E}">
        <p14:creationId xmlns:p14="http://schemas.microsoft.com/office/powerpoint/2010/main" val="174455794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EXT WITH PHOTO 1 (75% / 25%)">
    <p:spTree>
      <p:nvGrpSpPr>
        <p:cNvPr id="1" name=""/>
        <p:cNvGrpSpPr/>
        <p:nvPr/>
      </p:nvGrpSpPr>
      <p:grpSpPr>
        <a:xfrm>
          <a:off x="0" y="0"/>
          <a:ext cx="0" cy="0"/>
          <a:chOff x="0" y="0"/>
          <a:chExt cx="0" cy="0"/>
        </a:xfrm>
      </p:grpSpPr>
      <p:sp>
        <p:nvSpPr>
          <p:cNvPr id="221" name="Tijdelijke aanduiding voor afbeelding 220">
            <a:extLst>
              <a:ext uri="{FF2B5EF4-FFF2-40B4-BE49-F238E27FC236}">
                <a16:creationId xmlns:a16="http://schemas.microsoft.com/office/drawing/2014/main" id="{5BECA114-C0C2-435F-A7A5-CADDD29040B4}"/>
              </a:ext>
            </a:extLst>
          </p:cNvPr>
          <p:cNvSpPr>
            <a:spLocks noGrp="1"/>
          </p:cNvSpPr>
          <p:nvPr>
            <p:ph type="pic" sz="quarter" idx="19"/>
          </p:nvPr>
        </p:nvSpPr>
        <p:spPr>
          <a:xfrm>
            <a:off x="8055450" y="2772430"/>
            <a:ext cx="4136550" cy="4085570"/>
          </a:xfrm>
          <a:custGeom>
            <a:avLst/>
            <a:gdLst>
              <a:gd name="connsiteX0" fmla="*/ 4136550 w 4136550"/>
              <a:gd name="connsiteY0" fmla="*/ 0 h 4085570"/>
              <a:gd name="connsiteX1" fmla="*/ 4136550 w 4136550"/>
              <a:gd name="connsiteY1" fmla="*/ 4085570 h 4085570"/>
              <a:gd name="connsiteX2" fmla="*/ 0 w 4136550"/>
              <a:gd name="connsiteY2" fmla="*/ 4085570 h 4085570"/>
            </a:gdLst>
            <a:ahLst/>
            <a:cxnLst>
              <a:cxn ang="0">
                <a:pos x="connsiteX0" y="connsiteY0"/>
              </a:cxn>
              <a:cxn ang="0">
                <a:pos x="connsiteX1" y="connsiteY1"/>
              </a:cxn>
              <a:cxn ang="0">
                <a:pos x="connsiteX2" y="connsiteY2"/>
              </a:cxn>
            </a:cxnLst>
            <a:rect l="l" t="t" r="r" b="b"/>
            <a:pathLst>
              <a:path w="4136550" h="4085570">
                <a:moveTo>
                  <a:pt x="4136550" y="0"/>
                </a:moveTo>
                <a:lnTo>
                  <a:pt x="4136550" y="4085570"/>
                </a:lnTo>
                <a:lnTo>
                  <a:pt x="0" y="4085570"/>
                </a:lnTo>
                <a:close/>
              </a:path>
            </a:pathLst>
          </a:custGeom>
          <a:solidFill>
            <a:schemeClr val="bg1">
              <a:lumMod val="95000"/>
            </a:schemeClr>
          </a:solidFill>
        </p:spPr>
        <p:txBody>
          <a:bodyPr vert="horz" lIns="0" tIns="2880000" rIns="0" bIns="0" rtlCol="0">
            <a:noAutofit/>
          </a:bodyPr>
          <a:lstStyle>
            <a:lvl1pPr>
              <a:defRPr lang="nl-NL" sz="1050" b="1" baseline="0" dirty="0"/>
            </a:lvl1pPr>
          </a:lstStyle>
          <a:p>
            <a:pPr marL="0" lvl="0" indent="0" algn="ctr">
              <a:buNone/>
            </a:pPr>
            <a:r>
              <a:rPr lang="en-US"/>
              <a:t>Click icon to add picture</a:t>
            </a:r>
            <a:endParaRPr lang="nl-NL" dirty="0"/>
          </a:p>
        </p:txBody>
      </p:sp>
      <p:grpSp>
        <p:nvGrpSpPr>
          <p:cNvPr id="9" name="GRID" hidden="1">
            <a:extLst>
              <a:ext uri="{FF2B5EF4-FFF2-40B4-BE49-F238E27FC236}">
                <a16:creationId xmlns:a16="http://schemas.microsoft.com/office/drawing/2014/main" id="{51FA94CB-6590-46F4-8087-8D3B87037E96}"/>
              </a:ext>
            </a:extLst>
          </p:cNvPr>
          <p:cNvGrpSpPr/>
          <p:nvPr userDrawn="1"/>
        </p:nvGrpSpPr>
        <p:grpSpPr>
          <a:xfrm>
            <a:off x="0" y="0"/>
            <a:ext cx="12192001" cy="6858000"/>
            <a:chOff x="0" y="0"/>
            <a:chExt cx="12192001" cy="6858000"/>
          </a:xfrm>
          <a:solidFill>
            <a:schemeClr val="accent1">
              <a:alpha val="49000"/>
            </a:schemeClr>
          </a:solidFill>
        </p:grpSpPr>
        <p:sp>
          <p:nvSpPr>
            <p:cNvPr id="10" name="Rechthoek 9">
              <a:extLst>
                <a:ext uri="{FF2B5EF4-FFF2-40B4-BE49-F238E27FC236}">
                  <a16:creationId xmlns:a16="http://schemas.microsoft.com/office/drawing/2014/main" id="{FE26218F-29CA-4C38-A7B9-856DD203405C}"/>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 name="Rechthoek 10">
              <a:extLst>
                <a:ext uri="{FF2B5EF4-FFF2-40B4-BE49-F238E27FC236}">
                  <a16:creationId xmlns:a16="http://schemas.microsoft.com/office/drawing/2014/main" id="{DD99824B-F195-48AD-8361-BBBC388E15B2}"/>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090E162F-12C8-4AE2-9BB8-F9880B0CAE3F}"/>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FE2F9DA5-E478-4EB3-B711-926FDD03A279}"/>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E2901B7D-23C2-40D3-8D03-0A74FF0E8B7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B5B7CB31-E0BC-4704-A8B6-D0B4EDA15F5A}"/>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B2165875-FD52-4018-A504-59B26012B64E}"/>
                </a:ext>
              </a:extLst>
            </p:cNvPr>
            <p:cNvSpPr/>
            <p:nvPr userDrawn="1"/>
          </p:nvSpPr>
          <p:spPr>
            <a:xfrm>
              <a:off x="7558369"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207" name="Grid" hidden="1">
            <a:extLst>
              <a:ext uri="{FF2B5EF4-FFF2-40B4-BE49-F238E27FC236}">
                <a16:creationId xmlns:a16="http://schemas.microsoft.com/office/drawing/2014/main" id="{EC779C7D-64B0-4888-B223-2D522BCC5A05}"/>
              </a:ext>
            </a:extLst>
          </p:cNvPr>
          <p:cNvGrpSpPr/>
          <p:nvPr userDrawn="1"/>
        </p:nvGrpSpPr>
        <p:grpSpPr>
          <a:xfrm>
            <a:off x="-18224" y="-2"/>
            <a:ext cx="12210224" cy="6858006"/>
            <a:chOff x="-18224" y="-2"/>
            <a:chExt cx="12210224" cy="6858006"/>
          </a:xfrm>
          <a:solidFill>
            <a:schemeClr val="accent6">
              <a:alpha val="27843"/>
            </a:schemeClr>
          </a:solidFill>
        </p:grpSpPr>
        <p:sp>
          <p:nvSpPr>
            <p:cNvPr id="208" name="Rechthoek 207">
              <a:extLst>
                <a:ext uri="{FF2B5EF4-FFF2-40B4-BE49-F238E27FC236}">
                  <a16:creationId xmlns:a16="http://schemas.microsoft.com/office/drawing/2014/main" id="{59361EAD-D007-4515-A062-0CFBE942E199}"/>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9" name="Rechthoek 208">
              <a:extLst>
                <a:ext uri="{FF2B5EF4-FFF2-40B4-BE49-F238E27FC236}">
                  <a16:creationId xmlns:a16="http://schemas.microsoft.com/office/drawing/2014/main" id="{F77FA6F3-6863-4A57-B1F8-67B9137DBF9C}"/>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0" name="Rechthoek 209">
              <a:extLst>
                <a:ext uri="{FF2B5EF4-FFF2-40B4-BE49-F238E27FC236}">
                  <a16:creationId xmlns:a16="http://schemas.microsoft.com/office/drawing/2014/main" id="{043B5852-CA27-4E3B-98F8-15F0F66763EB}"/>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1" name="Rechthoek 210">
              <a:extLst>
                <a:ext uri="{FF2B5EF4-FFF2-40B4-BE49-F238E27FC236}">
                  <a16:creationId xmlns:a16="http://schemas.microsoft.com/office/drawing/2014/main" id="{20D38836-955D-49B5-8AC1-3B1185EF0979}"/>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2" name="Rechthoek 211">
              <a:extLst>
                <a:ext uri="{FF2B5EF4-FFF2-40B4-BE49-F238E27FC236}">
                  <a16:creationId xmlns:a16="http://schemas.microsoft.com/office/drawing/2014/main" id="{46960126-CE56-450C-8431-3DF9434C12E8}"/>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3" name="Rechthoek 212">
              <a:extLst>
                <a:ext uri="{FF2B5EF4-FFF2-40B4-BE49-F238E27FC236}">
                  <a16:creationId xmlns:a16="http://schemas.microsoft.com/office/drawing/2014/main" id="{CD3BA5A2-8E30-4389-B1D7-41FB657C4EA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4" name="Rechthoek 213">
              <a:extLst>
                <a:ext uri="{FF2B5EF4-FFF2-40B4-BE49-F238E27FC236}">
                  <a16:creationId xmlns:a16="http://schemas.microsoft.com/office/drawing/2014/main" id="{97DD04E8-745E-4FC0-84D3-B868323D6FD5}"/>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5" name="Rechthoek 214">
              <a:extLst>
                <a:ext uri="{FF2B5EF4-FFF2-40B4-BE49-F238E27FC236}">
                  <a16:creationId xmlns:a16="http://schemas.microsoft.com/office/drawing/2014/main" id="{17E4C2B7-E40F-47F7-BFD9-BB02FE131E79}"/>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6" name="Rechthoek 215">
              <a:extLst>
                <a:ext uri="{FF2B5EF4-FFF2-40B4-BE49-F238E27FC236}">
                  <a16:creationId xmlns:a16="http://schemas.microsoft.com/office/drawing/2014/main" id="{D9F5679A-1684-4C21-A65F-B49CE6955153}"/>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7" name="Rechthoek 216">
              <a:extLst>
                <a:ext uri="{FF2B5EF4-FFF2-40B4-BE49-F238E27FC236}">
                  <a16:creationId xmlns:a16="http://schemas.microsoft.com/office/drawing/2014/main" id="{080807EA-B255-4B62-83D5-9015FDD910A7}"/>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218" name="Group 217">
            <a:extLst>
              <a:ext uri="{FF2B5EF4-FFF2-40B4-BE49-F238E27FC236}">
                <a16:creationId xmlns:a16="http://schemas.microsoft.com/office/drawing/2014/main" id="{998297C0-8D4E-4B12-99F6-E8CF3C39D811}"/>
              </a:ext>
            </a:extLst>
          </p:cNvPr>
          <p:cNvGrpSpPr/>
          <p:nvPr userDrawn="1"/>
        </p:nvGrpSpPr>
        <p:grpSpPr>
          <a:xfrm>
            <a:off x="-1239701" y="-375823"/>
            <a:ext cx="3875539" cy="1913514"/>
            <a:chOff x="-1239701" y="-375823"/>
            <a:chExt cx="3875539" cy="1913514"/>
          </a:xfrm>
        </p:grpSpPr>
        <p:sp>
          <p:nvSpPr>
            <p:cNvPr id="222" name="Isosceles Triangle 221">
              <a:extLst>
                <a:ext uri="{FF2B5EF4-FFF2-40B4-BE49-F238E27FC236}">
                  <a16:creationId xmlns:a16="http://schemas.microsoft.com/office/drawing/2014/main" id="{96563396-2718-44B2-BF37-17AC3960D9AF}"/>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39C8AD56-A8A3-47EA-B82E-FF5154DA67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224" name="Titel 1">
            <a:extLst>
              <a:ext uri="{FF2B5EF4-FFF2-40B4-BE49-F238E27FC236}">
                <a16:creationId xmlns:a16="http://schemas.microsoft.com/office/drawing/2014/main" id="{7B5A82CE-E94C-4B9E-8C74-E7C8A5C0E470}"/>
              </a:ext>
            </a:extLst>
          </p:cNvPr>
          <p:cNvSpPr>
            <a:spLocks noGrp="1"/>
          </p:cNvSpPr>
          <p:nvPr>
            <p:ph type="title"/>
          </p:nvPr>
        </p:nvSpPr>
        <p:spPr>
          <a:xfrm>
            <a:off x="2635838" y="743603"/>
            <a:ext cx="9102576" cy="449900"/>
          </a:xfrm>
          <a:prstGeom prst="rect">
            <a:avLst/>
          </a:prstGeom>
        </p:spPr>
        <p:txBody>
          <a:bodyPr/>
          <a:lstStyle>
            <a:lvl1pPr>
              <a:defRPr sz="4400"/>
            </a:lvl1pPr>
          </a:lstStyle>
          <a:p>
            <a:r>
              <a:rPr lang="en-US"/>
              <a:t>Click to edit Master title style</a:t>
            </a:r>
            <a:endParaRPr lang="nl-NL" dirty="0"/>
          </a:p>
        </p:txBody>
      </p:sp>
      <p:sp>
        <p:nvSpPr>
          <p:cNvPr id="226" name="Tijdelijke aanduiding voor verticale tekst 2">
            <a:extLst>
              <a:ext uri="{FF2B5EF4-FFF2-40B4-BE49-F238E27FC236}">
                <a16:creationId xmlns:a16="http://schemas.microsoft.com/office/drawing/2014/main" id="{CE85AABA-C8A6-476A-B23B-03685D479527}"/>
              </a:ext>
            </a:extLst>
          </p:cNvPr>
          <p:cNvSpPr>
            <a:spLocks noGrp="1"/>
          </p:cNvSpPr>
          <p:nvPr>
            <p:ph type="body" orient="vert" idx="1"/>
          </p:nvPr>
        </p:nvSpPr>
        <p:spPr>
          <a:xfrm>
            <a:off x="1250490" y="2024865"/>
            <a:ext cx="10487924" cy="4124705"/>
          </a:xfrm>
        </p:spPr>
        <p:txBody>
          <a:bodyPr vert="horz"/>
          <a:lstStyle>
            <a:lvl1pPr>
              <a:defRPr sz="2800"/>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r>
              <a:rPr lang="en-US" noProof="0"/>
              <a:t>Edit Master text styles</a:t>
            </a:r>
          </a:p>
        </p:txBody>
      </p:sp>
      <p:sp>
        <p:nvSpPr>
          <p:cNvPr id="227" name="Tijdelijke aanduiding voor voettekst 4">
            <a:extLst>
              <a:ext uri="{FF2B5EF4-FFF2-40B4-BE49-F238E27FC236}">
                <a16:creationId xmlns:a16="http://schemas.microsoft.com/office/drawing/2014/main" id="{CCBB2AD1-5E4A-49CF-B4E3-666AAFD133CC}"/>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228" name="Tijdelijke aanduiding voor dianummer 5">
            <a:extLst>
              <a:ext uri="{FF2B5EF4-FFF2-40B4-BE49-F238E27FC236}">
                <a16:creationId xmlns:a16="http://schemas.microsoft.com/office/drawing/2014/main" id="{FBFA8BA7-120D-460F-B185-D72AF9C0AE7B}"/>
              </a:ext>
            </a:extLst>
          </p:cNvPr>
          <p:cNvSpPr>
            <a:spLocks noGrp="1"/>
          </p:cNvSpPr>
          <p:nvPr>
            <p:ph type="sldNum" sz="quarter" idx="12"/>
          </p:nvPr>
        </p:nvSpPr>
        <p:spPr>
          <a:xfrm>
            <a:off x="11345838" y="6251867"/>
            <a:ext cx="392576" cy="216909"/>
          </a:xfrm>
          <a:prstGeom prst="rect">
            <a:avLst/>
          </a:prstGeom>
        </p:spPr>
        <p:txBody>
          <a:bodyPr/>
          <a:lstStyle>
            <a:lvl1pPr algn="r">
              <a:defRPr sz="11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dirty="0"/>
          </a:p>
        </p:txBody>
      </p:sp>
    </p:spTree>
    <p:extLst>
      <p:ext uri="{BB962C8B-B14F-4D97-AF65-F5344CB8AC3E}">
        <p14:creationId xmlns:p14="http://schemas.microsoft.com/office/powerpoint/2010/main" val="3571018305"/>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TEXT WITH PHOTO 2 (75% / 25%)">
    <p:spTree>
      <p:nvGrpSpPr>
        <p:cNvPr id="1" name=""/>
        <p:cNvGrpSpPr/>
        <p:nvPr/>
      </p:nvGrpSpPr>
      <p:grpSpPr>
        <a:xfrm>
          <a:off x="0" y="0"/>
          <a:ext cx="0" cy="0"/>
          <a:chOff x="0" y="0"/>
          <a:chExt cx="0" cy="0"/>
        </a:xfrm>
      </p:grpSpPr>
      <p:sp>
        <p:nvSpPr>
          <p:cNvPr id="225" name="Tijdelijke aanduiding voor afbeelding 224">
            <a:extLst>
              <a:ext uri="{FF2B5EF4-FFF2-40B4-BE49-F238E27FC236}">
                <a16:creationId xmlns:a16="http://schemas.microsoft.com/office/drawing/2014/main" id="{D7404DA3-E9B9-4AF7-A049-E90AB2CAA819}"/>
              </a:ext>
            </a:extLst>
          </p:cNvPr>
          <p:cNvSpPr>
            <a:spLocks noGrp="1"/>
          </p:cNvSpPr>
          <p:nvPr>
            <p:ph type="pic" sz="quarter" idx="19"/>
          </p:nvPr>
        </p:nvSpPr>
        <p:spPr>
          <a:xfrm>
            <a:off x="6294617" y="1061336"/>
            <a:ext cx="5897383" cy="5829427"/>
          </a:xfrm>
          <a:custGeom>
            <a:avLst/>
            <a:gdLst>
              <a:gd name="connsiteX0" fmla="*/ 5897383 w 5897383"/>
              <a:gd name="connsiteY0" fmla="*/ 0 h 5829427"/>
              <a:gd name="connsiteX1" fmla="*/ 5897383 w 5897383"/>
              <a:gd name="connsiteY1" fmla="*/ 5829427 h 5829427"/>
              <a:gd name="connsiteX2" fmla="*/ 0 w 5897383"/>
              <a:gd name="connsiteY2" fmla="*/ 5824702 h 5829427"/>
            </a:gdLst>
            <a:ahLst/>
            <a:cxnLst>
              <a:cxn ang="0">
                <a:pos x="connsiteX0" y="connsiteY0"/>
              </a:cxn>
              <a:cxn ang="0">
                <a:pos x="connsiteX1" y="connsiteY1"/>
              </a:cxn>
              <a:cxn ang="0">
                <a:pos x="connsiteX2" y="connsiteY2"/>
              </a:cxn>
            </a:cxnLst>
            <a:rect l="l" t="t" r="r" b="b"/>
            <a:pathLst>
              <a:path w="5897383" h="5829427">
                <a:moveTo>
                  <a:pt x="5897383" y="0"/>
                </a:moveTo>
                <a:lnTo>
                  <a:pt x="5897383" y="5829427"/>
                </a:lnTo>
                <a:lnTo>
                  <a:pt x="0" y="5824702"/>
                </a:lnTo>
                <a:close/>
              </a:path>
            </a:pathLst>
          </a:custGeom>
          <a:solidFill>
            <a:schemeClr val="bg1">
              <a:lumMod val="95000"/>
            </a:schemeClr>
          </a:solidFill>
        </p:spPr>
        <p:txBody>
          <a:bodyPr vert="horz" lIns="0" tIns="2880000" rIns="0" bIns="0" rtlCol="0">
            <a:noAutofit/>
          </a:bodyPr>
          <a:lstStyle>
            <a:lvl1pPr>
              <a:defRPr lang="nl-NL" sz="1050" b="1" baseline="0"/>
            </a:lvl1pPr>
          </a:lstStyle>
          <a:p>
            <a:pPr marL="0" lvl="0" indent="0" algn="ctr">
              <a:buNone/>
            </a:pPr>
            <a:r>
              <a:rPr lang="en-US"/>
              <a:t>Click icon to add picture</a:t>
            </a:r>
            <a:endParaRPr lang="nl-NL"/>
          </a:p>
        </p:txBody>
      </p:sp>
      <p:grpSp>
        <p:nvGrpSpPr>
          <p:cNvPr id="9" name="GRID" hidden="1">
            <a:extLst>
              <a:ext uri="{FF2B5EF4-FFF2-40B4-BE49-F238E27FC236}">
                <a16:creationId xmlns:a16="http://schemas.microsoft.com/office/drawing/2014/main" id="{51FA94CB-6590-46F4-8087-8D3B87037E96}"/>
              </a:ext>
            </a:extLst>
          </p:cNvPr>
          <p:cNvGrpSpPr/>
          <p:nvPr userDrawn="1"/>
        </p:nvGrpSpPr>
        <p:grpSpPr>
          <a:xfrm>
            <a:off x="0" y="0"/>
            <a:ext cx="12192001" cy="6858000"/>
            <a:chOff x="0" y="0"/>
            <a:chExt cx="12192001" cy="6858000"/>
          </a:xfrm>
          <a:solidFill>
            <a:schemeClr val="accent1">
              <a:alpha val="49000"/>
            </a:schemeClr>
          </a:solidFill>
        </p:grpSpPr>
        <p:sp>
          <p:nvSpPr>
            <p:cNvPr id="10" name="Rechthoek 9">
              <a:extLst>
                <a:ext uri="{FF2B5EF4-FFF2-40B4-BE49-F238E27FC236}">
                  <a16:creationId xmlns:a16="http://schemas.microsoft.com/office/drawing/2014/main" id="{FE26218F-29CA-4C38-A7B9-856DD203405C}"/>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 name="Rechthoek 10">
              <a:extLst>
                <a:ext uri="{FF2B5EF4-FFF2-40B4-BE49-F238E27FC236}">
                  <a16:creationId xmlns:a16="http://schemas.microsoft.com/office/drawing/2014/main" id="{DD99824B-F195-48AD-8361-BBBC388E15B2}"/>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090E162F-12C8-4AE2-9BB8-F9880B0CAE3F}"/>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FE2F9DA5-E478-4EB3-B711-926FDD03A279}"/>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E2901B7D-23C2-40D3-8D03-0A74FF0E8B7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B5B7CB31-E0BC-4704-A8B6-D0B4EDA15F5A}"/>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B2165875-FD52-4018-A504-59B26012B64E}"/>
                </a:ext>
              </a:extLst>
            </p:cNvPr>
            <p:cNvSpPr/>
            <p:nvPr userDrawn="1"/>
          </p:nvSpPr>
          <p:spPr>
            <a:xfrm>
              <a:off x="7558369"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207" name="Grid" hidden="1">
            <a:extLst>
              <a:ext uri="{FF2B5EF4-FFF2-40B4-BE49-F238E27FC236}">
                <a16:creationId xmlns:a16="http://schemas.microsoft.com/office/drawing/2014/main" id="{EC779C7D-64B0-4888-B223-2D522BCC5A05}"/>
              </a:ext>
            </a:extLst>
          </p:cNvPr>
          <p:cNvGrpSpPr/>
          <p:nvPr userDrawn="1"/>
        </p:nvGrpSpPr>
        <p:grpSpPr>
          <a:xfrm>
            <a:off x="-18224" y="-2"/>
            <a:ext cx="12210224" cy="6858006"/>
            <a:chOff x="-18224" y="-2"/>
            <a:chExt cx="12210224" cy="6858006"/>
          </a:xfrm>
          <a:solidFill>
            <a:schemeClr val="accent6">
              <a:alpha val="27843"/>
            </a:schemeClr>
          </a:solidFill>
        </p:grpSpPr>
        <p:sp>
          <p:nvSpPr>
            <p:cNvPr id="208" name="Rechthoek 207">
              <a:extLst>
                <a:ext uri="{FF2B5EF4-FFF2-40B4-BE49-F238E27FC236}">
                  <a16:creationId xmlns:a16="http://schemas.microsoft.com/office/drawing/2014/main" id="{59361EAD-D007-4515-A062-0CFBE942E199}"/>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9" name="Rechthoek 208">
              <a:extLst>
                <a:ext uri="{FF2B5EF4-FFF2-40B4-BE49-F238E27FC236}">
                  <a16:creationId xmlns:a16="http://schemas.microsoft.com/office/drawing/2014/main" id="{F77FA6F3-6863-4A57-B1F8-67B9137DBF9C}"/>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0" name="Rechthoek 209">
              <a:extLst>
                <a:ext uri="{FF2B5EF4-FFF2-40B4-BE49-F238E27FC236}">
                  <a16:creationId xmlns:a16="http://schemas.microsoft.com/office/drawing/2014/main" id="{043B5852-CA27-4E3B-98F8-15F0F66763EB}"/>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1" name="Rechthoek 210">
              <a:extLst>
                <a:ext uri="{FF2B5EF4-FFF2-40B4-BE49-F238E27FC236}">
                  <a16:creationId xmlns:a16="http://schemas.microsoft.com/office/drawing/2014/main" id="{20D38836-955D-49B5-8AC1-3B1185EF0979}"/>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2" name="Rechthoek 211">
              <a:extLst>
                <a:ext uri="{FF2B5EF4-FFF2-40B4-BE49-F238E27FC236}">
                  <a16:creationId xmlns:a16="http://schemas.microsoft.com/office/drawing/2014/main" id="{46960126-CE56-450C-8431-3DF9434C12E8}"/>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3" name="Rechthoek 212">
              <a:extLst>
                <a:ext uri="{FF2B5EF4-FFF2-40B4-BE49-F238E27FC236}">
                  <a16:creationId xmlns:a16="http://schemas.microsoft.com/office/drawing/2014/main" id="{CD3BA5A2-8E30-4389-B1D7-41FB657C4EA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4" name="Rechthoek 213">
              <a:extLst>
                <a:ext uri="{FF2B5EF4-FFF2-40B4-BE49-F238E27FC236}">
                  <a16:creationId xmlns:a16="http://schemas.microsoft.com/office/drawing/2014/main" id="{97DD04E8-745E-4FC0-84D3-B868323D6FD5}"/>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5" name="Rechthoek 214">
              <a:extLst>
                <a:ext uri="{FF2B5EF4-FFF2-40B4-BE49-F238E27FC236}">
                  <a16:creationId xmlns:a16="http://schemas.microsoft.com/office/drawing/2014/main" id="{17E4C2B7-E40F-47F7-BFD9-BB02FE131E79}"/>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6" name="Rechthoek 215">
              <a:extLst>
                <a:ext uri="{FF2B5EF4-FFF2-40B4-BE49-F238E27FC236}">
                  <a16:creationId xmlns:a16="http://schemas.microsoft.com/office/drawing/2014/main" id="{D9F5679A-1684-4C21-A65F-B49CE6955153}"/>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7" name="Rechthoek 216">
              <a:extLst>
                <a:ext uri="{FF2B5EF4-FFF2-40B4-BE49-F238E27FC236}">
                  <a16:creationId xmlns:a16="http://schemas.microsoft.com/office/drawing/2014/main" id="{080807EA-B255-4B62-83D5-9015FDD910A7}"/>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218" name="Group 217">
            <a:extLst>
              <a:ext uri="{FF2B5EF4-FFF2-40B4-BE49-F238E27FC236}">
                <a16:creationId xmlns:a16="http://schemas.microsoft.com/office/drawing/2014/main" id="{061035D3-0B52-42ED-9559-2D8BAB8CAD35}"/>
              </a:ext>
            </a:extLst>
          </p:cNvPr>
          <p:cNvGrpSpPr/>
          <p:nvPr userDrawn="1"/>
        </p:nvGrpSpPr>
        <p:grpSpPr>
          <a:xfrm>
            <a:off x="-1239701" y="-375823"/>
            <a:ext cx="3875539" cy="1913514"/>
            <a:chOff x="-1239701" y="-375823"/>
            <a:chExt cx="3875539" cy="1913514"/>
          </a:xfrm>
        </p:grpSpPr>
        <p:sp>
          <p:nvSpPr>
            <p:cNvPr id="221" name="Isosceles Triangle 220">
              <a:extLst>
                <a:ext uri="{FF2B5EF4-FFF2-40B4-BE49-F238E27FC236}">
                  <a16:creationId xmlns:a16="http://schemas.microsoft.com/office/drawing/2014/main" id="{E4F9147C-C54B-448D-9973-2B8BFAD115DC}"/>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1E3026C5-FFA1-46CC-89CD-68F7CE1349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223" name="Titel 1">
            <a:extLst>
              <a:ext uri="{FF2B5EF4-FFF2-40B4-BE49-F238E27FC236}">
                <a16:creationId xmlns:a16="http://schemas.microsoft.com/office/drawing/2014/main" id="{49312DD0-F6B9-458E-8585-D3F02889FE70}"/>
              </a:ext>
            </a:extLst>
          </p:cNvPr>
          <p:cNvSpPr>
            <a:spLocks noGrp="1"/>
          </p:cNvSpPr>
          <p:nvPr>
            <p:ph type="title"/>
          </p:nvPr>
        </p:nvSpPr>
        <p:spPr>
          <a:xfrm>
            <a:off x="2635838" y="743603"/>
            <a:ext cx="9102576" cy="449900"/>
          </a:xfrm>
          <a:prstGeom prst="rect">
            <a:avLst/>
          </a:prstGeom>
        </p:spPr>
        <p:txBody>
          <a:bodyPr/>
          <a:lstStyle>
            <a:lvl1pPr>
              <a:defRPr sz="4400"/>
            </a:lvl1pPr>
          </a:lstStyle>
          <a:p>
            <a:r>
              <a:rPr lang="en-US"/>
              <a:t>Click to edit Master title style</a:t>
            </a:r>
            <a:endParaRPr lang="nl-NL" dirty="0"/>
          </a:p>
        </p:txBody>
      </p:sp>
      <p:sp>
        <p:nvSpPr>
          <p:cNvPr id="226" name="Tijdelijke aanduiding voor verticale tekst 2">
            <a:extLst>
              <a:ext uri="{FF2B5EF4-FFF2-40B4-BE49-F238E27FC236}">
                <a16:creationId xmlns:a16="http://schemas.microsoft.com/office/drawing/2014/main" id="{97E52E6F-3662-4A9A-9DEC-BF26E15288B9}"/>
              </a:ext>
            </a:extLst>
          </p:cNvPr>
          <p:cNvSpPr>
            <a:spLocks noGrp="1"/>
          </p:cNvSpPr>
          <p:nvPr>
            <p:ph type="body" orient="vert" idx="1"/>
          </p:nvPr>
        </p:nvSpPr>
        <p:spPr>
          <a:xfrm>
            <a:off x="1250490" y="2024865"/>
            <a:ext cx="10487924" cy="4124705"/>
          </a:xfrm>
        </p:spPr>
        <p:txBody>
          <a:bodyPr vert="horz"/>
          <a:lstStyle>
            <a:lvl1pPr>
              <a:defRPr sz="2800"/>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r>
              <a:rPr lang="en-US" noProof="0"/>
              <a:t>Edit Master text styles</a:t>
            </a:r>
          </a:p>
        </p:txBody>
      </p:sp>
      <p:sp>
        <p:nvSpPr>
          <p:cNvPr id="227" name="Tijdelijke aanduiding voor voettekst 4">
            <a:extLst>
              <a:ext uri="{FF2B5EF4-FFF2-40B4-BE49-F238E27FC236}">
                <a16:creationId xmlns:a16="http://schemas.microsoft.com/office/drawing/2014/main" id="{E67C3DA7-032B-4FCE-A157-008C1460479C}"/>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228" name="Tijdelijke aanduiding voor dianummer 5">
            <a:extLst>
              <a:ext uri="{FF2B5EF4-FFF2-40B4-BE49-F238E27FC236}">
                <a16:creationId xmlns:a16="http://schemas.microsoft.com/office/drawing/2014/main" id="{13BB9659-D996-4ADD-82FA-B69134C96D4B}"/>
              </a:ext>
            </a:extLst>
          </p:cNvPr>
          <p:cNvSpPr>
            <a:spLocks noGrp="1"/>
          </p:cNvSpPr>
          <p:nvPr>
            <p:ph type="sldNum" sz="quarter" idx="12"/>
          </p:nvPr>
        </p:nvSpPr>
        <p:spPr>
          <a:xfrm>
            <a:off x="11345838" y="6251867"/>
            <a:ext cx="392576" cy="216909"/>
          </a:xfrm>
          <a:prstGeom prst="rect">
            <a:avLst/>
          </a:prstGeom>
        </p:spPr>
        <p:txBody>
          <a:bodyPr/>
          <a:lstStyle>
            <a:lvl1pPr algn="r">
              <a:defRPr sz="11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dirty="0"/>
          </a:p>
        </p:txBody>
      </p:sp>
    </p:spTree>
    <p:extLst>
      <p:ext uri="{BB962C8B-B14F-4D97-AF65-F5344CB8AC3E}">
        <p14:creationId xmlns:p14="http://schemas.microsoft.com/office/powerpoint/2010/main" val="246802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25"/>
                                        </p:tgtEl>
                                        <p:attrNameLst>
                                          <p:attrName>style.visibility</p:attrName>
                                        </p:attrNameLst>
                                      </p:cBhvr>
                                      <p:to>
                                        <p:strVal val="visible"/>
                                      </p:to>
                                    </p:set>
                                    <p:anim calcmode="lin" valueType="num">
                                      <p:cBhvr additive="base">
                                        <p:cTn id="7" dur="1000" fill="hold"/>
                                        <p:tgtEl>
                                          <p:spTgt spid="225"/>
                                        </p:tgtEl>
                                        <p:attrNameLst>
                                          <p:attrName>ppt_x</p:attrName>
                                        </p:attrNameLst>
                                      </p:cBhvr>
                                      <p:tavLst>
                                        <p:tav tm="0">
                                          <p:val>
                                            <p:strVal val="1+#ppt_w/2"/>
                                          </p:val>
                                        </p:tav>
                                        <p:tav tm="100000">
                                          <p:val>
                                            <p:strVal val="#ppt_x"/>
                                          </p:val>
                                        </p:tav>
                                      </p:tavLst>
                                    </p:anim>
                                    <p:anim calcmode="lin" valueType="num">
                                      <p:cBhvr additive="base">
                                        <p:cTn id="8" dur="1000" fill="hold"/>
                                        <p:tgtEl>
                                          <p:spTgt spid="22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nodePh="1">
                                  <p:stCondLst>
                                    <p:cond delay="0"/>
                                  </p:stCondLst>
                                  <p:endCondLst>
                                    <p:cond evt="begin" delay="0">
                                      <p:tn val="9"/>
                                    </p:cond>
                                  </p:endCondLst>
                                  <p:childTnLst>
                                    <p:set>
                                      <p:cBhvr>
                                        <p:cTn id="10" dur="1" fill="hold">
                                          <p:stCondLst>
                                            <p:cond delay="0"/>
                                          </p:stCondLst>
                                        </p:cTn>
                                        <p:tgtEl>
                                          <p:spTgt spid="226"/>
                                        </p:tgtEl>
                                        <p:attrNameLst>
                                          <p:attrName>style.visibility</p:attrName>
                                        </p:attrNameLst>
                                      </p:cBhvr>
                                      <p:to>
                                        <p:strVal val="visible"/>
                                      </p:to>
                                    </p:set>
                                    <p:animEffect transition="in" filter="fade">
                                      <p:cBhvr>
                                        <p:cTn id="11" dur="75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p:bldP spid="226" grpId="0">
        <p:tmplLst>
          <p:tmpl>
            <p:tnLst>
              <p:par>
                <p:cTn presetID="10" presetClass="entr" presetSubtype="0" fill="hold" nodeType="withEffect" nodePh="1">
                  <p:stCondLst>
                    <p:cond delay="0"/>
                  </p:stCondLst>
                  <p:endCondLst>
                    <p:cond delay="0"/>
                  </p:endCondLst>
                  <p:childTnLst>
                    <p:set>
                      <p:cBhvr>
                        <p:cTn dur="1" fill="hold">
                          <p:stCondLst>
                            <p:cond delay="0"/>
                          </p:stCondLst>
                        </p:cTn>
                        <p:tgtEl>
                          <p:spTgt spid="226"/>
                        </p:tgtEl>
                        <p:attrNameLst>
                          <p:attrName>style.visibility</p:attrName>
                        </p:attrNameLst>
                      </p:cBhvr>
                      <p:to>
                        <p:strVal val="visible"/>
                      </p:to>
                    </p:set>
                    <p:animEffect transition="in" filter="fade">
                      <p:cBhvr>
                        <p:cTn dur="750"/>
                        <p:tgtEl>
                          <p:spTgt spid="226"/>
                        </p:tgtEl>
                      </p:cBhvr>
                    </p:animEffect>
                  </p:childTnLst>
                </p:cTn>
              </p:par>
            </p:tnLst>
          </p:tmpl>
        </p:tmplLst>
      </p:bldP>
    </p:bld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EXT WITH PHOTO 3 (75% / 25%)">
    <p:spTree>
      <p:nvGrpSpPr>
        <p:cNvPr id="1" name=""/>
        <p:cNvGrpSpPr/>
        <p:nvPr/>
      </p:nvGrpSpPr>
      <p:grpSpPr>
        <a:xfrm>
          <a:off x="0" y="0"/>
          <a:ext cx="0" cy="0"/>
          <a:chOff x="0" y="0"/>
          <a:chExt cx="0" cy="0"/>
        </a:xfrm>
      </p:grpSpPr>
      <p:sp>
        <p:nvSpPr>
          <p:cNvPr id="222" name="Tijdelijke aanduiding voor afbeelding 221">
            <a:extLst>
              <a:ext uri="{FF2B5EF4-FFF2-40B4-BE49-F238E27FC236}">
                <a16:creationId xmlns:a16="http://schemas.microsoft.com/office/drawing/2014/main" id="{E88558D7-CE59-43A8-B1DE-6B7DB4FB2634}"/>
              </a:ext>
            </a:extLst>
          </p:cNvPr>
          <p:cNvSpPr>
            <a:spLocks noGrp="1"/>
          </p:cNvSpPr>
          <p:nvPr>
            <p:ph type="pic" sz="quarter" idx="19"/>
          </p:nvPr>
        </p:nvSpPr>
        <p:spPr>
          <a:xfrm>
            <a:off x="4676226" y="-27709"/>
            <a:ext cx="7550162" cy="6917214"/>
          </a:xfrm>
          <a:custGeom>
            <a:avLst/>
            <a:gdLst>
              <a:gd name="connsiteX0" fmla="*/ 6933663 w 7481386"/>
              <a:gd name="connsiteY0" fmla="*/ 0 h 6854204"/>
              <a:gd name="connsiteX1" fmla="*/ 7481386 w 7481386"/>
              <a:gd name="connsiteY1" fmla="*/ 0 h 6854204"/>
              <a:gd name="connsiteX2" fmla="*/ 7481386 w 7481386"/>
              <a:gd name="connsiteY2" fmla="*/ 6854204 h 6854204"/>
              <a:gd name="connsiteX3" fmla="*/ 0 w 7481386"/>
              <a:gd name="connsiteY3" fmla="*/ 6848210 h 6854204"/>
            </a:gdLst>
            <a:ahLst/>
            <a:cxnLst>
              <a:cxn ang="0">
                <a:pos x="connsiteX0" y="connsiteY0"/>
              </a:cxn>
              <a:cxn ang="0">
                <a:pos x="connsiteX1" y="connsiteY1"/>
              </a:cxn>
              <a:cxn ang="0">
                <a:pos x="connsiteX2" y="connsiteY2"/>
              </a:cxn>
              <a:cxn ang="0">
                <a:pos x="connsiteX3" y="connsiteY3"/>
              </a:cxn>
            </a:cxnLst>
            <a:rect l="l" t="t" r="r" b="b"/>
            <a:pathLst>
              <a:path w="7481386" h="6854204">
                <a:moveTo>
                  <a:pt x="6933663" y="0"/>
                </a:moveTo>
                <a:lnTo>
                  <a:pt x="7481386" y="0"/>
                </a:lnTo>
                <a:lnTo>
                  <a:pt x="7481386" y="6854204"/>
                </a:lnTo>
                <a:lnTo>
                  <a:pt x="0" y="6848210"/>
                </a:lnTo>
                <a:close/>
              </a:path>
            </a:pathLst>
          </a:custGeom>
          <a:solidFill>
            <a:schemeClr val="bg1">
              <a:lumMod val="95000"/>
            </a:schemeClr>
          </a:solidFill>
        </p:spPr>
        <p:txBody>
          <a:bodyPr vert="horz" lIns="0" tIns="2880000" rIns="0" bIns="0" rtlCol="0">
            <a:noAutofit/>
          </a:bodyPr>
          <a:lstStyle>
            <a:lvl1pPr>
              <a:defRPr lang="nl-NL" sz="1050" b="1" baseline="0"/>
            </a:lvl1pPr>
          </a:lstStyle>
          <a:p>
            <a:pPr marL="0" lvl="0" indent="0" algn="ctr">
              <a:buNone/>
            </a:pPr>
            <a:r>
              <a:rPr lang="en-US"/>
              <a:t>Click icon to add picture</a:t>
            </a:r>
            <a:endParaRPr lang="nl-NL"/>
          </a:p>
        </p:txBody>
      </p:sp>
      <p:grpSp>
        <p:nvGrpSpPr>
          <p:cNvPr id="9" name="GRID" hidden="1">
            <a:extLst>
              <a:ext uri="{FF2B5EF4-FFF2-40B4-BE49-F238E27FC236}">
                <a16:creationId xmlns:a16="http://schemas.microsoft.com/office/drawing/2014/main" id="{51FA94CB-6590-46F4-8087-8D3B87037E96}"/>
              </a:ext>
            </a:extLst>
          </p:cNvPr>
          <p:cNvGrpSpPr/>
          <p:nvPr userDrawn="1"/>
        </p:nvGrpSpPr>
        <p:grpSpPr>
          <a:xfrm>
            <a:off x="0" y="0"/>
            <a:ext cx="12192001" cy="6858000"/>
            <a:chOff x="0" y="0"/>
            <a:chExt cx="12192001" cy="6858000"/>
          </a:xfrm>
          <a:solidFill>
            <a:schemeClr val="accent1">
              <a:alpha val="49000"/>
            </a:schemeClr>
          </a:solidFill>
        </p:grpSpPr>
        <p:sp>
          <p:nvSpPr>
            <p:cNvPr id="10" name="Rechthoek 9">
              <a:extLst>
                <a:ext uri="{FF2B5EF4-FFF2-40B4-BE49-F238E27FC236}">
                  <a16:creationId xmlns:a16="http://schemas.microsoft.com/office/drawing/2014/main" id="{FE26218F-29CA-4C38-A7B9-856DD203405C}"/>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 name="Rechthoek 10">
              <a:extLst>
                <a:ext uri="{FF2B5EF4-FFF2-40B4-BE49-F238E27FC236}">
                  <a16:creationId xmlns:a16="http://schemas.microsoft.com/office/drawing/2014/main" id="{DD99824B-F195-48AD-8361-BBBC388E15B2}"/>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090E162F-12C8-4AE2-9BB8-F9880B0CAE3F}"/>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FE2F9DA5-E478-4EB3-B711-926FDD03A279}"/>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E2901B7D-23C2-40D3-8D03-0A74FF0E8B7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B5B7CB31-E0BC-4704-A8B6-D0B4EDA15F5A}"/>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B2165875-FD52-4018-A504-59B26012B64E}"/>
                </a:ext>
              </a:extLst>
            </p:cNvPr>
            <p:cNvSpPr/>
            <p:nvPr userDrawn="1"/>
          </p:nvSpPr>
          <p:spPr>
            <a:xfrm>
              <a:off x="7558369"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207" name="Grid" hidden="1">
            <a:extLst>
              <a:ext uri="{FF2B5EF4-FFF2-40B4-BE49-F238E27FC236}">
                <a16:creationId xmlns:a16="http://schemas.microsoft.com/office/drawing/2014/main" id="{EC779C7D-64B0-4888-B223-2D522BCC5A05}"/>
              </a:ext>
            </a:extLst>
          </p:cNvPr>
          <p:cNvGrpSpPr/>
          <p:nvPr userDrawn="1"/>
        </p:nvGrpSpPr>
        <p:grpSpPr>
          <a:xfrm>
            <a:off x="-18224" y="-2"/>
            <a:ext cx="12210224" cy="6858006"/>
            <a:chOff x="-18224" y="-2"/>
            <a:chExt cx="12210224" cy="6858006"/>
          </a:xfrm>
          <a:solidFill>
            <a:schemeClr val="accent6">
              <a:alpha val="27843"/>
            </a:schemeClr>
          </a:solidFill>
        </p:grpSpPr>
        <p:sp>
          <p:nvSpPr>
            <p:cNvPr id="208" name="Rechthoek 207">
              <a:extLst>
                <a:ext uri="{FF2B5EF4-FFF2-40B4-BE49-F238E27FC236}">
                  <a16:creationId xmlns:a16="http://schemas.microsoft.com/office/drawing/2014/main" id="{59361EAD-D007-4515-A062-0CFBE942E199}"/>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9" name="Rechthoek 208">
              <a:extLst>
                <a:ext uri="{FF2B5EF4-FFF2-40B4-BE49-F238E27FC236}">
                  <a16:creationId xmlns:a16="http://schemas.microsoft.com/office/drawing/2014/main" id="{F77FA6F3-6863-4A57-B1F8-67B9137DBF9C}"/>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0" name="Rechthoek 209">
              <a:extLst>
                <a:ext uri="{FF2B5EF4-FFF2-40B4-BE49-F238E27FC236}">
                  <a16:creationId xmlns:a16="http://schemas.microsoft.com/office/drawing/2014/main" id="{043B5852-CA27-4E3B-98F8-15F0F66763EB}"/>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1" name="Rechthoek 210">
              <a:extLst>
                <a:ext uri="{FF2B5EF4-FFF2-40B4-BE49-F238E27FC236}">
                  <a16:creationId xmlns:a16="http://schemas.microsoft.com/office/drawing/2014/main" id="{20D38836-955D-49B5-8AC1-3B1185EF0979}"/>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2" name="Rechthoek 211">
              <a:extLst>
                <a:ext uri="{FF2B5EF4-FFF2-40B4-BE49-F238E27FC236}">
                  <a16:creationId xmlns:a16="http://schemas.microsoft.com/office/drawing/2014/main" id="{46960126-CE56-450C-8431-3DF9434C12E8}"/>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3" name="Rechthoek 212">
              <a:extLst>
                <a:ext uri="{FF2B5EF4-FFF2-40B4-BE49-F238E27FC236}">
                  <a16:creationId xmlns:a16="http://schemas.microsoft.com/office/drawing/2014/main" id="{CD3BA5A2-8E30-4389-B1D7-41FB657C4EA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4" name="Rechthoek 213">
              <a:extLst>
                <a:ext uri="{FF2B5EF4-FFF2-40B4-BE49-F238E27FC236}">
                  <a16:creationId xmlns:a16="http://schemas.microsoft.com/office/drawing/2014/main" id="{97DD04E8-745E-4FC0-84D3-B868323D6FD5}"/>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5" name="Rechthoek 214">
              <a:extLst>
                <a:ext uri="{FF2B5EF4-FFF2-40B4-BE49-F238E27FC236}">
                  <a16:creationId xmlns:a16="http://schemas.microsoft.com/office/drawing/2014/main" id="{17E4C2B7-E40F-47F7-BFD9-BB02FE131E79}"/>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6" name="Rechthoek 215">
              <a:extLst>
                <a:ext uri="{FF2B5EF4-FFF2-40B4-BE49-F238E27FC236}">
                  <a16:creationId xmlns:a16="http://schemas.microsoft.com/office/drawing/2014/main" id="{D9F5679A-1684-4C21-A65F-B49CE6955153}"/>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7" name="Rechthoek 216">
              <a:extLst>
                <a:ext uri="{FF2B5EF4-FFF2-40B4-BE49-F238E27FC236}">
                  <a16:creationId xmlns:a16="http://schemas.microsoft.com/office/drawing/2014/main" id="{080807EA-B255-4B62-83D5-9015FDD910A7}"/>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218" name="Group 217">
            <a:extLst>
              <a:ext uri="{FF2B5EF4-FFF2-40B4-BE49-F238E27FC236}">
                <a16:creationId xmlns:a16="http://schemas.microsoft.com/office/drawing/2014/main" id="{C534D3B1-E9FF-4AA5-8104-015E78377868}"/>
              </a:ext>
            </a:extLst>
          </p:cNvPr>
          <p:cNvGrpSpPr/>
          <p:nvPr userDrawn="1"/>
        </p:nvGrpSpPr>
        <p:grpSpPr>
          <a:xfrm>
            <a:off x="-1239701" y="-375823"/>
            <a:ext cx="3875539" cy="1913514"/>
            <a:chOff x="-1239701" y="-375823"/>
            <a:chExt cx="3875539" cy="1913514"/>
          </a:xfrm>
        </p:grpSpPr>
        <p:sp>
          <p:nvSpPr>
            <p:cNvPr id="221" name="Isosceles Triangle 220">
              <a:extLst>
                <a:ext uri="{FF2B5EF4-FFF2-40B4-BE49-F238E27FC236}">
                  <a16:creationId xmlns:a16="http://schemas.microsoft.com/office/drawing/2014/main" id="{20124B64-20DC-4C68-B851-9590806FE720}"/>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05FE6B5D-5423-48EA-BBE6-E37D4A9A5D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224" name="Titel 1">
            <a:extLst>
              <a:ext uri="{FF2B5EF4-FFF2-40B4-BE49-F238E27FC236}">
                <a16:creationId xmlns:a16="http://schemas.microsoft.com/office/drawing/2014/main" id="{4DB563FC-BD31-4F9A-B36B-51568A2BA050}"/>
              </a:ext>
            </a:extLst>
          </p:cNvPr>
          <p:cNvSpPr>
            <a:spLocks noGrp="1"/>
          </p:cNvSpPr>
          <p:nvPr>
            <p:ph type="title"/>
          </p:nvPr>
        </p:nvSpPr>
        <p:spPr>
          <a:xfrm>
            <a:off x="2635838" y="743603"/>
            <a:ext cx="9102576" cy="449900"/>
          </a:xfrm>
          <a:prstGeom prst="rect">
            <a:avLst/>
          </a:prstGeom>
        </p:spPr>
        <p:txBody>
          <a:bodyPr/>
          <a:lstStyle>
            <a:lvl1pPr>
              <a:defRPr sz="4400"/>
            </a:lvl1pPr>
          </a:lstStyle>
          <a:p>
            <a:r>
              <a:rPr lang="en-US"/>
              <a:t>Click to edit Master title style</a:t>
            </a:r>
            <a:endParaRPr lang="nl-NL" dirty="0"/>
          </a:p>
        </p:txBody>
      </p:sp>
      <p:sp>
        <p:nvSpPr>
          <p:cNvPr id="226" name="Tijdelijke aanduiding voor verticale tekst 2">
            <a:extLst>
              <a:ext uri="{FF2B5EF4-FFF2-40B4-BE49-F238E27FC236}">
                <a16:creationId xmlns:a16="http://schemas.microsoft.com/office/drawing/2014/main" id="{1DDC881D-07C1-43D2-9572-86857D1181EC}"/>
              </a:ext>
            </a:extLst>
          </p:cNvPr>
          <p:cNvSpPr>
            <a:spLocks noGrp="1"/>
          </p:cNvSpPr>
          <p:nvPr>
            <p:ph type="body" orient="vert" idx="1"/>
          </p:nvPr>
        </p:nvSpPr>
        <p:spPr>
          <a:xfrm>
            <a:off x="1250490" y="2024865"/>
            <a:ext cx="10487924" cy="4124705"/>
          </a:xfrm>
        </p:spPr>
        <p:txBody>
          <a:bodyPr vert="horz"/>
          <a:lstStyle>
            <a:lvl1pPr>
              <a:defRPr sz="2800"/>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r>
              <a:rPr lang="en-US" noProof="0"/>
              <a:t>Edit Master text styles</a:t>
            </a:r>
          </a:p>
        </p:txBody>
      </p:sp>
      <p:sp>
        <p:nvSpPr>
          <p:cNvPr id="227" name="Tijdelijke aanduiding voor voettekst 4">
            <a:extLst>
              <a:ext uri="{FF2B5EF4-FFF2-40B4-BE49-F238E27FC236}">
                <a16:creationId xmlns:a16="http://schemas.microsoft.com/office/drawing/2014/main" id="{36E9EACE-7385-40EA-9BB4-88BE88E966F8}"/>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228" name="Tijdelijke aanduiding voor dianummer 5">
            <a:extLst>
              <a:ext uri="{FF2B5EF4-FFF2-40B4-BE49-F238E27FC236}">
                <a16:creationId xmlns:a16="http://schemas.microsoft.com/office/drawing/2014/main" id="{DCAC01EB-709B-4C15-880F-A4CA383036EF}"/>
              </a:ext>
            </a:extLst>
          </p:cNvPr>
          <p:cNvSpPr>
            <a:spLocks noGrp="1"/>
          </p:cNvSpPr>
          <p:nvPr>
            <p:ph type="sldNum" sz="quarter" idx="12"/>
          </p:nvPr>
        </p:nvSpPr>
        <p:spPr>
          <a:xfrm>
            <a:off x="11345838" y="6251867"/>
            <a:ext cx="392576" cy="216909"/>
          </a:xfrm>
          <a:prstGeom prst="rect">
            <a:avLst/>
          </a:prstGeom>
        </p:spPr>
        <p:txBody>
          <a:bodyPr/>
          <a:lstStyle>
            <a:lvl1pPr algn="r">
              <a:defRPr sz="11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dirty="0"/>
          </a:p>
        </p:txBody>
      </p:sp>
    </p:spTree>
    <p:extLst>
      <p:ext uri="{BB962C8B-B14F-4D97-AF65-F5344CB8AC3E}">
        <p14:creationId xmlns:p14="http://schemas.microsoft.com/office/powerpoint/2010/main" val="1873651776"/>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PHOTO (100%)">
    <p:bg>
      <p:bgPr>
        <a:solidFill>
          <a:schemeClr val="bg1">
            <a:lumMod val="95000"/>
          </a:schemeClr>
        </a:solidFill>
        <a:effectLst/>
      </p:bgPr>
    </p:bg>
    <p:spTree>
      <p:nvGrpSpPr>
        <p:cNvPr id="1" name=""/>
        <p:cNvGrpSpPr/>
        <p:nvPr/>
      </p:nvGrpSpPr>
      <p:grpSpPr>
        <a:xfrm>
          <a:off x="0" y="0"/>
          <a:ext cx="0" cy="0"/>
          <a:chOff x="0" y="0"/>
          <a:chExt cx="0" cy="0"/>
        </a:xfrm>
      </p:grpSpPr>
      <p:grpSp>
        <p:nvGrpSpPr>
          <p:cNvPr id="53" name="Grid" hidden="1">
            <a:extLst>
              <a:ext uri="{FF2B5EF4-FFF2-40B4-BE49-F238E27FC236}">
                <a16:creationId xmlns:a16="http://schemas.microsoft.com/office/drawing/2014/main" id="{6D78BA86-5EFA-4D35-9E65-269384B29C2B}"/>
              </a:ext>
            </a:extLst>
          </p:cNvPr>
          <p:cNvGrpSpPr/>
          <p:nvPr userDrawn="1"/>
        </p:nvGrpSpPr>
        <p:grpSpPr>
          <a:xfrm>
            <a:off x="-18224" y="-2"/>
            <a:ext cx="12210224" cy="6858006"/>
            <a:chOff x="-18224" y="-2"/>
            <a:chExt cx="12210224" cy="6858006"/>
          </a:xfrm>
          <a:solidFill>
            <a:schemeClr val="accent6">
              <a:alpha val="27843"/>
            </a:schemeClr>
          </a:solidFill>
        </p:grpSpPr>
        <p:sp>
          <p:nvSpPr>
            <p:cNvPr id="54" name="Rechthoek 53">
              <a:extLst>
                <a:ext uri="{FF2B5EF4-FFF2-40B4-BE49-F238E27FC236}">
                  <a16:creationId xmlns:a16="http://schemas.microsoft.com/office/drawing/2014/main" id="{5595BF2A-7427-4E05-9363-DD0F91252D2A}"/>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Rechthoek 54">
              <a:extLst>
                <a:ext uri="{FF2B5EF4-FFF2-40B4-BE49-F238E27FC236}">
                  <a16:creationId xmlns:a16="http://schemas.microsoft.com/office/drawing/2014/main" id="{3A062C69-0D9D-4067-A5EA-A5A0AE8C62F3}"/>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Rechthoek 55">
              <a:extLst>
                <a:ext uri="{FF2B5EF4-FFF2-40B4-BE49-F238E27FC236}">
                  <a16:creationId xmlns:a16="http://schemas.microsoft.com/office/drawing/2014/main" id="{FD3FB2F3-4C64-4A48-A2D7-AC86009462E1}"/>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Rechthoek 56">
              <a:extLst>
                <a:ext uri="{FF2B5EF4-FFF2-40B4-BE49-F238E27FC236}">
                  <a16:creationId xmlns:a16="http://schemas.microsoft.com/office/drawing/2014/main" id="{C0F54F4A-ACC5-49BA-A270-2F3E1CAACA8B}"/>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Rechthoek 57">
              <a:extLst>
                <a:ext uri="{FF2B5EF4-FFF2-40B4-BE49-F238E27FC236}">
                  <a16:creationId xmlns:a16="http://schemas.microsoft.com/office/drawing/2014/main" id="{CC0EBCC0-02C8-4BB9-8F19-5A1E5BE964F0}"/>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Rechthoek 58">
              <a:extLst>
                <a:ext uri="{FF2B5EF4-FFF2-40B4-BE49-F238E27FC236}">
                  <a16:creationId xmlns:a16="http://schemas.microsoft.com/office/drawing/2014/main" id="{71C85963-9048-4797-A9FC-F8AC06C4587A}"/>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Rechthoek 59">
              <a:extLst>
                <a:ext uri="{FF2B5EF4-FFF2-40B4-BE49-F238E27FC236}">
                  <a16:creationId xmlns:a16="http://schemas.microsoft.com/office/drawing/2014/main" id="{86AB3682-8442-4182-BF7B-4EB8D2A7BB1B}"/>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Rechthoek 60">
              <a:extLst>
                <a:ext uri="{FF2B5EF4-FFF2-40B4-BE49-F238E27FC236}">
                  <a16:creationId xmlns:a16="http://schemas.microsoft.com/office/drawing/2014/main" id="{8F7A47E9-B3D7-47F7-AA0C-1E2464591FB6}"/>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Rechthoek 61">
              <a:extLst>
                <a:ext uri="{FF2B5EF4-FFF2-40B4-BE49-F238E27FC236}">
                  <a16:creationId xmlns:a16="http://schemas.microsoft.com/office/drawing/2014/main" id="{3A2D1BE6-A577-40A3-BB4F-E8CB9CE22CD6}"/>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Rechthoek 62">
              <a:extLst>
                <a:ext uri="{FF2B5EF4-FFF2-40B4-BE49-F238E27FC236}">
                  <a16:creationId xmlns:a16="http://schemas.microsoft.com/office/drawing/2014/main" id="{4664FC65-F628-4D88-B711-90CBF3B4F5C6}"/>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64" name="Group 63">
            <a:extLst>
              <a:ext uri="{FF2B5EF4-FFF2-40B4-BE49-F238E27FC236}">
                <a16:creationId xmlns:a16="http://schemas.microsoft.com/office/drawing/2014/main" id="{D792F5B3-62F6-4431-AAA7-3C12CC1F3CF5}"/>
              </a:ext>
            </a:extLst>
          </p:cNvPr>
          <p:cNvGrpSpPr/>
          <p:nvPr userDrawn="1"/>
        </p:nvGrpSpPr>
        <p:grpSpPr>
          <a:xfrm>
            <a:off x="-1239701" y="-375823"/>
            <a:ext cx="3875539" cy="1913514"/>
            <a:chOff x="-1239701" y="-375823"/>
            <a:chExt cx="3875539" cy="1913514"/>
          </a:xfrm>
        </p:grpSpPr>
        <p:sp>
          <p:nvSpPr>
            <p:cNvPr id="65" name="Isosceles Triangle 64">
              <a:extLst>
                <a:ext uri="{FF2B5EF4-FFF2-40B4-BE49-F238E27FC236}">
                  <a16:creationId xmlns:a16="http://schemas.microsoft.com/office/drawing/2014/main" id="{10FFAD28-0729-4A59-95FC-787F07AA9FFE}"/>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8F57249C-05FD-4F69-95B1-75CFBC12AA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Tree>
    <p:extLst>
      <p:ext uri="{BB962C8B-B14F-4D97-AF65-F5344CB8AC3E}">
        <p14:creationId xmlns:p14="http://schemas.microsoft.com/office/powerpoint/2010/main" val="2947678424"/>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PHOTO WITH TEXT (100%)">
    <p:bg>
      <p:bgPr>
        <a:solidFill>
          <a:schemeClr val="bg1">
            <a:lumMod val="95000"/>
          </a:schemeClr>
        </a:solidFill>
        <a:effectLst/>
      </p:bgPr>
    </p:bg>
    <p:spTree>
      <p:nvGrpSpPr>
        <p:cNvPr id="1" name=""/>
        <p:cNvGrpSpPr/>
        <p:nvPr/>
      </p:nvGrpSpPr>
      <p:grpSpPr>
        <a:xfrm>
          <a:off x="0" y="0"/>
          <a:ext cx="0" cy="0"/>
          <a:chOff x="0" y="0"/>
          <a:chExt cx="0" cy="0"/>
        </a:xfrm>
      </p:grpSpPr>
      <p:grpSp>
        <p:nvGrpSpPr>
          <p:cNvPr id="53" name="Grid" hidden="1">
            <a:extLst>
              <a:ext uri="{FF2B5EF4-FFF2-40B4-BE49-F238E27FC236}">
                <a16:creationId xmlns:a16="http://schemas.microsoft.com/office/drawing/2014/main" id="{6D78BA86-5EFA-4D35-9E65-269384B29C2B}"/>
              </a:ext>
            </a:extLst>
          </p:cNvPr>
          <p:cNvGrpSpPr/>
          <p:nvPr userDrawn="1"/>
        </p:nvGrpSpPr>
        <p:grpSpPr>
          <a:xfrm>
            <a:off x="-18224" y="-2"/>
            <a:ext cx="12210224" cy="6858006"/>
            <a:chOff x="-18224" y="-2"/>
            <a:chExt cx="12210224" cy="6858006"/>
          </a:xfrm>
          <a:solidFill>
            <a:schemeClr val="accent6">
              <a:alpha val="27843"/>
            </a:schemeClr>
          </a:solidFill>
        </p:grpSpPr>
        <p:sp>
          <p:nvSpPr>
            <p:cNvPr id="54" name="Rechthoek 53">
              <a:extLst>
                <a:ext uri="{FF2B5EF4-FFF2-40B4-BE49-F238E27FC236}">
                  <a16:creationId xmlns:a16="http://schemas.microsoft.com/office/drawing/2014/main" id="{5595BF2A-7427-4E05-9363-DD0F91252D2A}"/>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Rechthoek 54">
              <a:extLst>
                <a:ext uri="{FF2B5EF4-FFF2-40B4-BE49-F238E27FC236}">
                  <a16:creationId xmlns:a16="http://schemas.microsoft.com/office/drawing/2014/main" id="{3A062C69-0D9D-4067-A5EA-A5A0AE8C62F3}"/>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Rechthoek 55">
              <a:extLst>
                <a:ext uri="{FF2B5EF4-FFF2-40B4-BE49-F238E27FC236}">
                  <a16:creationId xmlns:a16="http://schemas.microsoft.com/office/drawing/2014/main" id="{FD3FB2F3-4C64-4A48-A2D7-AC86009462E1}"/>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Rechthoek 56">
              <a:extLst>
                <a:ext uri="{FF2B5EF4-FFF2-40B4-BE49-F238E27FC236}">
                  <a16:creationId xmlns:a16="http://schemas.microsoft.com/office/drawing/2014/main" id="{C0F54F4A-ACC5-49BA-A270-2F3E1CAACA8B}"/>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Rechthoek 57">
              <a:extLst>
                <a:ext uri="{FF2B5EF4-FFF2-40B4-BE49-F238E27FC236}">
                  <a16:creationId xmlns:a16="http://schemas.microsoft.com/office/drawing/2014/main" id="{CC0EBCC0-02C8-4BB9-8F19-5A1E5BE964F0}"/>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Rechthoek 58">
              <a:extLst>
                <a:ext uri="{FF2B5EF4-FFF2-40B4-BE49-F238E27FC236}">
                  <a16:creationId xmlns:a16="http://schemas.microsoft.com/office/drawing/2014/main" id="{71C85963-9048-4797-A9FC-F8AC06C4587A}"/>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Rechthoek 59">
              <a:extLst>
                <a:ext uri="{FF2B5EF4-FFF2-40B4-BE49-F238E27FC236}">
                  <a16:creationId xmlns:a16="http://schemas.microsoft.com/office/drawing/2014/main" id="{86AB3682-8442-4182-BF7B-4EB8D2A7BB1B}"/>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Rechthoek 60">
              <a:extLst>
                <a:ext uri="{FF2B5EF4-FFF2-40B4-BE49-F238E27FC236}">
                  <a16:creationId xmlns:a16="http://schemas.microsoft.com/office/drawing/2014/main" id="{8F7A47E9-B3D7-47F7-AA0C-1E2464591FB6}"/>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Rechthoek 61">
              <a:extLst>
                <a:ext uri="{FF2B5EF4-FFF2-40B4-BE49-F238E27FC236}">
                  <a16:creationId xmlns:a16="http://schemas.microsoft.com/office/drawing/2014/main" id="{3A2D1BE6-A577-40A3-BB4F-E8CB9CE22CD6}"/>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Rechthoek 62">
              <a:extLst>
                <a:ext uri="{FF2B5EF4-FFF2-40B4-BE49-F238E27FC236}">
                  <a16:creationId xmlns:a16="http://schemas.microsoft.com/office/drawing/2014/main" id="{4664FC65-F628-4D88-B711-90CBF3B4F5C6}"/>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64" name="Group 63">
            <a:extLst>
              <a:ext uri="{FF2B5EF4-FFF2-40B4-BE49-F238E27FC236}">
                <a16:creationId xmlns:a16="http://schemas.microsoft.com/office/drawing/2014/main" id="{D792F5B3-62F6-4431-AAA7-3C12CC1F3CF5}"/>
              </a:ext>
            </a:extLst>
          </p:cNvPr>
          <p:cNvGrpSpPr/>
          <p:nvPr userDrawn="1"/>
        </p:nvGrpSpPr>
        <p:grpSpPr>
          <a:xfrm>
            <a:off x="-1239701" y="-375823"/>
            <a:ext cx="3875539" cy="1913514"/>
            <a:chOff x="-1239701" y="-375823"/>
            <a:chExt cx="3875539" cy="1913514"/>
          </a:xfrm>
        </p:grpSpPr>
        <p:sp>
          <p:nvSpPr>
            <p:cNvPr id="65" name="Isosceles Triangle 64">
              <a:extLst>
                <a:ext uri="{FF2B5EF4-FFF2-40B4-BE49-F238E27FC236}">
                  <a16:creationId xmlns:a16="http://schemas.microsoft.com/office/drawing/2014/main" id="{10FFAD28-0729-4A59-95FC-787F07AA9FFE}"/>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8F57249C-05FD-4F69-95B1-75CFBC12AA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21" name="Titel 1">
            <a:extLst>
              <a:ext uri="{FF2B5EF4-FFF2-40B4-BE49-F238E27FC236}">
                <a16:creationId xmlns:a16="http://schemas.microsoft.com/office/drawing/2014/main" id="{46CECC9B-4561-42C5-8A41-69257B9BED4B}"/>
              </a:ext>
            </a:extLst>
          </p:cNvPr>
          <p:cNvSpPr>
            <a:spLocks noGrp="1"/>
          </p:cNvSpPr>
          <p:nvPr>
            <p:ph type="title"/>
          </p:nvPr>
        </p:nvSpPr>
        <p:spPr>
          <a:xfrm>
            <a:off x="8677" y="5658696"/>
            <a:ext cx="12196773" cy="830409"/>
          </a:xfrm>
          <a:prstGeom prst="rect">
            <a:avLst/>
          </a:prstGeom>
          <a:solidFill>
            <a:schemeClr val="tx1">
              <a:alpha val="25000"/>
            </a:schemeClr>
          </a:solidFill>
        </p:spPr>
        <p:txBody>
          <a:bodyPr lIns="91440" tIns="182880" rIns="91440" bIns="182880"/>
          <a:lstStyle>
            <a:lvl1pPr>
              <a:defRPr sz="4400">
                <a:solidFill>
                  <a:schemeClr val="bg1"/>
                </a:solidFill>
                <a:latin typeface="Rajdhani Bold" panose="02000000000000000000" pitchFamily="2" charset="0"/>
                <a:cs typeface="Rajdhani Bold" panose="02000000000000000000" pitchFamily="2" charset="0"/>
              </a:defRPr>
            </a:lvl1pPr>
          </a:lstStyle>
          <a:p>
            <a:r>
              <a:rPr lang="en-US"/>
              <a:t>Click to edit Master title style</a:t>
            </a:r>
            <a:endParaRPr lang="nl-NL" dirty="0"/>
          </a:p>
        </p:txBody>
      </p:sp>
    </p:spTree>
    <p:extLst>
      <p:ext uri="{BB962C8B-B14F-4D97-AF65-F5344CB8AC3E}">
        <p14:creationId xmlns:p14="http://schemas.microsoft.com/office/powerpoint/2010/main" val="1051060793"/>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CHAPTER (100%)">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3712ED05-4A5E-49A6-8DD8-7B76DD8EFB1C}"/>
              </a:ext>
            </a:extLst>
          </p:cNvPr>
          <p:cNvSpPr/>
          <p:nvPr userDrawn="1"/>
        </p:nvSpPr>
        <p:spPr>
          <a:xfrm>
            <a:off x="-18224" y="-2"/>
            <a:ext cx="12210224" cy="5720034"/>
          </a:xfrm>
          <a:prstGeom prst="rect">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5" name="Tijdelijke aanduiding voor afbeelding 64">
            <a:extLst>
              <a:ext uri="{FF2B5EF4-FFF2-40B4-BE49-F238E27FC236}">
                <a16:creationId xmlns:a16="http://schemas.microsoft.com/office/drawing/2014/main" id="{180A7545-92CF-42B8-B0F4-3487A9D4CB43}"/>
              </a:ext>
            </a:extLst>
          </p:cNvPr>
          <p:cNvSpPr>
            <a:spLocks noGrp="1"/>
          </p:cNvSpPr>
          <p:nvPr>
            <p:ph type="pic" sz="quarter" idx="14" hasCustomPrompt="1"/>
          </p:nvPr>
        </p:nvSpPr>
        <p:spPr>
          <a:xfrm>
            <a:off x="-29028" y="-1"/>
            <a:ext cx="8729671" cy="6068165"/>
          </a:xfrm>
          <a:custGeom>
            <a:avLst/>
            <a:gdLst>
              <a:gd name="connsiteX0" fmla="*/ 0 w 8598090"/>
              <a:gd name="connsiteY0" fmla="*/ 0 h 5976700"/>
              <a:gd name="connsiteX1" fmla="*/ 8598090 w 8598090"/>
              <a:gd name="connsiteY1" fmla="*/ 0 h 5976700"/>
              <a:gd name="connsiteX2" fmla="*/ 2592893 w 8598090"/>
              <a:gd name="connsiteY2" fmla="*/ 5976700 h 5976700"/>
              <a:gd name="connsiteX3" fmla="*/ 14975 w 8598090"/>
              <a:gd name="connsiteY3" fmla="*/ 3357303 h 5976700"/>
              <a:gd name="connsiteX4" fmla="*/ 0 w 8598090"/>
              <a:gd name="connsiteY4" fmla="*/ 0 h 597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8090" h="5976700">
                <a:moveTo>
                  <a:pt x="0" y="0"/>
                </a:moveTo>
                <a:lnTo>
                  <a:pt x="8598090" y="0"/>
                </a:lnTo>
                <a:lnTo>
                  <a:pt x="2592893" y="5976700"/>
                </a:lnTo>
                <a:lnTo>
                  <a:pt x="14975" y="3357303"/>
                </a:lnTo>
                <a:cubicBezTo>
                  <a:pt x="9981" y="2238200"/>
                  <a:pt x="4994" y="1119103"/>
                  <a:pt x="0" y="0"/>
                </a:cubicBezTo>
                <a:close/>
              </a:path>
            </a:pathLst>
          </a:custGeom>
          <a:solidFill>
            <a:schemeClr val="bg1">
              <a:lumMod val="95000"/>
            </a:schemeClr>
          </a:solidFill>
        </p:spPr>
        <p:txBody>
          <a:bodyPr wrap="square" tIns="2880000">
            <a:noAutofit/>
          </a:bodyPr>
          <a:lstStyle>
            <a:lvl1pPr marL="0" indent="0" algn="ctr">
              <a:buNone/>
              <a:defRPr sz="1050" b="1" baseline="0"/>
            </a:lvl1pPr>
          </a:lstStyle>
          <a:p>
            <a:r>
              <a:rPr lang="nl-NL" dirty="0"/>
              <a:t>Klik op onderstaand pictogram</a:t>
            </a:r>
            <a:br>
              <a:rPr lang="nl-NL" dirty="0"/>
            </a:br>
            <a:r>
              <a:rPr lang="nl-NL" dirty="0"/>
              <a:t>om een afbeelding in te voegen</a:t>
            </a:r>
          </a:p>
        </p:txBody>
      </p:sp>
      <p:grpSp>
        <p:nvGrpSpPr>
          <p:cNvPr id="53" name="Grid" hidden="1">
            <a:extLst>
              <a:ext uri="{FF2B5EF4-FFF2-40B4-BE49-F238E27FC236}">
                <a16:creationId xmlns:a16="http://schemas.microsoft.com/office/drawing/2014/main" id="{6D78BA86-5EFA-4D35-9E65-269384B29C2B}"/>
              </a:ext>
            </a:extLst>
          </p:cNvPr>
          <p:cNvGrpSpPr/>
          <p:nvPr userDrawn="1"/>
        </p:nvGrpSpPr>
        <p:grpSpPr>
          <a:xfrm>
            <a:off x="-18224" y="-2"/>
            <a:ext cx="12210224" cy="6858006"/>
            <a:chOff x="-18224" y="-2"/>
            <a:chExt cx="12210224" cy="6858006"/>
          </a:xfrm>
          <a:solidFill>
            <a:schemeClr val="accent6">
              <a:alpha val="27843"/>
            </a:schemeClr>
          </a:solidFill>
        </p:grpSpPr>
        <p:sp>
          <p:nvSpPr>
            <p:cNvPr id="54" name="Rechthoek 53">
              <a:extLst>
                <a:ext uri="{FF2B5EF4-FFF2-40B4-BE49-F238E27FC236}">
                  <a16:creationId xmlns:a16="http://schemas.microsoft.com/office/drawing/2014/main" id="{5595BF2A-7427-4E05-9363-DD0F91252D2A}"/>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Rechthoek 54">
              <a:extLst>
                <a:ext uri="{FF2B5EF4-FFF2-40B4-BE49-F238E27FC236}">
                  <a16:creationId xmlns:a16="http://schemas.microsoft.com/office/drawing/2014/main" id="{3A062C69-0D9D-4067-A5EA-A5A0AE8C62F3}"/>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Rechthoek 55">
              <a:extLst>
                <a:ext uri="{FF2B5EF4-FFF2-40B4-BE49-F238E27FC236}">
                  <a16:creationId xmlns:a16="http://schemas.microsoft.com/office/drawing/2014/main" id="{FD3FB2F3-4C64-4A48-A2D7-AC86009462E1}"/>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Rechthoek 56">
              <a:extLst>
                <a:ext uri="{FF2B5EF4-FFF2-40B4-BE49-F238E27FC236}">
                  <a16:creationId xmlns:a16="http://schemas.microsoft.com/office/drawing/2014/main" id="{C0F54F4A-ACC5-49BA-A270-2F3E1CAACA8B}"/>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Rechthoek 57">
              <a:extLst>
                <a:ext uri="{FF2B5EF4-FFF2-40B4-BE49-F238E27FC236}">
                  <a16:creationId xmlns:a16="http://schemas.microsoft.com/office/drawing/2014/main" id="{CC0EBCC0-02C8-4BB9-8F19-5A1E5BE964F0}"/>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Rechthoek 58">
              <a:extLst>
                <a:ext uri="{FF2B5EF4-FFF2-40B4-BE49-F238E27FC236}">
                  <a16:creationId xmlns:a16="http://schemas.microsoft.com/office/drawing/2014/main" id="{71C85963-9048-4797-A9FC-F8AC06C4587A}"/>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Rechthoek 59">
              <a:extLst>
                <a:ext uri="{FF2B5EF4-FFF2-40B4-BE49-F238E27FC236}">
                  <a16:creationId xmlns:a16="http://schemas.microsoft.com/office/drawing/2014/main" id="{86AB3682-8442-4182-BF7B-4EB8D2A7BB1B}"/>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Rechthoek 60">
              <a:extLst>
                <a:ext uri="{FF2B5EF4-FFF2-40B4-BE49-F238E27FC236}">
                  <a16:creationId xmlns:a16="http://schemas.microsoft.com/office/drawing/2014/main" id="{8F7A47E9-B3D7-47F7-AA0C-1E2464591FB6}"/>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Rechthoek 61">
              <a:extLst>
                <a:ext uri="{FF2B5EF4-FFF2-40B4-BE49-F238E27FC236}">
                  <a16:creationId xmlns:a16="http://schemas.microsoft.com/office/drawing/2014/main" id="{3A2D1BE6-A577-40A3-BB4F-E8CB9CE22CD6}"/>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Rechthoek 62">
              <a:extLst>
                <a:ext uri="{FF2B5EF4-FFF2-40B4-BE49-F238E27FC236}">
                  <a16:creationId xmlns:a16="http://schemas.microsoft.com/office/drawing/2014/main" id="{4664FC65-F628-4D88-B711-90CBF3B4F5C6}"/>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70" name="Tijdelijke aanduiding voor verticale tekst 2">
            <a:extLst>
              <a:ext uri="{FF2B5EF4-FFF2-40B4-BE49-F238E27FC236}">
                <a16:creationId xmlns:a16="http://schemas.microsoft.com/office/drawing/2014/main" id="{FF7BC693-7AA8-4636-8E41-C3CECC7979D7}"/>
              </a:ext>
            </a:extLst>
          </p:cNvPr>
          <p:cNvSpPr>
            <a:spLocks noGrp="1"/>
          </p:cNvSpPr>
          <p:nvPr>
            <p:ph type="body" orient="vert" idx="1"/>
          </p:nvPr>
        </p:nvSpPr>
        <p:spPr>
          <a:xfrm>
            <a:off x="7340603" y="2424268"/>
            <a:ext cx="3765547" cy="2531960"/>
          </a:xfrm>
        </p:spPr>
        <p:txBody>
          <a:bodyPr vert="horz"/>
          <a:lstStyle>
            <a:lvl1pPr algn="r">
              <a:buClr>
                <a:schemeClr val="bg1"/>
              </a:buClr>
              <a:defRPr sz="2800">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vl6pPr algn="r">
              <a:defRPr>
                <a:solidFill>
                  <a:schemeClr val="bg1"/>
                </a:solidFill>
              </a:defRPr>
            </a:lvl6pPr>
            <a:lvl7pPr algn="r">
              <a:defRPr>
                <a:solidFill>
                  <a:schemeClr val="bg1"/>
                </a:solidFill>
              </a:defRPr>
            </a:lvl7pPr>
            <a:lvl8pPr algn="r">
              <a:defRPr>
                <a:solidFill>
                  <a:schemeClr val="bg1"/>
                </a:solidFill>
              </a:defRPr>
            </a:lvl8pPr>
            <a:lvl9pPr algn="r">
              <a:defRPr>
                <a:solidFill>
                  <a:schemeClr val="bg1"/>
                </a:solidFill>
              </a:defRPr>
            </a:lvl9pPr>
          </a:lstStyle>
          <a:p>
            <a:pPr lvl="0"/>
            <a:r>
              <a:rPr lang="en-US" noProof="0"/>
              <a:t>Edit Master text styles</a:t>
            </a:r>
          </a:p>
        </p:txBody>
      </p:sp>
      <p:pic>
        <p:nvPicPr>
          <p:cNvPr id="64" name="Afbeelding 9">
            <a:extLst>
              <a:ext uri="{FF2B5EF4-FFF2-40B4-BE49-F238E27FC236}">
                <a16:creationId xmlns:a16="http://schemas.microsoft.com/office/drawing/2014/main" id="{D721B7C6-E601-4336-8146-A3CCEDB48B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525" y="392238"/>
            <a:ext cx="882398" cy="467869"/>
          </a:xfrm>
          <a:prstGeom prst="rect">
            <a:avLst/>
          </a:prstGeom>
        </p:spPr>
      </p:pic>
      <p:sp>
        <p:nvSpPr>
          <p:cNvPr id="66" name="Tijdelijke aanduiding voor voettekst 4">
            <a:extLst>
              <a:ext uri="{FF2B5EF4-FFF2-40B4-BE49-F238E27FC236}">
                <a16:creationId xmlns:a16="http://schemas.microsoft.com/office/drawing/2014/main" id="{2DCA42EE-DA3D-4B41-862D-3F4417205658}"/>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67" name="Tijdelijke aanduiding voor dianummer 5">
            <a:extLst>
              <a:ext uri="{FF2B5EF4-FFF2-40B4-BE49-F238E27FC236}">
                <a16:creationId xmlns:a16="http://schemas.microsoft.com/office/drawing/2014/main" id="{D104D4ED-A81A-4078-8FF9-BEB2F51F2C93}"/>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spTree>
    <p:extLst>
      <p:ext uri="{BB962C8B-B14F-4D97-AF65-F5344CB8AC3E}">
        <p14:creationId xmlns:p14="http://schemas.microsoft.com/office/powerpoint/2010/main" val="12622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childTnLst>
                                    <p:set>
                                      <p:cBhvr>
                                        <p:cTn id="6" dur="1" fill="hold">
                                          <p:stCondLst>
                                            <p:cond delay="0"/>
                                          </p:stCondLst>
                                        </p:cTn>
                                        <p:tgtEl>
                                          <p:spTgt spid="70"/>
                                        </p:tgtEl>
                                        <p:attrNameLst>
                                          <p:attrName>style.visibility</p:attrName>
                                        </p:attrNameLst>
                                      </p:cBhvr>
                                      <p:to>
                                        <p:strVal val="visible"/>
                                      </p:to>
                                    </p:set>
                                    <p:animEffect transition="in" filter="fade">
                                      <p:cBhvr>
                                        <p:cTn id="7"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uiExpand="1">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70"/>
                        </p:tgtEl>
                        <p:attrNameLst>
                          <p:attrName>style.visibility</p:attrName>
                        </p:attrNameLst>
                      </p:cBhvr>
                      <p:to>
                        <p:strVal val="visible"/>
                      </p:to>
                    </p:set>
                    <p:animEffect transition="in" filter="fade">
                      <p:cBhvr>
                        <p:cTn dur="750"/>
                        <p:tgtEl>
                          <p:spTgt spid="70"/>
                        </p:tgtEl>
                      </p:cBhvr>
                    </p:animEffect>
                  </p:childTnLst>
                </p:cTn>
              </p:par>
            </p:tnLst>
          </p:tmpl>
        </p:tmplLst>
      </p:bldP>
    </p:bld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TEXT WITH CHART (50%/ 50%)">
    <p:spTree>
      <p:nvGrpSpPr>
        <p:cNvPr id="1" name=""/>
        <p:cNvGrpSpPr/>
        <p:nvPr/>
      </p:nvGrpSpPr>
      <p:grpSpPr>
        <a:xfrm>
          <a:off x="0" y="0"/>
          <a:ext cx="0" cy="0"/>
          <a:chOff x="0" y="0"/>
          <a:chExt cx="0" cy="0"/>
        </a:xfrm>
      </p:grpSpPr>
      <p:sp>
        <p:nvSpPr>
          <p:cNvPr id="31" name="Isosceles Triangle 30">
            <a:extLst>
              <a:ext uri="{FF2B5EF4-FFF2-40B4-BE49-F238E27FC236}">
                <a16:creationId xmlns:a16="http://schemas.microsoft.com/office/drawing/2014/main" id="{A37C7D9A-6F9A-419F-9D11-09C9A27E2220}"/>
              </a:ext>
            </a:extLst>
          </p:cNvPr>
          <p:cNvSpPr/>
          <p:nvPr userDrawn="1"/>
        </p:nvSpPr>
        <p:spPr>
          <a:xfrm rot="16200000">
            <a:off x="9530502" y="5625013"/>
            <a:ext cx="3875539" cy="191351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ID" hidden="1">
            <a:extLst>
              <a:ext uri="{FF2B5EF4-FFF2-40B4-BE49-F238E27FC236}">
                <a16:creationId xmlns:a16="http://schemas.microsoft.com/office/drawing/2014/main" id="{DD46EFD6-99D1-4B0C-8FD1-F0F4BD225931}"/>
              </a:ext>
            </a:extLst>
          </p:cNvPr>
          <p:cNvGrpSpPr/>
          <p:nvPr userDrawn="1"/>
        </p:nvGrpSpPr>
        <p:grpSpPr>
          <a:xfrm>
            <a:off x="0" y="0"/>
            <a:ext cx="12192001" cy="6858000"/>
            <a:chOff x="0" y="0"/>
            <a:chExt cx="12192001" cy="6858000"/>
          </a:xfrm>
          <a:solidFill>
            <a:schemeClr val="accent1">
              <a:alpha val="49000"/>
            </a:schemeClr>
          </a:solidFill>
        </p:grpSpPr>
        <p:sp>
          <p:nvSpPr>
            <p:cNvPr id="83" name="Rechthoek 82">
              <a:extLst>
                <a:ext uri="{FF2B5EF4-FFF2-40B4-BE49-F238E27FC236}">
                  <a16:creationId xmlns:a16="http://schemas.microsoft.com/office/drawing/2014/main" id="{9DB95313-93C6-4D29-9664-B85C3A9045BE}"/>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4" name="Rechthoek 83">
              <a:extLst>
                <a:ext uri="{FF2B5EF4-FFF2-40B4-BE49-F238E27FC236}">
                  <a16:creationId xmlns:a16="http://schemas.microsoft.com/office/drawing/2014/main" id="{AAF94DBA-C43D-4D9E-A7BF-3A7063DDA927}"/>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5" name="Rechthoek 84">
              <a:extLst>
                <a:ext uri="{FF2B5EF4-FFF2-40B4-BE49-F238E27FC236}">
                  <a16:creationId xmlns:a16="http://schemas.microsoft.com/office/drawing/2014/main" id="{1EF36735-DE21-4866-8CF8-A149D8880A01}"/>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6" name="Rechthoek 85">
              <a:extLst>
                <a:ext uri="{FF2B5EF4-FFF2-40B4-BE49-F238E27FC236}">
                  <a16:creationId xmlns:a16="http://schemas.microsoft.com/office/drawing/2014/main" id="{A5B9575C-CE06-463C-AE25-FA069B0613B3}"/>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7" name="Rechthoek 86">
              <a:extLst>
                <a:ext uri="{FF2B5EF4-FFF2-40B4-BE49-F238E27FC236}">
                  <a16:creationId xmlns:a16="http://schemas.microsoft.com/office/drawing/2014/main" id="{6476A069-67C3-4A79-9FF0-23B5B5EE412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8" name="Rechthoek 87">
              <a:extLst>
                <a:ext uri="{FF2B5EF4-FFF2-40B4-BE49-F238E27FC236}">
                  <a16:creationId xmlns:a16="http://schemas.microsoft.com/office/drawing/2014/main" id="{6CFE8C40-B7C5-4860-92D2-CE113B1E9DC0}"/>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9" name="Rechthoek 88">
              <a:extLst>
                <a:ext uri="{FF2B5EF4-FFF2-40B4-BE49-F238E27FC236}">
                  <a16:creationId xmlns:a16="http://schemas.microsoft.com/office/drawing/2014/main" id="{57D2AD0D-0FDC-4667-A0AD-F016662B8E27}"/>
                </a:ext>
              </a:extLst>
            </p:cNvPr>
            <p:cNvSpPr/>
            <p:nvPr userDrawn="1"/>
          </p:nvSpPr>
          <p:spPr>
            <a:xfrm>
              <a:off x="5869207"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92" name="Rechthoek 91">
              <a:extLst>
                <a:ext uri="{FF2B5EF4-FFF2-40B4-BE49-F238E27FC236}">
                  <a16:creationId xmlns:a16="http://schemas.microsoft.com/office/drawing/2014/main" id="{96CD41F3-EC5F-4FCC-8613-C5FA43E04397}"/>
                </a:ext>
              </a:extLst>
            </p:cNvPr>
            <p:cNvSpPr/>
            <p:nvPr userDrawn="1"/>
          </p:nvSpPr>
          <p:spPr>
            <a:xfrm>
              <a:off x="6322791"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91" name="Tijdelijke aanduiding voor grafiek 7">
            <a:extLst>
              <a:ext uri="{FF2B5EF4-FFF2-40B4-BE49-F238E27FC236}">
                <a16:creationId xmlns:a16="http://schemas.microsoft.com/office/drawing/2014/main" id="{BDED734F-E8EE-4A40-A3B0-CCDA1D102C45}"/>
              </a:ext>
            </a:extLst>
          </p:cNvPr>
          <p:cNvSpPr>
            <a:spLocks noGrp="1"/>
          </p:cNvSpPr>
          <p:nvPr>
            <p:ph type="chart" sz="quarter" idx="14" hasCustomPrompt="1"/>
          </p:nvPr>
        </p:nvSpPr>
        <p:spPr>
          <a:xfrm>
            <a:off x="6776377" y="2024864"/>
            <a:ext cx="4967947" cy="4124705"/>
          </a:xfrm>
          <a:solidFill>
            <a:schemeClr val="bg1">
              <a:lumMod val="95000"/>
            </a:schemeClr>
          </a:solidFill>
        </p:spPr>
        <p:txBody>
          <a:bodyPr tIns="1620000"/>
          <a:lstStyle>
            <a:lvl1pPr marL="0" indent="0" algn="ctr">
              <a:buNone/>
              <a:defRPr sz="1050" b="1" baseline="0"/>
            </a:lvl1pPr>
          </a:lstStyle>
          <a:p>
            <a:r>
              <a:rPr lang="nl-NL" dirty="0"/>
              <a:t>Klik op onderstaand pictogram</a:t>
            </a:r>
            <a:br>
              <a:rPr lang="nl-NL" dirty="0"/>
            </a:br>
            <a:r>
              <a:rPr lang="nl-NL" dirty="0"/>
              <a:t>om een grafiek in te voegen</a:t>
            </a:r>
          </a:p>
        </p:txBody>
      </p:sp>
      <p:grpSp>
        <p:nvGrpSpPr>
          <p:cNvPr id="152" name="Grid" hidden="1">
            <a:extLst>
              <a:ext uri="{FF2B5EF4-FFF2-40B4-BE49-F238E27FC236}">
                <a16:creationId xmlns:a16="http://schemas.microsoft.com/office/drawing/2014/main" id="{F7D76903-AE81-4EA8-B4EF-4749F0B55FF5}"/>
              </a:ext>
            </a:extLst>
          </p:cNvPr>
          <p:cNvGrpSpPr/>
          <p:nvPr userDrawn="1"/>
        </p:nvGrpSpPr>
        <p:grpSpPr>
          <a:xfrm>
            <a:off x="-18224" y="-2"/>
            <a:ext cx="12210224" cy="6858006"/>
            <a:chOff x="-18224" y="-2"/>
            <a:chExt cx="12210224" cy="6858006"/>
          </a:xfrm>
          <a:solidFill>
            <a:schemeClr val="accent6">
              <a:alpha val="27843"/>
            </a:schemeClr>
          </a:solidFill>
        </p:grpSpPr>
        <p:sp>
          <p:nvSpPr>
            <p:cNvPr id="153" name="Rechthoek 152">
              <a:extLst>
                <a:ext uri="{FF2B5EF4-FFF2-40B4-BE49-F238E27FC236}">
                  <a16:creationId xmlns:a16="http://schemas.microsoft.com/office/drawing/2014/main" id="{145725C2-FCCD-40CA-B09D-49385B6B3494}"/>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4" name="Rechthoek 153">
              <a:extLst>
                <a:ext uri="{FF2B5EF4-FFF2-40B4-BE49-F238E27FC236}">
                  <a16:creationId xmlns:a16="http://schemas.microsoft.com/office/drawing/2014/main" id="{5CC2E34C-F947-42EC-8380-BFF2D5D32102}"/>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5" name="Rechthoek 154">
              <a:extLst>
                <a:ext uri="{FF2B5EF4-FFF2-40B4-BE49-F238E27FC236}">
                  <a16:creationId xmlns:a16="http://schemas.microsoft.com/office/drawing/2014/main" id="{B0D9B4CF-7218-49E7-83E7-119A5B7EE57D}"/>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6" name="Rechthoek 155">
              <a:extLst>
                <a:ext uri="{FF2B5EF4-FFF2-40B4-BE49-F238E27FC236}">
                  <a16:creationId xmlns:a16="http://schemas.microsoft.com/office/drawing/2014/main" id="{C6930B24-0A06-4FED-93BD-405AD502393E}"/>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7" name="Rechthoek 156">
              <a:extLst>
                <a:ext uri="{FF2B5EF4-FFF2-40B4-BE49-F238E27FC236}">
                  <a16:creationId xmlns:a16="http://schemas.microsoft.com/office/drawing/2014/main" id="{50F412F6-ADCB-4384-8EF8-512F08195217}"/>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8" name="Rechthoek 157">
              <a:extLst>
                <a:ext uri="{FF2B5EF4-FFF2-40B4-BE49-F238E27FC236}">
                  <a16:creationId xmlns:a16="http://schemas.microsoft.com/office/drawing/2014/main" id="{64EFD645-526B-43FF-B7A4-67F51C2D62C9}"/>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9" name="Rechthoek 158">
              <a:extLst>
                <a:ext uri="{FF2B5EF4-FFF2-40B4-BE49-F238E27FC236}">
                  <a16:creationId xmlns:a16="http://schemas.microsoft.com/office/drawing/2014/main" id="{D1FBB9B7-1680-4AA5-A032-2FD5C9EC8716}"/>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0" name="Rechthoek 159">
              <a:extLst>
                <a:ext uri="{FF2B5EF4-FFF2-40B4-BE49-F238E27FC236}">
                  <a16:creationId xmlns:a16="http://schemas.microsoft.com/office/drawing/2014/main" id="{73819AD1-30F7-4FD3-B06E-61D183831A7A}"/>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1" name="Rechthoek 160">
              <a:extLst>
                <a:ext uri="{FF2B5EF4-FFF2-40B4-BE49-F238E27FC236}">
                  <a16:creationId xmlns:a16="http://schemas.microsoft.com/office/drawing/2014/main" id="{D1FCA5A4-EC6D-4438-A5F6-BD4AF442A160}"/>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2" name="Rechthoek 161">
              <a:extLst>
                <a:ext uri="{FF2B5EF4-FFF2-40B4-BE49-F238E27FC236}">
                  <a16:creationId xmlns:a16="http://schemas.microsoft.com/office/drawing/2014/main" id="{02C5432E-D940-4EB8-A948-8DC246ABDCB1}"/>
                </a:ext>
              </a:extLst>
            </p:cNvPr>
            <p:cNvSpPr/>
            <p:nvPr userDrawn="1"/>
          </p:nvSpPr>
          <p:spPr>
            <a:xfrm rot="16200000">
              <a:off x="3583438"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164" name="Group 163">
            <a:extLst>
              <a:ext uri="{FF2B5EF4-FFF2-40B4-BE49-F238E27FC236}">
                <a16:creationId xmlns:a16="http://schemas.microsoft.com/office/drawing/2014/main" id="{59232D91-6C68-4245-AE32-E45C181613E4}"/>
              </a:ext>
            </a:extLst>
          </p:cNvPr>
          <p:cNvGrpSpPr/>
          <p:nvPr userDrawn="1"/>
        </p:nvGrpSpPr>
        <p:grpSpPr>
          <a:xfrm>
            <a:off x="-1239701" y="-375823"/>
            <a:ext cx="3875539" cy="1913514"/>
            <a:chOff x="-1239701" y="-375823"/>
            <a:chExt cx="3875539" cy="1913514"/>
          </a:xfrm>
        </p:grpSpPr>
        <p:sp>
          <p:nvSpPr>
            <p:cNvPr id="167" name="Isosceles Triangle 166">
              <a:extLst>
                <a:ext uri="{FF2B5EF4-FFF2-40B4-BE49-F238E27FC236}">
                  <a16:creationId xmlns:a16="http://schemas.microsoft.com/office/drawing/2014/main" id="{D5449505-E626-4903-B68E-BAAA5BA7CCFE}"/>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a:extLst>
                <a:ext uri="{FF2B5EF4-FFF2-40B4-BE49-F238E27FC236}">
                  <a16:creationId xmlns:a16="http://schemas.microsoft.com/office/drawing/2014/main" id="{243805FB-11DD-4462-BD65-516C00A05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170" name="Titel 1">
            <a:extLst>
              <a:ext uri="{FF2B5EF4-FFF2-40B4-BE49-F238E27FC236}">
                <a16:creationId xmlns:a16="http://schemas.microsoft.com/office/drawing/2014/main" id="{D559C40D-5BD3-487A-9CDE-CAA9791DAE76}"/>
              </a:ext>
            </a:extLst>
          </p:cNvPr>
          <p:cNvSpPr>
            <a:spLocks noGrp="1"/>
          </p:cNvSpPr>
          <p:nvPr>
            <p:ph type="title"/>
          </p:nvPr>
        </p:nvSpPr>
        <p:spPr>
          <a:xfrm>
            <a:off x="2635838" y="743603"/>
            <a:ext cx="9102576" cy="449900"/>
          </a:xfrm>
          <a:prstGeom prst="rect">
            <a:avLst/>
          </a:prstGeom>
        </p:spPr>
        <p:txBody>
          <a:bodyPr/>
          <a:lstStyle>
            <a:lvl1pPr>
              <a:defRPr sz="4400"/>
            </a:lvl1pPr>
          </a:lstStyle>
          <a:p>
            <a:r>
              <a:rPr lang="en-US"/>
              <a:t>Click to edit Master title style</a:t>
            </a:r>
            <a:endParaRPr lang="nl-NL" dirty="0"/>
          </a:p>
        </p:txBody>
      </p:sp>
      <p:sp>
        <p:nvSpPr>
          <p:cNvPr id="172" name="Tijdelijke aanduiding voor verticale tekst 2">
            <a:extLst>
              <a:ext uri="{FF2B5EF4-FFF2-40B4-BE49-F238E27FC236}">
                <a16:creationId xmlns:a16="http://schemas.microsoft.com/office/drawing/2014/main" id="{8FEC4AD4-FCAD-4D6F-A21B-B240B01790AC}"/>
              </a:ext>
            </a:extLst>
          </p:cNvPr>
          <p:cNvSpPr>
            <a:spLocks noGrp="1"/>
          </p:cNvSpPr>
          <p:nvPr>
            <p:ph type="body" orient="vert" idx="1"/>
          </p:nvPr>
        </p:nvSpPr>
        <p:spPr>
          <a:xfrm>
            <a:off x="1250490" y="2024865"/>
            <a:ext cx="5416747" cy="4124705"/>
          </a:xfrm>
        </p:spPr>
        <p:txBody>
          <a:bodyPr vert="horz"/>
          <a:lstStyle>
            <a:lvl1pPr>
              <a:defRPr sz="2800"/>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r>
              <a:rPr lang="en-US" noProof="0"/>
              <a:t>Edit Master text styles</a:t>
            </a:r>
          </a:p>
        </p:txBody>
      </p:sp>
      <p:sp>
        <p:nvSpPr>
          <p:cNvPr id="175" name="Tijdelijke aanduiding voor voettekst 4">
            <a:extLst>
              <a:ext uri="{FF2B5EF4-FFF2-40B4-BE49-F238E27FC236}">
                <a16:creationId xmlns:a16="http://schemas.microsoft.com/office/drawing/2014/main" id="{AA6ADD0E-336F-4F24-A055-1EF783BA9C48}"/>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176" name="Tijdelijke aanduiding voor dianummer 5">
            <a:extLst>
              <a:ext uri="{FF2B5EF4-FFF2-40B4-BE49-F238E27FC236}">
                <a16:creationId xmlns:a16="http://schemas.microsoft.com/office/drawing/2014/main" id="{6620CC57-8A0F-4178-BC73-2ED0395C41E0}"/>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spTree>
    <p:extLst>
      <p:ext uri="{BB962C8B-B14F-4D97-AF65-F5344CB8AC3E}">
        <p14:creationId xmlns:p14="http://schemas.microsoft.com/office/powerpoint/2010/main" val="3157701713"/>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CHART (100%)">
    <p:spTree>
      <p:nvGrpSpPr>
        <p:cNvPr id="1" name=""/>
        <p:cNvGrpSpPr/>
        <p:nvPr/>
      </p:nvGrpSpPr>
      <p:grpSpPr>
        <a:xfrm>
          <a:off x="0" y="0"/>
          <a:ext cx="0" cy="0"/>
          <a:chOff x="0" y="0"/>
          <a:chExt cx="0" cy="0"/>
        </a:xfrm>
      </p:grpSpPr>
      <p:sp>
        <p:nvSpPr>
          <p:cNvPr id="30" name="Isosceles Triangle 29">
            <a:extLst>
              <a:ext uri="{FF2B5EF4-FFF2-40B4-BE49-F238E27FC236}">
                <a16:creationId xmlns:a16="http://schemas.microsoft.com/office/drawing/2014/main" id="{37D9B31D-9A3D-4F31-8F08-3314B7E87830}"/>
              </a:ext>
            </a:extLst>
          </p:cNvPr>
          <p:cNvSpPr/>
          <p:nvPr userDrawn="1"/>
        </p:nvSpPr>
        <p:spPr>
          <a:xfrm rot="16200000">
            <a:off x="9530502" y="5625013"/>
            <a:ext cx="3875539" cy="191351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ID" hidden="1">
            <a:extLst>
              <a:ext uri="{FF2B5EF4-FFF2-40B4-BE49-F238E27FC236}">
                <a16:creationId xmlns:a16="http://schemas.microsoft.com/office/drawing/2014/main" id="{DD46EFD6-99D1-4B0C-8FD1-F0F4BD225931}"/>
              </a:ext>
            </a:extLst>
          </p:cNvPr>
          <p:cNvGrpSpPr/>
          <p:nvPr userDrawn="1"/>
        </p:nvGrpSpPr>
        <p:grpSpPr>
          <a:xfrm>
            <a:off x="0" y="0"/>
            <a:ext cx="12192001" cy="6858000"/>
            <a:chOff x="0" y="0"/>
            <a:chExt cx="12192001" cy="6858000"/>
          </a:xfrm>
          <a:solidFill>
            <a:schemeClr val="accent1">
              <a:alpha val="49000"/>
            </a:schemeClr>
          </a:solidFill>
        </p:grpSpPr>
        <p:sp>
          <p:nvSpPr>
            <p:cNvPr id="83" name="Rechthoek 82">
              <a:extLst>
                <a:ext uri="{FF2B5EF4-FFF2-40B4-BE49-F238E27FC236}">
                  <a16:creationId xmlns:a16="http://schemas.microsoft.com/office/drawing/2014/main" id="{9DB95313-93C6-4D29-9664-B85C3A9045BE}"/>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4" name="Rechthoek 83">
              <a:extLst>
                <a:ext uri="{FF2B5EF4-FFF2-40B4-BE49-F238E27FC236}">
                  <a16:creationId xmlns:a16="http://schemas.microsoft.com/office/drawing/2014/main" id="{AAF94DBA-C43D-4D9E-A7BF-3A7063DDA927}"/>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5" name="Rechthoek 84">
              <a:extLst>
                <a:ext uri="{FF2B5EF4-FFF2-40B4-BE49-F238E27FC236}">
                  <a16:creationId xmlns:a16="http://schemas.microsoft.com/office/drawing/2014/main" id="{1EF36735-DE21-4866-8CF8-A149D8880A01}"/>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6" name="Rechthoek 85">
              <a:extLst>
                <a:ext uri="{FF2B5EF4-FFF2-40B4-BE49-F238E27FC236}">
                  <a16:creationId xmlns:a16="http://schemas.microsoft.com/office/drawing/2014/main" id="{A5B9575C-CE06-463C-AE25-FA069B0613B3}"/>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7" name="Rechthoek 86">
              <a:extLst>
                <a:ext uri="{FF2B5EF4-FFF2-40B4-BE49-F238E27FC236}">
                  <a16:creationId xmlns:a16="http://schemas.microsoft.com/office/drawing/2014/main" id="{6476A069-67C3-4A79-9FF0-23B5B5EE412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8" name="Rechthoek 87">
              <a:extLst>
                <a:ext uri="{FF2B5EF4-FFF2-40B4-BE49-F238E27FC236}">
                  <a16:creationId xmlns:a16="http://schemas.microsoft.com/office/drawing/2014/main" id="{6CFE8C40-B7C5-4860-92D2-CE113B1E9DC0}"/>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9" name="Rechthoek 88">
              <a:extLst>
                <a:ext uri="{FF2B5EF4-FFF2-40B4-BE49-F238E27FC236}">
                  <a16:creationId xmlns:a16="http://schemas.microsoft.com/office/drawing/2014/main" id="{57D2AD0D-0FDC-4667-A0AD-F016662B8E27}"/>
                </a:ext>
              </a:extLst>
            </p:cNvPr>
            <p:cNvSpPr/>
            <p:nvPr userDrawn="1"/>
          </p:nvSpPr>
          <p:spPr>
            <a:xfrm>
              <a:off x="5869207"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92" name="Rechthoek 91">
              <a:extLst>
                <a:ext uri="{FF2B5EF4-FFF2-40B4-BE49-F238E27FC236}">
                  <a16:creationId xmlns:a16="http://schemas.microsoft.com/office/drawing/2014/main" id="{96CD41F3-EC5F-4FCC-8613-C5FA43E04397}"/>
                </a:ext>
              </a:extLst>
            </p:cNvPr>
            <p:cNvSpPr/>
            <p:nvPr userDrawn="1"/>
          </p:nvSpPr>
          <p:spPr>
            <a:xfrm>
              <a:off x="6322791"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77" name="Grid" hidden="1">
            <a:extLst>
              <a:ext uri="{FF2B5EF4-FFF2-40B4-BE49-F238E27FC236}">
                <a16:creationId xmlns:a16="http://schemas.microsoft.com/office/drawing/2014/main" id="{35EAEB18-82A2-4D20-BD6A-1E017C6C33AD}"/>
              </a:ext>
            </a:extLst>
          </p:cNvPr>
          <p:cNvGrpSpPr/>
          <p:nvPr userDrawn="1"/>
        </p:nvGrpSpPr>
        <p:grpSpPr>
          <a:xfrm>
            <a:off x="-18224" y="-2"/>
            <a:ext cx="12210224" cy="6858006"/>
            <a:chOff x="-18224" y="-2"/>
            <a:chExt cx="12210224" cy="6858006"/>
          </a:xfrm>
          <a:solidFill>
            <a:schemeClr val="accent6">
              <a:alpha val="27843"/>
            </a:schemeClr>
          </a:solidFill>
        </p:grpSpPr>
        <p:sp>
          <p:nvSpPr>
            <p:cNvPr id="78" name="Rechthoek 77">
              <a:extLst>
                <a:ext uri="{FF2B5EF4-FFF2-40B4-BE49-F238E27FC236}">
                  <a16:creationId xmlns:a16="http://schemas.microsoft.com/office/drawing/2014/main" id="{6697FE4A-886E-4B8C-BB52-421FF15DA27F}"/>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9" name="Rechthoek 78">
              <a:extLst>
                <a:ext uri="{FF2B5EF4-FFF2-40B4-BE49-F238E27FC236}">
                  <a16:creationId xmlns:a16="http://schemas.microsoft.com/office/drawing/2014/main" id="{8F79E4E2-4F01-4F76-AC9D-470FC6401DDB}"/>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Rechthoek 79">
              <a:extLst>
                <a:ext uri="{FF2B5EF4-FFF2-40B4-BE49-F238E27FC236}">
                  <a16:creationId xmlns:a16="http://schemas.microsoft.com/office/drawing/2014/main" id="{FB34B28B-BC12-4AF8-BF09-EB288BEC9738}"/>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1" name="Rechthoek 80">
              <a:extLst>
                <a:ext uri="{FF2B5EF4-FFF2-40B4-BE49-F238E27FC236}">
                  <a16:creationId xmlns:a16="http://schemas.microsoft.com/office/drawing/2014/main" id="{5AC77087-FD05-42F8-9B12-F39EF28A7AF3}"/>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2" name="Rechthoek 151">
              <a:extLst>
                <a:ext uri="{FF2B5EF4-FFF2-40B4-BE49-F238E27FC236}">
                  <a16:creationId xmlns:a16="http://schemas.microsoft.com/office/drawing/2014/main" id="{E3F2013E-C9F1-4CCE-87C7-F0A2384ACCCB}"/>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3" name="Rechthoek 152">
              <a:extLst>
                <a:ext uri="{FF2B5EF4-FFF2-40B4-BE49-F238E27FC236}">
                  <a16:creationId xmlns:a16="http://schemas.microsoft.com/office/drawing/2014/main" id="{71D10BA1-BC34-45D1-A391-A6B9BC7974E3}"/>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4" name="Rechthoek 153">
              <a:extLst>
                <a:ext uri="{FF2B5EF4-FFF2-40B4-BE49-F238E27FC236}">
                  <a16:creationId xmlns:a16="http://schemas.microsoft.com/office/drawing/2014/main" id="{866F8336-CC0D-4F5F-8149-318ED868B1FE}"/>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5" name="Rechthoek 154">
              <a:extLst>
                <a:ext uri="{FF2B5EF4-FFF2-40B4-BE49-F238E27FC236}">
                  <a16:creationId xmlns:a16="http://schemas.microsoft.com/office/drawing/2014/main" id="{21206945-B9BE-4F73-BFE6-FBED5473EAA4}"/>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6" name="Rechthoek 155">
              <a:extLst>
                <a:ext uri="{FF2B5EF4-FFF2-40B4-BE49-F238E27FC236}">
                  <a16:creationId xmlns:a16="http://schemas.microsoft.com/office/drawing/2014/main" id="{A39E4C3B-919A-4555-B6B1-854E2C54E782}"/>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7" name="Rechthoek 156">
              <a:extLst>
                <a:ext uri="{FF2B5EF4-FFF2-40B4-BE49-F238E27FC236}">
                  <a16:creationId xmlns:a16="http://schemas.microsoft.com/office/drawing/2014/main" id="{30AF16A1-BC3C-40AF-920D-FB3245617A19}"/>
                </a:ext>
              </a:extLst>
            </p:cNvPr>
            <p:cNvSpPr/>
            <p:nvPr userDrawn="1"/>
          </p:nvSpPr>
          <p:spPr>
            <a:xfrm rot="16200000">
              <a:off x="3583438"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90" name="Group 89">
            <a:extLst>
              <a:ext uri="{FF2B5EF4-FFF2-40B4-BE49-F238E27FC236}">
                <a16:creationId xmlns:a16="http://schemas.microsoft.com/office/drawing/2014/main" id="{4E488A1C-BBD4-4535-A14C-36527E3C40D6}"/>
              </a:ext>
            </a:extLst>
          </p:cNvPr>
          <p:cNvGrpSpPr/>
          <p:nvPr userDrawn="1"/>
        </p:nvGrpSpPr>
        <p:grpSpPr>
          <a:xfrm>
            <a:off x="-1239701" y="-375823"/>
            <a:ext cx="3875539" cy="1913514"/>
            <a:chOff x="-1239701" y="-375823"/>
            <a:chExt cx="3875539" cy="1913514"/>
          </a:xfrm>
        </p:grpSpPr>
        <p:sp>
          <p:nvSpPr>
            <p:cNvPr id="158" name="Isosceles Triangle 157">
              <a:extLst>
                <a:ext uri="{FF2B5EF4-FFF2-40B4-BE49-F238E27FC236}">
                  <a16:creationId xmlns:a16="http://schemas.microsoft.com/office/drawing/2014/main" id="{FCEF3B58-6162-4AB0-8655-63F7A708051C}"/>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160">
              <a:extLst>
                <a:ext uri="{FF2B5EF4-FFF2-40B4-BE49-F238E27FC236}">
                  <a16:creationId xmlns:a16="http://schemas.microsoft.com/office/drawing/2014/main" id="{0715B965-BDD1-4329-A27C-9BD2F0D34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162" name="Titel 1">
            <a:extLst>
              <a:ext uri="{FF2B5EF4-FFF2-40B4-BE49-F238E27FC236}">
                <a16:creationId xmlns:a16="http://schemas.microsoft.com/office/drawing/2014/main" id="{8B55A0B0-96F5-41AA-81C9-0AEB0040000D}"/>
              </a:ext>
            </a:extLst>
          </p:cNvPr>
          <p:cNvSpPr>
            <a:spLocks noGrp="1"/>
          </p:cNvSpPr>
          <p:nvPr>
            <p:ph type="title"/>
          </p:nvPr>
        </p:nvSpPr>
        <p:spPr>
          <a:xfrm>
            <a:off x="2635838" y="743603"/>
            <a:ext cx="9102576" cy="449900"/>
          </a:xfrm>
          <a:prstGeom prst="rect">
            <a:avLst/>
          </a:prstGeom>
        </p:spPr>
        <p:txBody>
          <a:bodyPr/>
          <a:lstStyle>
            <a:lvl1pPr>
              <a:defRPr sz="4400"/>
            </a:lvl1pPr>
          </a:lstStyle>
          <a:p>
            <a:r>
              <a:rPr lang="en-US"/>
              <a:t>Click to edit Master title style</a:t>
            </a:r>
            <a:endParaRPr lang="nl-NL" dirty="0"/>
          </a:p>
        </p:txBody>
      </p:sp>
      <p:sp>
        <p:nvSpPr>
          <p:cNvPr id="170" name="Tijdelijke aanduiding voor voettekst 4">
            <a:extLst>
              <a:ext uri="{FF2B5EF4-FFF2-40B4-BE49-F238E27FC236}">
                <a16:creationId xmlns:a16="http://schemas.microsoft.com/office/drawing/2014/main" id="{79476EBA-9C24-4566-BBB2-DA8F08E201AF}"/>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171" name="Tijdelijke aanduiding voor dianummer 5">
            <a:extLst>
              <a:ext uri="{FF2B5EF4-FFF2-40B4-BE49-F238E27FC236}">
                <a16:creationId xmlns:a16="http://schemas.microsoft.com/office/drawing/2014/main" id="{3B4C6BDA-CE9B-49C3-9384-C6262695986A}"/>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sp>
        <p:nvSpPr>
          <p:cNvPr id="91" name="Tijdelijke aanduiding voor grafiek 7">
            <a:extLst>
              <a:ext uri="{FF2B5EF4-FFF2-40B4-BE49-F238E27FC236}">
                <a16:creationId xmlns:a16="http://schemas.microsoft.com/office/drawing/2014/main" id="{BDED734F-E8EE-4A40-A3B0-CCDA1D102C45}"/>
              </a:ext>
            </a:extLst>
          </p:cNvPr>
          <p:cNvSpPr>
            <a:spLocks noGrp="1"/>
          </p:cNvSpPr>
          <p:nvPr>
            <p:ph type="chart" sz="quarter" idx="14" hasCustomPrompt="1"/>
          </p:nvPr>
        </p:nvSpPr>
        <p:spPr>
          <a:xfrm>
            <a:off x="1254364" y="2281604"/>
            <a:ext cx="10484049" cy="3867965"/>
          </a:xfrm>
          <a:solidFill>
            <a:schemeClr val="bg1">
              <a:lumMod val="95000"/>
            </a:schemeClr>
          </a:solidFill>
        </p:spPr>
        <p:txBody>
          <a:bodyPr tIns="1620000"/>
          <a:lstStyle>
            <a:lvl1pPr marL="0" indent="0" algn="ctr">
              <a:buNone/>
              <a:defRPr sz="1050" b="1" baseline="0"/>
            </a:lvl1pPr>
          </a:lstStyle>
          <a:p>
            <a:r>
              <a:rPr lang="nl-NL" dirty="0"/>
              <a:t>Klik op onderstaand pictogram</a:t>
            </a:r>
            <a:br>
              <a:rPr lang="nl-NL" dirty="0"/>
            </a:br>
            <a:r>
              <a:rPr lang="nl-NL" dirty="0"/>
              <a:t>om een grafiek in te voegen</a:t>
            </a:r>
          </a:p>
        </p:txBody>
      </p:sp>
    </p:spTree>
    <p:extLst>
      <p:ext uri="{BB962C8B-B14F-4D97-AF65-F5344CB8AC3E}">
        <p14:creationId xmlns:p14="http://schemas.microsoft.com/office/powerpoint/2010/main" val="30445586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37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TEXT WITH TABLE (50%/ 50%)">
    <p:spTree>
      <p:nvGrpSpPr>
        <p:cNvPr id="1" name=""/>
        <p:cNvGrpSpPr/>
        <p:nvPr/>
      </p:nvGrpSpPr>
      <p:grpSpPr>
        <a:xfrm>
          <a:off x="0" y="0"/>
          <a:ext cx="0" cy="0"/>
          <a:chOff x="0" y="0"/>
          <a:chExt cx="0" cy="0"/>
        </a:xfrm>
      </p:grpSpPr>
      <p:sp>
        <p:nvSpPr>
          <p:cNvPr id="31" name="Isosceles Triangle 30">
            <a:extLst>
              <a:ext uri="{FF2B5EF4-FFF2-40B4-BE49-F238E27FC236}">
                <a16:creationId xmlns:a16="http://schemas.microsoft.com/office/drawing/2014/main" id="{751E1894-8801-467E-B7A5-662A3EA4CD0B}"/>
              </a:ext>
            </a:extLst>
          </p:cNvPr>
          <p:cNvSpPr/>
          <p:nvPr userDrawn="1"/>
        </p:nvSpPr>
        <p:spPr>
          <a:xfrm rot="16200000">
            <a:off x="9530502" y="5625013"/>
            <a:ext cx="3875539" cy="191351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ID" hidden="1">
            <a:extLst>
              <a:ext uri="{FF2B5EF4-FFF2-40B4-BE49-F238E27FC236}">
                <a16:creationId xmlns:a16="http://schemas.microsoft.com/office/drawing/2014/main" id="{DD46EFD6-99D1-4B0C-8FD1-F0F4BD225931}"/>
              </a:ext>
            </a:extLst>
          </p:cNvPr>
          <p:cNvGrpSpPr/>
          <p:nvPr userDrawn="1"/>
        </p:nvGrpSpPr>
        <p:grpSpPr>
          <a:xfrm>
            <a:off x="0" y="0"/>
            <a:ext cx="12192001" cy="6858000"/>
            <a:chOff x="0" y="0"/>
            <a:chExt cx="12192001" cy="6858000"/>
          </a:xfrm>
          <a:solidFill>
            <a:schemeClr val="accent1">
              <a:alpha val="49000"/>
            </a:schemeClr>
          </a:solidFill>
        </p:grpSpPr>
        <p:sp>
          <p:nvSpPr>
            <p:cNvPr id="83" name="Rechthoek 82">
              <a:extLst>
                <a:ext uri="{FF2B5EF4-FFF2-40B4-BE49-F238E27FC236}">
                  <a16:creationId xmlns:a16="http://schemas.microsoft.com/office/drawing/2014/main" id="{9DB95313-93C6-4D29-9664-B85C3A9045BE}"/>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4" name="Rechthoek 83">
              <a:extLst>
                <a:ext uri="{FF2B5EF4-FFF2-40B4-BE49-F238E27FC236}">
                  <a16:creationId xmlns:a16="http://schemas.microsoft.com/office/drawing/2014/main" id="{AAF94DBA-C43D-4D9E-A7BF-3A7063DDA927}"/>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5" name="Rechthoek 84">
              <a:extLst>
                <a:ext uri="{FF2B5EF4-FFF2-40B4-BE49-F238E27FC236}">
                  <a16:creationId xmlns:a16="http://schemas.microsoft.com/office/drawing/2014/main" id="{1EF36735-DE21-4866-8CF8-A149D8880A01}"/>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6" name="Rechthoek 85">
              <a:extLst>
                <a:ext uri="{FF2B5EF4-FFF2-40B4-BE49-F238E27FC236}">
                  <a16:creationId xmlns:a16="http://schemas.microsoft.com/office/drawing/2014/main" id="{A5B9575C-CE06-463C-AE25-FA069B0613B3}"/>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7" name="Rechthoek 86">
              <a:extLst>
                <a:ext uri="{FF2B5EF4-FFF2-40B4-BE49-F238E27FC236}">
                  <a16:creationId xmlns:a16="http://schemas.microsoft.com/office/drawing/2014/main" id="{6476A069-67C3-4A79-9FF0-23B5B5EE412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8" name="Rechthoek 87">
              <a:extLst>
                <a:ext uri="{FF2B5EF4-FFF2-40B4-BE49-F238E27FC236}">
                  <a16:creationId xmlns:a16="http://schemas.microsoft.com/office/drawing/2014/main" id="{6CFE8C40-B7C5-4860-92D2-CE113B1E9DC0}"/>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9" name="Rechthoek 88">
              <a:extLst>
                <a:ext uri="{FF2B5EF4-FFF2-40B4-BE49-F238E27FC236}">
                  <a16:creationId xmlns:a16="http://schemas.microsoft.com/office/drawing/2014/main" id="{57D2AD0D-0FDC-4667-A0AD-F016662B8E27}"/>
                </a:ext>
              </a:extLst>
            </p:cNvPr>
            <p:cNvSpPr/>
            <p:nvPr userDrawn="1"/>
          </p:nvSpPr>
          <p:spPr>
            <a:xfrm>
              <a:off x="5869207"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92" name="Rechthoek 91">
              <a:extLst>
                <a:ext uri="{FF2B5EF4-FFF2-40B4-BE49-F238E27FC236}">
                  <a16:creationId xmlns:a16="http://schemas.microsoft.com/office/drawing/2014/main" id="{96CD41F3-EC5F-4FCC-8613-C5FA43E04397}"/>
                </a:ext>
              </a:extLst>
            </p:cNvPr>
            <p:cNvSpPr/>
            <p:nvPr userDrawn="1"/>
          </p:nvSpPr>
          <p:spPr>
            <a:xfrm>
              <a:off x="6322791"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118" name="Grid" hidden="1">
            <a:extLst>
              <a:ext uri="{FF2B5EF4-FFF2-40B4-BE49-F238E27FC236}">
                <a16:creationId xmlns:a16="http://schemas.microsoft.com/office/drawing/2014/main" id="{9AC34416-B356-4E9A-96E1-067CCF100405}"/>
              </a:ext>
            </a:extLst>
          </p:cNvPr>
          <p:cNvGrpSpPr/>
          <p:nvPr userDrawn="1"/>
        </p:nvGrpSpPr>
        <p:grpSpPr>
          <a:xfrm>
            <a:off x="-18224" y="-2"/>
            <a:ext cx="12210224" cy="6858006"/>
            <a:chOff x="-18224" y="-2"/>
            <a:chExt cx="12210224" cy="6858006"/>
          </a:xfrm>
          <a:solidFill>
            <a:schemeClr val="accent6">
              <a:alpha val="27843"/>
            </a:schemeClr>
          </a:solidFill>
        </p:grpSpPr>
        <p:sp>
          <p:nvSpPr>
            <p:cNvPr id="119" name="Rechthoek 118">
              <a:extLst>
                <a:ext uri="{FF2B5EF4-FFF2-40B4-BE49-F238E27FC236}">
                  <a16:creationId xmlns:a16="http://schemas.microsoft.com/office/drawing/2014/main" id="{2A88BA94-9707-4157-AE73-3C7F276F4CDA}"/>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Rechthoek 119">
              <a:extLst>
                <a:ext uri="{FF2B5EF4-FFF2-40B4-BE49-F238E27FC236}">
                  <a16:creationId xmlns:a16="http://schemas.microsoft.com/office/drawing/2014/main" id="{FB3966A9-1A67-4A81-AE2A-3B1C88CC97AB}"/>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1" name="Rechthoek 120">
              <a:extLst>
                <a:ext uri="{FF2B5EF4-FFF2-40B4-BE49-F238E27FC236}">
                  <a16:creationId xmlns:a16="http://schemas.microsoft.com/office/drawing/2014/main" id="{95DD0104-267C-4265-BD23-6E2738E928A4}"/>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2" name="Rechthoek 121">
              <a:extLst>
                <a:ext uri="{FF2B5EF4-FFF2-40B4-BE49-F238E27FC236}">
                  <a16:creationId xmlns:a16="http://schemas.microsoft.com/office/drawing/2014/main" id="{D4F304BE-CB22-4A82-B912-50CB1DF11381}"/>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3" name="Rechthoek 122">
              <a:extLst>
                <a:ext uri="{FF2B5EF4-FFF2-40B4-BE49-F238E27FC236}">
                  <a16:creationId xmlns:a16="http://schemas.microsoft.com/office/drawing/2014/main" id="{182936EE-E807-406A-B11D-0295FB537814}"/>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4" name="Rechthoek 123">
              <a:extLst>
                <a:ext uri="{FF2B5EF4-FFF2-40B4-BE49-F238E27FC236}">
                  <a16:creationId xmlns:a16="http://schemas.microsoft.com/office/drawing/2014/main" id="{4B0DF090-F967-466E-B54F-888E55B32412}"/>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Rechthoek 124">
              <a:extLst>
                <a:ext uri="{FF2B5EF4-FFF2-40B4-BE49-F238E27FC236}">
                  <a16:creationId xmlns:a16="http://schemas.microsoft.com/office/drawing/2014/main" id="{DC5AF133-6B88-4B42-A0CF-954CF0C519FB}"/>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6" name="Rechthoek 125">
              <a:extLst>
                <a:ext uri="{FF2B5EF4-FFF2-40B4-BE49-F238E27FC236}">
                  <a16:creationId xmlns:a16="http://schemas.microsoft.com/office/drawing/2014/main" id="{E426E6EC-8D2C-49D4-B721-8F7B0F525DAD}"/>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7" name="Rechthoek 126">
              <a:extLst>
                <a:ext uri="{FF2B5EF4-FFF2-40B4-BE49-F238E27FC236}">
                  <a16:creationId xmlns:a16="http://schemas.microsoft.com/office/drawing/2014/main" id="{009BF5F7-86EF-4390-B02E-A95DD661D42B}"/>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8" name="Rechthoek 127">
              <a:extLst>
                <a:ext uri="{FF2B5EF4-FFF2-40B4-BE49-F238E27FC236}">
                  <a16:creationId xmlns:a16="http://schemas.microsoft.com/office/drawing/2014/main" id="{A488C438-A1FB-488E-819E-3C58174C5893}"/>
                </a:ext>
              </a:extLst>
            </p:cNvPr>
            <p:cNvSpPr/>
            <p:nvPr userDrawn="1"/>
          </p:nvSpPr>
          <p:spPr>
            <a:xfrm rot="16200000">
              <a:off x="3583438"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130" name="Group 129">
            <a:extLst>
              <a:ext uri="{FF2B5EF4-FFF2-40B4-BE49-F238E27FC236}">
                <a16:creationId xmlns:a16="http://schemas.microsoft.com/office/drawing/2014/main" id="{E2D04C94-EFC6-4F3A-B0D5-C84BE9C45D3A}"/>
              </a:ext>
            </a:extLst>
          </p:cNvPr>
          <p:cNvGrpSpPr/>
          <p:nvPr userDrawn="1"/>
        </p:nvGrpSpPr>
        <p:grpSpPr>
          <a:xfrm>
            <a:off x="-1239701" y="-375823"/>
            <a:ext cx="3875539" cy="1913514"/>
            <a:chOff x="-1239701" y="-375823"/>
            <a:chExt cx="3875539" cy="1913514"/>
          </a:xfrm>
        </p:grpSpPr>
        <p:sp>
          <p:nvSpPr>
            <p:cNvPr id="131" name="Isosceles Triangle 130">
              <a:extLst>
                <a:ext uri="{FF2B5EF4-FFF2-40B4-BE49-F238E27FC236}">
                  <a16:creationId xmlns:a16="http://schemas.microsoft.com/office/drawing/2014/main" id="{83BDDF40-0044-4DA1-85E4-6E63385C951B}"/>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id="{DB7A4DDA-D1C0-43EB-AE7B-F585058630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133" name="Titel 1">
            <a:extLst>
              <a:ext uri="{FF2B5EF4-FFF2-40B4-BE49-F238E27FC236}">
                <a16:creationId xmlns:a16="http://schemas.microsoft.com/office/drawing/2014/main" id="{386960D6-25CF-479D-96AA-5627C74C6DC1}"/>
              </a:ext>
            </a:extLst>
          </p:cNvPr>
          <p:cNvSpPr>
            <a:spLocks noGrp="1"/>
          </p:cNvSpPr>
          <p:nvPr>
            <p:ph type="title"/>
          </p:nvPr>
        </p:nvSpPr>
        <p:spPr>
          <a:xfrm>
            <a:off x="2635838" y="743603"/>
            <a:ext cx="9102576" cy="449900"/>
          </a:xfrm>
          <a:prstGeom prst="rect">
            <a:avLst/>
          </a:prstGeom>
        </p:spPr>
        <p:txBody>
          <a:bodyPr/>
          <a:lstStyle>
            <a:lvl1pPr>
              <a:defRPr sz="4400"/>
            </a:lvl1pPr>
          </a:lstStyle>
          <a:p>
            <a:r>
              <a:rPr lang="en-US"/>
              <a:t>Click to edit Master title style</a:t>
            </a:r>
            <a:endParaRPr lang="nl-NL" dirty="0"/>
          </a:p>
        </p:txBody>
      </p:sp>
      <p:sp>
        <p:nvSpPr>
          <p:cNvPr id="137" name="Tijdelijke aanduiding voor verticale tekst 2">
            <a:extLst>
              <a:ext uri="{FF2B5EF4-FFF2-40B4-BE49-F238E27FC236}">
                <a16:creationId xmlns:a16="http://schemas.microsoft.com/office/drawing/2014/main" id="{4F2B0069-CDAB-4080-B133-E4211FEFEC2E}"/>
              </a:ext>
            </a:extLst>
          </p:cNvPr>
          <p:cNvSpPr>
            <a:spLocks noGrp="1"/>
          </p:cNvSpPr>
          <p:nvPr>
            <p:ph type="body" orient="vert" idx="1"/>
          </p:nvPr>
        </p:nvSpPr>
        <p:spPr>
          <a:xfrm>
            <a:off x="1250490" y="2024865"/>
            <a:ext cx="5363151" cy="4124705"/>
          </a:xfrm>
        </p:spPr>
        <p:txBody>
          <a:bodyPr vert="horz"/>
          <a:lstStyle>
            <a:lvl1pPr>
              <a:defRPr sz="2800"/>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r>
              <a:rPr lang="en-US" noProof="0"/>
              <a:t>Edit Master text styles</a:t>
            </a:r>
          </a:p>
        </p:txBody>
      </p:sp>
      <p:sp>
        <p:nvSpPr>
          <p:cNvPr id="138" name="Tijdelijke aanduiding voor voettekst 4">
            <a:extLst>
              <a:ext uri="{FF2B5EF4-FFF2-40B4-BE49-F238E27FC236}">
                <a16:creationId xmlns:a16="http://schemas.microsoft.com/office/drawing/2014/main" id="{4CB4634A-E05F-4CE1-B9F1-DA5DDE61EF1D}"/>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139" name="Tijdelijke aanduiding voor dianummer 5">
            <a:extLst>
              <a:ext uri="{FF2B5EF4-FFF2-40B4-BE49-F238E27FC236}">
                <a16:creationId xmlns:a16="http://schemas.microsoft.com/office/drawing/2014/main" id="{B03C3F50-230F-424B-A7B8-B134AB6F598B}"/>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sp>
        <p:nvSpPr>
          <p:cNvPr id="152" name="Tijdelijke aanduiding voor tabel 8">
            <a:extLst>
              <a:ext uri="{FF2B5EF4-FFF2-40B4-BE49-F238E27FC236}">
                <a16:creationId xmlns:a16="http://schemas.microsoft.com/office/drawing/2014/main" id="{A53CAFF0-6C2E-4CED-9470-8DA99266AE50}"/>
              </a:ext>
            </a:extLst>
          </p:cNvPr>
          <p:cNvSpPr>
            <a:spLocks noGrp="1"/>
          </p:cNvSpPr>
          <p:nvPr>
            <p:ph type="tbl" sz="quarter" idx="14" hasCustomPrompt="1"/>
          </p:nvPr>
        </p:nvSpPr>
        <p:spPr>
          <a:xfrm>
            <a:off x="6776377" y="2024790"/>
            <a:ext cx="4959342" cy="4124705"/>
          </a:xfrm>
          <a:solidFill>
            <a:schemeClr val="bg1">
              <a:lumMod val="95000"/>
            </a:schemeClr>
          </a:solidFill>
        </p:spPr>
        <p:txBody>
          <a:bodyPr tIns="1620000"/>
          <a:lstStyle>
            <a:lvl1pPr marL="0" indent="0" algn="ctr">
              <a:buNone/>
              <a:defRPr sz="1050" b="1"/>
            </a:lvl1pPr>
          </a:lstStyle>
          <a:p>
            <a:r>
              <a:rPr lang="nl-NL" dirty="0"/>
              <a:t>Klik op onderstaand pictogram</a:t>
            </a:r>
            <a:br>
              <a:rPr lang="nl-NL" dirty="0"/>
            </a:br>
            <a:r>
              <a:rPr lang="nl-NL" dirty="0"/>
              <a:t>om een tabel in te voegen</a:t>
            </a:r>
          </a:p>
        </p:txBody>
      </p:sp>
    </p:spTree>
    <p:extLst>
      <p:ext uri="{BB962C8B-B14F-4D97-AF65-F5344CB8AC3E}">
        <p14:creationId xmlns:p14="http://schemas.microsoft.com/office/powerpoint/2010/main" val="3318117924"/>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TABLE (100%)">
    <p:spTree>
      <p:nvGrpSpPr>
        <p:cNvPr id="1" name=""/>
        <p:cNvGrpSpPr/>
        <p:nvPr/>
      </p:nvGrpSpPr>
      <p:grpSpPr>
        <a:xfrm>
          <a:off x="0" y="0"/>
          <a:ext cx="0" cy="0"/>
          <a:chOff x="0" y="0"/>
          <a:chExt cx="0" cy="0"/>
        </a:xfrm>
      </p:grpSpPr>
      <p:sp>
        <p:nvSpPr>
          <p:cNvPr id="30" name="Isosceles Triangle 29">
            <a:extLst>
              <a:ext uri="{FF2B5EF4-FFF2-40B4-BE49-F238E27FC236}">
                <a16:creationId xmlns:a16="http://schemas.microsoft.com/office/drawing/2014/main" id="{A278A4C4-2ACF-43FE-AE4D-CF5ADCB22A84}"/>
              </a:ext>
            </a:extLst>
          </p:cNvPr>
          <p:cNvSpPr/>
          <p:nvPr userDrawn="1"/>
        </p:nvSpPr>
        <p:spPr>
          <a:xfrm rot="16200000">
            <a:off x="9530502" y="5625013"/>
            <a:ext cx="3875539" cy="191351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ID" hidden="1">
            <a:extLst>
              <a:ext uri="{FF2B5EF4-FFF2-40B4-BE49-F238E27FC236}">
                <a16:creationId xmlns:a16="http://schemas.microsoft.com/office/drawing/2014/main" id="{DD46EFD6-99D1-4B0C-8FD1-F0F4BD225931}"/>
              </a:ext>
            </a:extLst>
          </p:cNvPr>
          <p:cNvGrpSpPr/>
          <p:nvPr userDrawn="1"/>
        </p:nvGrpSpPr>
        <p:grpSpPr>
          <a:xfrm>
            <a:off x="0" y="0"/>
            <a:ext cx="12192001" cy="6858000"/>
            <a:chOff x="0" y="0"/>
            <a:chExt cx="12192001" cy="6858000"/>
          </a:xfrm>
          <a:solidFill>
            <a:schemeClr val="accent1">
              <a:alpha val="49000"/>
            </a:schemeClr>
          </a:solidFill>
        </p:grpSpPr>
        <p:sp>
          <p:nvSpPr>
            <p:cNvPr id="83" name="Rechthoek 82">
              <a:extLst>
                <a:ext uri="{FF2B5EF4-FFF2-40B4-BE49-F238E27FC236}">
                  <a16:creationId xmlns:a16="http://schemas.microsoft.com/office/drawing/2014/main" id="{9DB95313-93C6-4D29-9664-B85C3A9045BE}"/>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4" name="Rechthoek 83">
              <a:extLst>
                <a:ext uri="{FF2B5EF4-FFF2-40B4-BE49-F238E27FC236}">
                  <a16:creationId xmlns:a16="http://schemas.microsoft.com/office/drawing/2014/main" id="{AAF94DBA-C43D-4D9E-A7BF-3A7063DDA927}"/>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5" name="Rechthoek 84">
              <a:extLst>
                <a:ext uri="{FF2B5EF4-FFF2-40B4-BE49-F238E27FC236}">
                  <a16:creationId xmlns:a16="http://schemas.microsoft.com/office/drawing/2014/main" id="{1EF36735-DE21-4866-8CF8-A149D8880A01}"/>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6" name="Rechthoek 85">
              <a:extLst>
                <a:ext uri="{FF2B5EF4-FFF2-40B4-BE49-F238E27FC236}">
                  <a16:creationId xmlns:a16="http://schemas.microsoft.com/office/drawing/2014/main" id="{A5B9575C-CE06-463C-AE25-FA069B0613B3}"/>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7" name="Rechthoek 86">
              <a:extLst>
                <a:ext uri="{FF2B5EF4-FFF2-40B4-BE49-F238E27FC236}">
                  <a16:creationId xmlns:a16="http://schemas.microsoft.com/office/drawing/2014/main" id="{6476A069-67C3-4A79-9FF0-23B5B5EE412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8" name="Rechthoek 87">
              <a:extLst>
                <a:ext uri="{FF2B5EF4-FFF2-40B4-BE49-F238E27FC236}">
                  <a16:creationId xmlns:a16="http://schemas.microsoft.com/office/drawing/2014/main" id="{6CFE8C40-B7C5-4860-92D2-CE113B1E9DC0}"/>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89" name="Rechthoek 88">
              <a:extLst>
                <a:ext uri="{FF2B5EF4-FFF2-40B4-BE49-F238E27FC236}">
                  <a16:creationId xmlns:a16="http://schemas.microsoft.com/office/drawing/2014/main" id="{57D2AD0D-0FDC-4667-A0AD-F016662B8E27}"/>
                </a:ext>
              </a:extLst>
            </p:cNvPr>
            <p:cNvSpPr/>
            <p:nvPr userDrawn="1"/>
          </p:nvSpPr>
          <p:spPr>
            <a:xfrm>
              <a:off x="5869207"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92" name="Rechthoek 91">
              <a:extLst>
                <a:ext uri="{FF2B5EF4-FFF2-40B4-BE49-F238E27FC236}">
                  <a16:creationId xmlns:a16="http://schemas.microsoft.com/office/drawing/2014/main" id="{96CD41F3-EC5F-4FCC-8613-C5FA43E04397}"/>
                </a:ext>
              </a:extLst>
            </p:cNvPr>
            <p:cNvSpPr/>
            <p:nvPr userDrawn="1"/>
          </p:nvSpPr>
          <p:spPr>
            <a:xfrm>
              <a:off x="6322791"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152" name="Tijdelijke aanduiding voor tabel 8">
            <a:extLst>
              <a:ext uri="{FF2B5EF4-FFF2-40B4-BE49-F238E27FC236}">
                <a16:creationId xmlns:a16="http://schemas.microsoft.com/office/drawing/2014/main" id="{A53CAFF0-6C2E-4CED-9470-8DA99266AE50}"/>
              </a:ext>
            </a:extLst>
          </p:cNvPr>
          <p:cNvSpPr>
            <a:spLocks noGrp="1"/>
          </p:cNvSpPr>
          <p:nvPr>
            <p:ph type="tbl" sz="quarter" idx="14" hasCustomPrompt="1"/>
          </p:nvPr>
        </p:nvSpPr>
        <p:spPr>
          <a:xfrm>
            <a:off x="1239363" y="2281604"/>
            <a:ext cx="10496355" cy="3867965"/>
          </a:xfrm>
          <a:solidFill>
            <a:schemeClr val="bg1">
              <a:lumMod val="95000"/>
            </a:schemeClr>
          </a:solidFill>
        </p:spPr>
        <p:txBody>
          <a:bodyPr tIns="1620000"/>
          <a:lstStyle>
            <a:lvl1pPr marL="0" indent="0" algn="ctr">
              <a:buNone/>
              <a:defRPr sz="1050" b="1"/>
            </a:lvl1pPr>
          </a:lstStyle>
          <a:p>
            <a:r>
              <a:rPr lang="nl-NL" dirty="0"/>
              <a:t>Klik op onderstaand pictogram</a:t>
            </a:r>
            <a:br>
              <a:rPr lang="nl-NL" dirty="0"/>
            </a:br>
            <a:r>
              <a:rPr lang="nl-NL" dirty="0"/>
              <a:t>om een tabel in te voegen</a:t>
            </a:r>
          </a:p>
        </p:txBody>
      </p:sp>
      <p:grpSp>
        <p:nvGrpSpPr>
          <p:cNvPr id="58" name="Grid" hidden="1">
            <a:extLst>
              <a:ext uri="{FF2B5EF4-FFF2-40B4-BE49-F238E27FC236}">
                <a16:creationId xmlns:a16="http://schemas.microsoft.com/office/drawing/2014/main" id="{4E6D3DF8-94BF-480E-99F7-FEA26449AF05}"/>
              </a:ext>
            </a:extLst>
          </p:cNvPr>
          <p:cNvGrpSpPr/>
          <p:nvPr userDrawn="1"/>
        </p:nvGrpSpPr>
        <p:grpSpPr>
          <a:xfrm>
            <a:off x="-18224" y="-2"/>
            <a:ext cx="12210224" cy="6858006"/>
            <a:chOff x="-18224" y="-2"/>
            <a:chExt cx="12210224" cy="6858006"/>
          </a:xfrm>
          <a:solidFill>
            <a:schemeClr val="accent6">
              <a:alpha val="27843"/>
            </a:schemeClr>
          </a:solidFill>
        </p:grpSpPr>
        <p:sp>
          <p:nvSpPr>
            <p:cNvPr id="59" name="Rechthoek 58">
              <a:extLst>
                <a:ext uri="{FF2B5EF4-FFF2-40B4-BE49-F238E27FC236}">
                  <a16:creationId xmlns:a16="http://schemas.microsoft.com/office/drawing/2014/main" id="{C7E81E38-F4B1-4888-8349-FE5F1FC4996E}"/>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Rechthoek 59">
              <a:extLst>
                <a:ext uri="{FF2B5EF4-FFF2-40B4-BE49-F238E27FC236}">
                  <a16:creationId xmlns:a16="http://schemas.microsoft.com/office/drawing/2014/main" id="{797AD9F1-E4C0-4AAF-A317-414182C834EA}"/>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Rechthoek 60">
              <a:extLst>
                <a:ext uri="{FF2B5EF4-FFF2-40B4-BE49-F238E27FC236}">
                  <a16:creationId xmlns:a16="http://schemas.microsoft.com/office/drawing/2014/main" id="{BF51824F-3E20-4AE3-AB40-B39BEE74DB4C}"/>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Rechthoek 61">
              <a:extLst>
                <a:ext uri="{FF2B5EF4-FFF2-40B4-BE49-F238E27FC236}">
                  <a16:creationId xmlns:a16="http://schemas.microsoft.com/office/drawing/2014/main" id="{C3F0EFD0-A459-4746-A43D-8862A198FD00}"/>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Rechthoek 62">
              <a:extLst>
                <a:ext uri="{FF2B5EF4-FFF2-40B4-BE49-F238E27FC236}">
                  <a16:creationId xmlns:a16="http://schemas.microsoft.com/office/drawing/2014/main" id="{B5F226AF-E6E8-4E40-ABD8-C60EF828EF10}"/>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4" name="Rechthoek 63">
              <a:extLst>
                <a:ext uri="{FF2B5EF4-FFF2-40B4-BE49-F238E27FC236}">
                  <a16:creationId xmlns:a16="http://schemas.microsoft.com/office/drawing/2014/main" id="{D75E1659-3230-48D5-A63A-CE739BA1CEC7}"/>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5" name="Rechthoek 64">
              <a:extLst>
                <a:ext uri="{FF2B5EF4-FFF2-40B4-BE49-F238E27FC236}">
                  <a16:creationId xmlns:a16="http://schemas.microsoft.com/office/drawing/2014/main" id="{FF7BD583-D495-4F87-8D34-5FD4E0AB685C}"/>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Rechthoek 65">
              <a:extLst>
                <a:ext uri="{FF2B5EF4-FFF2-40B4-BE49-F238E27FC236}">
                  <a16:creationId xmlns:a16="http://schemas.microsoft.com/office/drawing/2014/main" id="{CDBFD1D8-2A96-4343-B29F-FA6A7D0A2C11}"/>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Rechthoek 66">
              <a:extLst>
                <a:ext uri="{FF2B5EF4-FFF2-40B4-BE49-F238E27FC236}">
                  <a16:creationId xmlns:a16="http://schemas.microsoft.com/office/drawing/2014/main" id="{FCC614E0-88F0-467C-A9AC-076962033E3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8" name="Rechthoek 67">
              <a:extLst>
                <a:ext uri="{FF2B5EF4-FFF2-40B4-BE49-F238E27FC236}">
                  <a16:creationId xmlns:a16="http://schemas.microsoft.com/office/drawing/2014/main" id="{95A88C1B-306F-4923-8E68-FD589256CAD1}"/>
                </a:ext>
              </a:extLst>
            </p:cNvPr>
            <p:cNvSpPr/>
            <p:nvPr userDrawn="1"/>
          </p:nvSpPr>
          <p:spPr>
            <a:xfrm rot="16200000">
              <a:off x="3583438"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56" name="Group 55">
            <a:extLst>
              <a:ext uri="{FF2B5EF4-FFF2-40B4-BE49-F238E27FC236}">
                <a16:creationId xmlns:a16="http://schemas.microsoft.com/office/drawing/2014/main" id="{660EBC13-00A0-48AF-88AC-32CDC83CF440}"/>
              </a:ext>
            </a:extLst>
          </p:cNvPr>
          <p:cNvGrpSpPr/>
          <p:nvPr userDrawn="1"/>
        </p:nvGrpSpPr>
        <p:grpSpPr>
          <a:xfrm>
            <a:off x="-1239701" y="-375823"/>
            <a:ext cx="3875539" cy="1913514"/>
            <a:chOff x="-1239701" y="-375823"/>
            <a:chExt cx="3875539" cy="1913514"/>
          </a:xfrm>
        </p:grpSpPr>
        <p:sp>
          <p:nvSpPr>
            <p:cNvPr id="57" name="Isosceles Triangle 56">
              <a:extLst>
                <a:ext uri="{FF2B5EF4-FFF2-40B4-BE49-F238E27FC236}">
                  <a16:creationId xmlns:a16="http://schemas.microsoft.com/office/drawing/2014/main" id="{129E4B32-B46E-4A40-A65D-18B9B877EB56}"/>
                </a:ext>
              </a:extLst>
            </p:cNvPr>
            <p:cNvSpPr/>
            <p:nvPr userDrawn="1"/>
          </p:nvSpPr>
          <p:spPr>
            <a:xfrm rot="10800000">
              <a:off x="-1239701" y="-375823"/>
              <a:ext cx="3875539" cy="1913514"/>
            </a:xfrm>
            <a:prstGeom prst="triangle">
              <a:avLst/>
            </a:prstGeom>
            <a:solidFill>
              <a:srgbClr val="EC6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314C36EC-550B-4D66-A9AB-F3572087C3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201" y="286183"/>
              <a:ext cx="924046" cy="488679"/>
            </a:xfrm>
            <a:prstGeom prst="rect">
              <a:avLst/>
            </a:prstGeom>
          </p:spPr>
        </p:pic>
      </p:grpSp>
      <p:sp>
        <p:nvSpPr>
          <p:cNvPr id="72" name="Titel 1">
            <a:extLst>
              <a:ext uri="{FF2B5EF4-FFF2-40B4-BE49-F238E27FC236}">
                <a16:creationId xmlns:a16="http://schemas.microsoft.com/office/drawing/2014/main" id="{FB60E578-D6EA-46E4-BDA9-CAD51D41CE55}"/>
              </a:ext>
            </a:extLst>
          </p:cNvPr>
          <p:cNvSpPr>
            <a:spLocks noGrp="1"/>
          </p:cNvSpPr>
          <p:nvPr>
            <p:ph type="title"/>
          </p:nvPr>
        </p:nvSpPr>
        <p:spPr>
          <a:xfrm>
            <a:off x="2635838" y="743603"/>
            <a:ext cx="9102576" cy="449900"/>
          </a:xfrm>
          <a:prstGeom prst="rect">
            <a:avLst/>
          </a:prstGeom>
        </p:spPr>
        <p:txBody>
          <a:bodyPr/>
          <a:lstStyle>
            <a:lvl1pPr>
              <a:defRPr sz="4400"/>
            </a:lvl1pPr>
          </a:lstStyle>
          <a:p>
            <a:r>
              <a:rPr lang="en-US"/>
              <a:t>Click to edit Master title style</a:t>
            </a:r>
            <a:endParaRPr lang="nl-NL" dirty="0"/>
          </a:p>
        </p:txBody>
      </p:sp>
      <p:sp>
        <p:nvSpPr>
          <p:cNvPr id="73" name="Tijdelijke aanduiding voor voettekst 4">
            <a:extLst>
              <a:ext uri="{FF2B5EF4-FFF2-40B4-BE49-F238E27FC236}">
                <a16:creationId xmlns:a16="http://schemas.microsoft.com/office/drawing/2014/main" id="{F03CD842-D4A9-4D9E-941C-0B77B69E82C9}"/>
              </a:ext>
            </a:extLst>
          </p:cNvPr>
          <p:cNvSpPr>
            <a:spLocks noGrp="1"/>
          </p:cNvSpPr>
          <p:nvPr>
            <p:ph type="ftr" sz="quarter" idx="11"/>
          </p:nvPr>
        </p:nvSpPr>
        <p:spPr>
          <a:xfrm>
            <a:off x="1250490" y="6252805"/>
            <a:ext cx="8689202" cy="215971"/>
          </a:xfrm>
          <a:prstGeom prst="rect">
            <a:avLst/>
          </a:prstGeom>
        </p:spPr>
        <p:txBody>
          <a:bodyPr/>
          <a:lstStyle>
            <a:lvl1pPr>
              <a:defRPr sz="1100" b="0">
                <a:latin typeface="Lato" panose="020F0502020204030203" pitchFamily="34" charset="0"/>
                <a:ea typeface="Lato" panose="020F0502020204030203" pitchFamily="34" charset="0"/>
                <a:cs typeface="Lato" panose="020F0502020204030203" pitchFamily="34" charset="0"/>
              </a:defRPr>
            </a:lvl1pPr>
          </a:lstStyle>
          <a:p>
            <a:endParaRPr lang="nl-NL" dirty="0"/>
          </a:p>
        </p:txBody>
      </p:sp>
      <p:sp>
        <p:nvSpPr>
          <p:cNvPr id="74" name="Tijdelijke aanduiding voor dianummer 5">
            <a:extLst>
              <a:ext uri="{FF2B5EF4-FFF2-40B4-BE49-F238E27FC236}">
                <a16:creationId xmlns:a16="http://schemas.microsoft.com/office/drawing/2014/main" id="{34DA1950-44F0-47DB-BD72-92150A6C8C8D}"/>
              </a:ext>
            </a:extLst>
          </p:cNvPr>
          <p:cNvSpPr>
            <a:spLocks noGrp="1"/>
          </p:cNvSpPr>
          <p:nvPr>
            <p:ph type="sldNum" sz="quarter" idx="12"/>
          </p:nvPr>
        </p:nvSpPr>
        <p:spPr>
          <a:xfrm>
            <a:off x="11345838" y="6251867"/>
            <a:ext cx="392576" cy="216909"/>
          </a:xfrm>
          <a:prstGeom prst="rect">
            <a:avLst/>
          </a:prstGeom>
        </p:spPr>
        <p:txBody>
          <a:bodyPr/>
          <a:lstStyle>
            <a:lvl1pPr algn="r">
              <a:defRPr sz="1100" b="0">
                <a:latin typeface="Lato" panose="020F0502020204030203" pitchFamily="34" charset="0"/>
                <a:ea typeface="Lato" panose="020F0502020204030203" pitchFamily="34" charset="0"/>
                <a:cs typeface="Lato" panose="020F0502020204030203" pitchFamily="34" charset="0"/>
              </a:defRPr>
            </a:lvl1pPr>
          </a:lstStyle>
          <a:p>
            <a:fld id="{7AD0FE45-509C-4BDF-9EDE-64426F8DF3D2}" type="slidenum">
              <a:rPr lang="nl-NL" smtClean="0"/>
              <a:pPr/>
              <a:t>‹#›</a:t>
            </a:fld>
            <a:endParaRPr lang="nl-NL"/>
          </a:p>
        </p:txBody>
      </p:sp>
    </p:spTree>
    <p:extLst>
      <p:ext uri="{BB962C8B-B14F-4D97-AF65-F5344CB8AC3E}">
        <p14:creationId xmlns:p14="http://schemas.microsoft.com/office/powerpoint/2010/main" val="1108225032"/>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EMPTY WITHOUT LOGO">
    <p:spTree>
      <p:nvGrpSpPr>
        <p:cNvPr id="1" name=""/>
        <p:cNvGrpSpPr/>
        <p:nvPr/>
      </p:nvGrpSpPr>
      <p:grpSpPr>
        <a:xfrm>
          <a:off x="0" y="0"/>
          <a:ext cx="0" cy="0"/>
          <a:chOff x="0" y="0"/>
          <a:chExt cx="0" cy="0"/>
        </a:xfrm>
      </p:grpSpPr>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5"/>
            <a:chOff x="-18224" y="-2"/>
            <a:chExt cx="12210224" cy="6858005"/>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2704832508"/>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23.08.2021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1797425752"/>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23.08.2021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167264089"/>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23.08.2021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066022215"/>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3EB3054-B75A-4BD7-8B3E-8DC0F614FAF3}" type="datetimeFigureOut">
              <a:rPr lang="de-DE" smtClean="0"/>
              <a:t>23.08.2021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528783872"/>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D3EB3054-B75A-4BD7-8B3E-8DC0F614FAF3}" type="datetimeFigureOut">
              <a:rPr lang="de-DE" smtClean="0"/>
              <a:t>23.08.2021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054877938"/>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D3EB3054-B75A-4BD7-8B3E-8DC0F614FAF3}" type="datetimeFigureOut">
              <a:rPr lang="de-DE" smtClean="0"/>
              <a:t>23.08.2021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406205956"/>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3EB3054-B75A-4BD7-8B3E-8DC0F614FAF3}" type="datetimeFigureOut">
              <a:rPr lang="de-DE" smtClean="0"/>
              <a:t>23.08.2021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9112642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53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23.08.2021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196143539"/>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23.08.2021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1259594508"/>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23.08.2021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777778518"/>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23.08.2021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320493875"/>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12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6740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824276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9648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7328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8596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4892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32050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36894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2324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2050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0525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681281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4953646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40548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318143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9567130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8526851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844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954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596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33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944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006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image" Target="../media/image33.emf"/><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theme" Target="../theme/theme10.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8" Type="http://schemas.openxmlformats.org/officeDocument/2006/relationships/slideLayout" Target="../slideLayouts/slideLayout21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34" Type="http://schemas.openxmlformats.org/officeDocument/2006/relationships/theme" Target="../theme/theme11.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image" Target="../media/image56.png"/><Relationship Id="rId8" Type="http://schemas.openxmlformats.org/officeDocument/2006/relationships/slideLayout" Target="../slideLayouts/slideLayout2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image" Target="../media/image62.png"/><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theme" Target="../theme/theme12.xml"/><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image" Target="../media/image64.png"/><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image" Target="../media/image63.svg"/></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309.xml"/><Relationship Id="rId21" Type="http://schemas.openxmlformats.org/officeDocument/2006/relationships/slideLayout" Target="../slideLayouts/slideLayout304.xml"/><Relationship Id="rId42" Type="http://schemas.openxmlformats.org/officeDocument/2006/relationships/slideLayout" Target="../slideLayouts/slideLayout325.xml"/><Relationship Id="rId47" Type="http://schemas.openxmlformats.org/officeDocument/2006/relationships/slideLayout" Target="../slideLayouts/slideLayout330.xml"/><Relationship Id="rId63" Type="http://schemas.openxmlformats.org/officeDocument/2006/relationships/slideLayout" Target="../slideLayouts/slideLayout346.xml"/><Relationship Id="rId68" Type="http://schemas.openxmlformats.org/officeDocument/2006/relationships/slideLayout" Target="../slideLayouts/slideLayout351.xml"/><Relationship Id="rId7" Type="http://schemas.openxmlformats.org/officeDocument/2006/relationships/slideLayout" Target="../slideLayouts/slideLayout290.xml"/><Relationship Id="rId71" Type="http://schemas.openxmlformats.org/officeDocument/2006/relationships/theme" Target="../theme/theme13.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9" Type="http://schemas.openxmlformats.org/officeDocument/2006/relationships/slideLayout" Target="../slideLayouts/slideLayout312.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32" Type="http://schemas.openxmlformats.org/officeDocument/2006/relationships/slideLayout" Target="../slideLayouts/slideLayout315.xml"/><Relationship Id="rId37" Type="http://schemas.openxmlformats.org/officeDocument/2006/relationships/slideLayout" Target="../slideLayouts/slideLayout320.xml"/><Relationship Id="rId40" Type="http://schemas.openxmlformats.org/officeDocument/2006/relationships/slideLayout" Target="../slideLayouts/slideLayout323.xml"/><Relationship Id="rId45" Type="http://schemas.openxmlformats.org/officeDocument/2006/relationships/slideLayout" Target="../slideLayouts/slideLayout328.xml"/><Relationship Id="rId53" Type="http://schemas.openxmlformats.org/officeDocument/2006/relationships/slideLayout" Target="../slideLayouts/slideLayout336.xml"/><Relationship Id="rId58" Type="http://schemas.openxmlformats.org/officeDocument/2006/relationships/slideLayout" Target="../slideLayouts/slideLayout341.xml"/><Relationship Id="rId66" Type="http://schemas.openxmlformats.org/officeDocument/2006/relationships/slideLayout" Target="../slideLayouts/slideLayout349.xml"/><Relationship Id="rId5" Type="http://schemas.openxmlformats.org/officeDocument/2006/relationships/slideLayout" Target="../slideLayouts/slideLayout288.xml"/><Relationship Id="rId61" Type="http://schemas.openxmlformats.org/officeDocument/2006/relationships/slideLayout" Target="../slideLayouts/slideLayout344.xml"/><Relationship Id="rId19" Type="http://schemas.openxmlformats.org/officeDocument/2006/relationships/slideLayout" Target="../slideLayouts/slideLayout30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 Id="rId30" Type="http://schemas.openxmlformats.org/officeDocument/2006/relationships/slideLayout" Target="../slideLayouts/slideLayout313.xml"/><Relationship Id="rId35" Type="http://schemas.openxmlformats.org/officeDocument/2006/relationships/slideLayout" Target="../slideLayouts/slideLayout318.xml"/><Relationship Id="rId43" Type="http://schemas.openxmlformats.org/officeDocument/2006/relationships/slideLayout" Target="../slideLayouts/slideLayout326.xml"/><Relationship Id="rId48" Type="http://schemas.openxmlformats.org/officeDocument/2006/relationships/slideLayout" Target="../slideLayouts/slideLayout331.xml"/><Relationship Id="rId56" Type="http://schemas.openxmlformats.org/officeDocument/2006/relationships/slideLayout" Target="../slideLayouts/slideLayout339.xml"/><Relationship Id="rId64" Type="http://schemas.openxmlformats.org/officeDocument/2006/relationships/slideLayout" Target="../slideLayouts/slideLayout347.xml"/><Relationship Id="rId69" Type="http://schemas.openxmlformats.org/officeDocument/2006/relationships/slideLayout" Target="../slideLayouts/slideLayout352.xml"/><Relationship Id="rId8" Type="http://schemas.openxmlformats.org/officeDocument/2006/relationships/slideLayout" Target="../slideLayouts/slideLayout291.xml"/><Relationship Id="rId51" Type="http://schemas.openxmlformats.org/officeDocument/2006/relationships/slideLayout" Target="../slideLayouts/slideLayout334.xml"/><Relationship Id="rId3" Type="http://schemas.openxmlformats.org/officeDocument/2006/relationships/slideLayout" Target="../slideLayouts/slideLayout286.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33" Type="http://schemas.openxmlformats.org/officeDocument/2006/relationships/slideLayout" Target="../slideLayouts/slideLayout316.xml"/><Relationship Id="rId38" Type="http://schemas.openxmlformats.org/officeDocument/2006/relationships/slideLayout" Target="../slideLayouts/slideLayout321.xml"/><Relationship Id="rId46" Type="http://schemas.openxmlformats.org/officeDocument/2006/relationships/slideLayout" Target="../slideLayouts/slideLayout329.xml"/><Relationship Id="rId59" Type="http://schemas.openxmlformats.org/officeDocument/2006/relationships/slideLayout" Target="../slideLayouts/slideLayout342.xml"/><Relationship Id="rId67" Type="http://schemas.openxmlformats.org/officeDocument/2006/relationships/slideLayout" Target="../slideLayouts/slideLayout350.xml"/><Relationship Id="rId20" Type="http://schemas.openxmlformats.org/officeDocument/2006/relationships/slideLayout" Target="../slideLayouts/slideLayout303.xml"/><Relationship Id="rId41" Type="http://schemas.openxmlformats.org/officeDocument/2006/relationships/slideLayout" Target="../slideLayouts/slideLayout324.xml"/><Relationship Id="rId54" Type="http://schemas.openxmlformats.org/officeDocument/2006/relationships/slideLayout" Target="../slideLayouts/slideLayout337.xml"/><Relationship Id="rId62" Type="http://schemas.openxmlformats.org/officeDocument/2006/relationships/slideLayout" Target="../slideLayouts/slideLayout345.xml"/><Relationship Id="rId70" Type="http://schemas.openxmlformats.org/officeDocument/2006/relationships/slideLayout" Target="../slideLayouts/slideLayout353.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slideLayout" Target="../slideLayouts/slideLayout311.xml"/><Relationship Id="rId36" Type="http://schemas.openxmlformats.org/officeDocument/2006/relationships/slideLayout" Target="../slideLayouts/slideLayout319.xml"/><Relationship Id="rId49" Type="http://schemas.openxmlformats.org/officeDocument/2006/relationships/slideLayout" Target="../slideLayouts/slideLayout332.xml"/><Relationship Id="rId57" Type="http://schemas.openxmlformats.org/officeDocument/2006/relationships/slideLayout" Target="../slideLayouts/slideLayout340.xml"/><Relationship Id="rId10" Type="http://schemas.openxmlformats.org/officeDocument/2006/relationships/slideLayout" Target="../slideLayouts/slideLayout293.xml"/><Relationship Id="rId31" Type="http://schemas.openxmlformats.org/officeDocument/2006/relationships/slideLayout" Target="../slideLayouts/slideLayout314.xml"/><Relationship Id="rId44" Type="http://schemas.openxmlformats.org/officeDocument/2006/relationships/slideLayout" Target="../slideLayouts/slideLayout327.xml"/><Relationship Id="rId52" Type="http://schemas.openxmlformats.org/officeDocument/2006/relationships/slideLayout" Target="../slideLayouts/slideLayout335.xml"/><Relationship Id="rId60" Type="http://schemas.openxmlformats.org/officeDocument/2006/relationships/slideLayout" Target="../slideLayouts/slideLayout343.xml"/><Relationship Id="rId65" Type="http://schemas.openxmlformats.org/officeDocument/2006/relationships/slideLayout" Target="../slideLayouts/slideLayout348.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39" Type="http://schemas.openxmlformats.org/officeDocument/2006/relationships/slideLayout" Target="../slideLayouts/slideLayout322.xml"/><Relationship Id="rId34" Type="http://schemas.openxmlformats.org/officeDocument/2006/relationships/slideLayout" Target="../slideLayouts/slideLayout317.xml"/><Relationship Id="rId50" Type="http://schemas.openxmlformats.org/officeDocument/2006/relationships/slideLayout" Target="../slideLayouts/slideLayout333.xml"/><Relationship Id="rId55" Type="http://schemas.openxmlformats.org/officeDocument/2006/relationships/slideLayout" Target="../slideLayouts/slideLayout338.xml"/></Relationships>
</file>

<file path=ppt/slideMasters/_rels/slideMaster14.xml.rels><?xml version="1.0" encoding="UTF-8" standalone="yes"?>
<Relationships xmlns="http://schemas.openxmlformats.org/package/2006/relationships"><Relationship Id="rId26" Type="http://schemas.openxmlformats.org/officeDocument/2006/relationships/slideLayout" Target="../slideLayouts/slideLayout379.xml"/><Relationship Id="rId21" Type="http://schemas.openxmlformats.org/officeDocument/2006/relationships/slideLayout" Target="../slideLayouts/slideLayout374.xml"/><Relationship Id="rId42" Type="http://schemas.openxmlformats.org/officeDocument/2006/relationships/slideLayout" Target="../slideLayouts/slideLayout395.xml"/><Relationship Id="rId47" Type="http://schemas.openxmlformats.org/officeDocument/2006/relationships/slideLayout" Target="../slideLayouts/slideLayout400.xml"/><Relationship Id="rId63" Type="http://schemas.openxmlformats.org/officeDocument/2006/relationships/slideLayout" Target="../slideLayouts/slideLayout416.xml"/><Relationship Id="rId68" Type="http://schemas.openxmlformats.org/officeDocument/2006/relationships/slideLayout" Target="../slideLayouts/slideLayout421.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9" Type="http://schemas.openxmlformats.org/officeDocument/2006/relationships/slideLayout" Target="../slideLayouts/slideLayout382.xml"/><Relationship Id="rId11" Type="http://schemas.openxmlformats.org/officeDocument/2006/relationships/slideLayout" Target="../slideLayouts/slideLayout364.xml"/><Relationship Id="rId24" Type="http://schemas.openxmlformats.org/officeDocument/2006/relationships/slideLayout" Target="../slideLayouts/slideLayout377.xml"/><Relationship Id="rId32" Type="http://schemas.openxmlformats.org/officeDocument/2006/relationships/slideLayout" Target="../slideLayouts/slideLayout385.xml"/><Relationship Id="rId37" Type="http://schemas.openxmlformats.org/officeDocument/2006/relationships/slideLayout" Target="../slideLayouts/slideLayout390.xml"/><Relationship Id="rId40" Type="http://schemas.openxmlformats.org/officeDocument/2006/relationships/slideLayout" Target="../slideLayouts/slideLayout393.xml"/><Relationship Id="rId45" Type="http://schemas.openxmlformats.org/officeDocument/2006/relationships/slideLayout" Target="../slideLayouts/slideLayout398.xml"/><Relationship Id="rId53" Type="http://schemas.openxmlformats.org/officeDocument/2006/relationships/slideLayout" Target="../slideLayouts/slideLayout406.xml"/><Relationship Id="rId58" Type="http://schemas.openxmlformats.org/officeDocument/2006/relationships/slideLayout" Target="../slideLayouts/slideLayout411.xml"/><Relationship Id="rId66" Type="http://schemas.openxmlformats.org/officeDocument/2006/relationships/slideLayout" Target="../slideLayouts/slideLayout419.xml"/><Relationship Id="rId74" Type="http://schemas.openxmlformats.org/officeDocument/2006/relationships/slideLayout" Target="../slideLayouts/slideLayout427.xml"/><Relationship Id="rId5" Type="http://schemas.openxmlformats.org/officeDocument/2006/relationships/slideLayout" Target="../slideLayouts/slideLayout358.xml"/><Relationship Id="rId61" Type="http://schemas.openxmlformats.org/officeDocument/2006/relationships/slideLayout" Target="../slideLayouts/slideLayout414.xml"/><Relationship Id="rId19" Type="http://schemas.openxmlformats.org/officeDocument/2006/relationships/slideLayout" Target="../slideLayouts/slideLayout372.xml"/><Relationship Id="rId14" Type="http://schemas.openxmlformats.org/officeDocument/2006/relationships/slideLayout" Target="../slideLayouts/slideLayout367.xml"/><Relationship Id="rId22" Type="http://schemas.openxmlformats.org/officeDocument/2006/relationships/slideLayout" Target="../slideLayouts/slideLayout375.xml"/><Relationship Id="rId27" Type="http://schemas.openxmlformats.org/officeDocument/2006/relationships/slideLayout" Target="../slideLayouts/slideLayout380.xml"/><Relationship Id="rId30" Type="http://schemas.openxmlformats.org/officeDocument/2006/relationships/slideLayout" Target="../slideLayouts/slideLayout383.xml"/><Relationship Id="rId35" Type="http://schemas.openxmlformats.org/officeDocument/2006/relationships/slideLayout" Target="../slideLayouts/slideLayout388.xml"/><Relationship Id="rId43" Type="http://schemas.openxmlformats.org/officeDocument/2006/relationships/slideLayout" Target="../slideLayouts/slideLayout396.xml"/><Relationship Id="rId48" Type="http://schemas.openxmlformats.org/officeDocument/2006/relationships/slideLayout" Target="../slideLayouts/slideLayout401.xml"/><Relationship Id="rId56" Type="http://schemas.openxmlformats.org/officeDocument/2006/relationships/slideLayout" Target="../slideLayouts/slideLayout409.xml"/><Relationship Id="rId64" Type="http://schemas.openxmlformats.org/officeDocument/2006/relationships/slideLayout" Target="../slideLayouts/slideLayout417.xml"/><Relationship Id="rId69" Type="http://schemas.openxmlformats.org/officeDocument/2006/relationships/slideLayout" Target="../slideLayouts/slideLayout422.xml"/><Relationship Id="rId8" Type="http://schemas.openxmlformats.org/officeDocument/2006/relationships/slideLayout" Target="../slideLayouts/slideLayout361.xml"/><Relationship Id="rId51" Type="http://schemas.openxmlformats.org/officeDocument/2006/relationships/slideLayout" Target="../slideLayouts/slideLayout404.xml"/><Relationship Id="rId72" Type="http://schemas.openxmlformats.org/officeDocument/2006/relationships/slideLayout" Target="../slideLayouts/slideLayout425.xml"/><Relationship Id="rId3" Type="http://schemas.openxmlformats.org/officeDocument/2006/relationships/slideLayout" Target="../slideLayouts/slideLayout356.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5" Type="http://schemas.openxmlformats.org/officeDocument/2006/relationships/slideLayout" Target="../slideLayouts/slideLayout378.xml"/><Relationship Id="rId33" Type="http://schemas.openxmlformats.org/officeDocument/2006/relationships/slideLayout" Target="../slideLayouts/slideLayout386.xml"/><Relationship Id="rId38" Type="http://schemas.openxmlformats.org/officeDocument/2006/relationships/slideLayout" Target="../slideLayouts/slideLayout391.xml"/><Relationship Id="rId46" Type="http://schemas.openxmlformats.org/officeDocument/2006/relationships/slideLayout" Target="../slideLayouts/slideLayout399.xml"/><Relationship Id="rId59" Type="http://schemas.openxmlformats.org/officeDocument/2006/relationships/slideLayout" Target="../slideLayouts/slideLayout412.xml"/><Relationship Id="rId67" Type="http://schemas.openxmlformats.org/officeDocument/2006/relationships/slideLayout" Target="../slideLayouts/slideLayout420.xml"/><Relationship Id="rId20" Type="http://schemas.openxmlformats.org/officeDocument/2006/relationships/slideLayout" Target="../slideLayouts/slideLayout373.xml"/><Relationship Id="rId41" Type="http://schemas.openxmlformats.org/officeDocument/2006/relationships/slideLayout" Target="../slideLayouts/slideLayout394.xml"/><Relationship Id="rId54" Type="http://schemas.openxmlformats.org/officeDocument/2006/relationships/slideLayout" Target="../slideLayouts/slideLayout407.xml"/><Relationship Id="rId62" Type="http://schemas.openxmlformats.org/officeDocument/2006/relationships/slideLayout" Target="../slideLayouts/slideLayout415.xml"/><Relationship Id="rId70" Type="http://schemas.openxmlformats.org/officeDocument/2006/relationships/slideLayout" Target="../slideLayouts/slideLayout423.xml"/><Relationship Id="rId75" Type="http://schemas.openxmlformats.org/officeDocument/2006/relationships/slideLayout" Target="../slideLayouts/slideLayout428.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5" Type="http://schemas.openxmlformats.org/officeDocument/2006/relationships/slideLayout" Target="../slideLayouts/slideLayout368.xml"/><Relationship Id="rId23" Type="http://schemas.openxmlformats.org/officeDocument/2006/relationships/slideLayout" Target="../slideLayouts/slideLayout376.xml"/><Relationship Id="rId28" Type="http://schemas.openxmlformats.org/officeDocument/2006/relationships/slideLayout" Target="../slideLayouts/slideLayout381.xml"/><Relationship Id="rId36" Type="http://schemas.openxmlformats.org/officeDocument/2006/relationships/slideLayout" Target="../slideLayouts/slideLayout389.xml"/><Relationship Id="rId49" Type="http://schemas.openxmlformats.org/officeDocument/2006/relationships/slideLayout" Target="../slideLayouts/slideLayout402.xml"/><Relationship Id="rId57" Type="http://schemas.openxmlformats.org/officeDocument/2006/relationships/slideLayout" Target="../slideLayouts/slideLayout410.xml"/><Relationship Id="rId10" Type="http://schemas.openxmlformats.org/officeDocument/2006/relationships/slideLayout" Target="../slideLayouts/slideLayout363.xml"/><Relationship Id="rId31" Type="http://schemas.openxmlformats.org/officeDocument/2006/relationships/slideLayout" Target="../slideLayouts/slideLayout384.xml"/><Relationship Id="rId44" Type="http://schemas.openxmlformats.org/officeDocument/2006/relationships/slideLayout" Target="../slideLayouts/slideLayout397.xml"/><Relationship Id="rId52" Type="http://schemas.openxmlformats.org/officeDocument/2006/relationships/slideLayout" Target="../slideLayouts/slideLayout405.xml"/><Relationship Id="rId60" Type="http://schemas.openxmlformats.org/officeDocument/2006/relationships/slideLayout" Target="../slideLayouts/slideLayout413.xml"/><Relationship Id="rId65" Type="http://schemas.openxmlformats.org/officeDocument/2006/relationships/slideLayout" Target="../slideLayouts/slideLayout418.xml"/><Relationship Id="rId73" Type="http://schemas.openxmlformats.org/officeDocument/2006/relationships/slideLayout" Target="../slideLayouts/slideLayout426.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39" Type="http://schemas.openxmlformats.org/officeDocument/2006/relationships/slideLayout" Target="../slideLayouts/slideLayout392.xml"/><Relationship Id="rId34" Type="http://schemas.openxmlformats.org/officeDocument/2006/relationships/slideLayout" Target="../slideLayouts/slideLayout387.xml"/><Relationship Id="rId50" Type="http://schemas.openxmlformats.org/officeDocument/2006/relationships/slideLayout" Target="../slideLayouts/slideLayout403.xml"/><Relationship Id="rId55" Type="http://schemas.openxmlformats.org/officeDocument/2006/relationships/slideLayout" Target="../slideLayouts/slideLayout408.xml"/><Relationship Id="rId76" Type="http://schemas.openxmlformats.org/officeDocument/2006/relationships/theme" Target="../theme/theme14.xml"/><Relationship Id="rId7" Type="http://schemas.openxmlformats.org/officeDocument/2006/relationships/slideLayout" Target="../slideLayouts/slideLayout360.xml"/><Relationship Id="rId71" Type="http://schemas.openxmlformats.org/officeDocument/2006/relationships/slideLayout" Target="../slideLayouts/slideLayout42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36.xml"/><Relationship Id="rId13" Type="http://schemas.openxmlformats.org/officeDocument/2006/relationships/slideLayout" Target="../slideLayouts/slideLayout441.xml"/><Relationship Id="rId18" Type="http://schemas.openxmlformats.org/officeDocument/2006/relationships/slideLayout" Target="../slideLayouts/slideLayout446.xml"/><Relationship Id="rId26" Type="http://schemas.openxmlformats.org/officeDocument/2006/relationships/theme" Target="../theme/theme15.xml"/><Relationship Id="rId3" Type="http://schemas.openxmlformats.org/officeDocument/2006/relationships/slideLayout" Target="../slideLayouts/slideLayout431.xml"/><Relationship Id="rId21" Type="http://schemas.openxmlformats.org/officeDocument/2006/relationships/slideLayout" Target="../slideLayouts/slideLayout449.xml"/><Relationship Id="rId7" Type="http://schemas.openxmlformats.org/officeDocument/2006/relationships/slideLayout" Target="../slideLayouts/slideLayout435.xml"/><Relationship Id="rId12" Type="http://schemas.openxmlformats.org/officeDocument/2006/relationships/slideLayout" Target="../slideLayouts/slideLayout440.xml"/><Relationship Id="rId17" Type="http://schemas.openxmlformats.org/officeDocument/2006/relationships/slideLayout" Target="../slideLayouts/slideLayout445.xml"/><Relationship Id="rId25" Type="http://schemas.openxmlformats.org/officeDocument/2006/relationships/slideLayout" Target="../slideLayouts/slideLayout453.xml"/><Relationship Id="rId2" Type="http://schemas.openxmlformats.org/officeDocument/2006/relationships/slideLayout" Target="../slideLayouts/slideLayout430.xml"/><Relationship Id="rId16" Type="http://schemas.openxmlformats.org/officeDocument/2006/relationships/slideLayout" Target="../slideLayouts/slideLayout444.xml"/><Relationship Id="rId20" Type="http://schemas.openxmlformats.org/officeDocument/2006/relationships/slideLayout" Target="../slideLayouts/slideLayout448.xml"/><Relationship Id="rId1" Type="http://schemas.openxmlformats.org/officeDocument/2006/relationships/slideLayout" Target="../slideLayouts/slideLayout429.xml"/><Relationship Id="rId6" Type="http://schemas.openxmlformats.org/officeDocument/2006/relationships/slideLayout" Target="../slideLayouts/slideLayout434.xml"/><Relationship Id="rId11" Type="http://schemas.openxmlformats.org/officeDocument/2006/relationships/slideLayout" Target="../slideLayouts/slideLayout439.xml"/><Relationship Id="rId24" Type="http://schemas.openxmlformats.org/officeDocument/2006/relationships/slideLayout" Target="../slideLayouts/slideLayout452.xml"/><Relationship Id="rId5" Type="http://schemas.openxmlformats.org/officeDocument/2006/relationships/slideLayout" Target="../slideLayouts/slideLayout433.xml"/><Relationship Id="rId15" Type="http://schemas.openxmlformats.org/officeDocument/2006/relationships/slideLayout" Target="../slideLayouts/slideLayout443.xml"/><Relationship Id="rId23" Type="http://schemas.openxmlformats.org/officeDocument/2006/relationships/slideLayout" Target="../slideLayouts/slideLayout451.xml"/><Relationship Id="rId10" Type="http://schemas.openxmlformats.org/officeDocument/2006/relationships/slideLayout" Target="../slideLayouts/slideLayout438.xml"/><Relationship Id="rId19" Type="http://schemas.openxmlformats.org/officeDocument/2006/relationships/slideLayout" Target="../slideLayouts/slideLayout447.xml"/><Relationship Id="rId4" Type="http://schemas.openxmlformats.org/officeDocument/2006/relationships/slideLayout" Target="../slideLayouts/slideLayout432.xml"/><Relationship Id="rId9" Type="http://schemas.openxmlformats.org/officeDocument/2006/relationships/slideLayout" Target="../slideLayouts/slideLayout437.xml"/><Relationship Id="rId14" Type="http://schemas.openxmlformats.org/officeDocument/2006/relationships/slideLayout" Target="../slideLayouts/slideLayout442.xml"/><Relationship Id="rId22" Type="http://schemas.openxmlformats.org/officeDocument/2006/relationships/slideLayout" Target="../slideLayouts/slideLayout450.xml"/><Relationship Id="rId27" Type="http://schemas.openxmlformats.org/officeDocument/2006/relationships/image" Target="../media/image33.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61.xml"/><Relationship Id="rId13" Type="http://schemas.openxmlformats.org/officeDocument/2006/relationships/slideLayout" Target="../slideLayouts/slideLayout466.xml"/><Relationship Id="rId18" Type="http://schemas.openxmlformats.org/officeDocument/2006/relationships/image" Target="../media/image33.emf"/><Relationship Id="rId3" Type="http://schemas.openxmlformats.org/officeDocument/2006/relationships/slideLayout" Target="../slideLayouts/slideLayout456.xml"/><Relationship Id="rId7" Type="http://schemas.openxmlformats.org/officeDocument/2006/relationships/slideLayout" Target="../slideLayouts/slideLayout460.xml"/><Relationship Id="rId12" Type="http://schemas.openxmlformats.org/officeDocument/2006/relationships/slideLayout" Target="../slideLayouts/slideLayout465.xml"/><Relationship Id="rId17" Type="http://schemas.openxmlformats.org/officeDocument/2006/relationships/theme" Target="../theme/theme16.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10" Type="http://schemas.openxmlformats.org/officeDocument/2006/relationships/slideLayout" Target="../slideLayouts/slideLayout463.xml"/><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47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78.xml"/><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 Type="http://schemas.openxmlformats.org/officeDocument/2006/relationships/slideLayout" Target="../slideLayouts/slideLayout473.xml"/><Relationship Id="rId21" Type="http://schemas.openxmlformats.org/officeDocument/2006/relationships/slideLayout" Target="../slideLayouts/slideLayout491.xml"/><Relationship Id="rId7" Type="http://schemas.openxmlformats.org/officeDocument/2006/relationships/slideLayout" Target="../slideLayouts/slideLayout477.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0" Type="http://schemas.openxmlformats.org/officeDocument/2006/relationships/slideLayout" Target="../slideLayouts/slideLayout490.xml"/><Relationship Id="rId29" Type="http://schemas.openxmlformats.org/officeDocument/2006/relationships/slideLayout" Target="../slideLayouts/slideLayout499.xml"/><Relationship Id="rId1" Type="http://schemas.openxmlformats.org/officeDocument/2006/relationships/slideLayout" Target="../slideLayouts/slideLayout471.xml"/><Relationship Id="rId6" Type="http://schemas.openxmlformats.org/officeDocument/2006/relationships/slideLayout" Target="../slideLayouts/slideLayout476.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image" Target="../media/image33.emf"/><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theme" Target="../theme/theme18.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s>
</file>

<file path=ppt/slideMasters/_rels/slideMaster19.xml.rels><?xml version="1.0" encoding="UTF-8" standalone="yes"?>
<Relationships xmlns="http://schemas.openxmlformats.org/package/2006/relationships"><Relationship Id="rId26" Type="http://schemas.openxmlformats.org/officeDocument/2006/relationships/slideLayout" Target="../slideLayouts/slideLayout526.xml"/><Relationship Id="rId21" Type="http://schemas.openxmlformats.org/officeDocument/2006/relationships/slideLayout" Target="../slideLayouts/slideLayout521.xml"/><Relationship Id="rId42" Type="http://schemas.openxmlformats.org/officeDocument/2006/relationships/slideLayout" Target="../slideLayouts/slideLayout542.xml"/><Relationship Id="rId47" Type="http://schemas.openxmlformats.org/officeDocument/2006/relationships/slideLayout" Target="../slideLayouts/slideLayout547.xml"/><Relationship Id="rId63" Type="http://schemas.openxmlformats.org/officeDocument/2006/relationships/slideLayout" Target="../slideLayouts/slideLayout563.xml"/><Relationship Id="rId68" Type="http://schemas.openxmlformats.org/officeDocument/2006/relationships/slideLayout" Target="../slideLayouts/slideLayout568.xml"/><Relationship Id="rId84" Type="http://schemas.openxmlformats.org/officeDocument/2006/relationships/slideLayout" Target="../slideLayouts/slideLayout584.xml"/><Relationship Id="rId89" Type="http://schemas.openxmlformats.org/officeDocument/2006/relationships/theme" Target="../theme/theme19.xml"/><Relationship Id="rId16" Type="http://schemas.openxmlformats.org/officeDocument/2006/relationships/slideLayout" Target="../slideLayouts/slideLayout516.xml"/><Relationship Id="rId11" Type="http://schemas.openxmlformats.org/officeDocument/2006/relationships/slideLayout" Target="../slideLayouts/slideLayout511.xml"/><Relationship Id="rId32" Type="http://schemas.openxmlformats.org/officeDocument/2006/relationships/slideLayout" Target="../slideLayouts/slideLayout532.xml"/><Relationship Id="rId37" Type="http://schemas.openxmlformats.org/officeDocument/2006/relationships/slideLayout" Target="../slideLayouts/slideLayout537.xml"/><Relationship Id="rId53" Type="http://schemas.openxmlformats.org/officeDocument/2006/relationships/slideLayout" Target="../slideLayouts/slideLayout553.xml"/><Relationship Id="rId58" Type="http://schemas.openxmlformats.org/officeDocument/2006/relationships/slideLayout" Target="../slideLayouts/slideLayout558.xml"/><Relationship Id="rId74" Type="http://schemas.openxmlformats.org/officeDocument/2006/relationships/slideLayout" Target="../slideLayouts/slideLayout574.xml"/><Relationship Id="rId79" Type="http://schemas.openxmlformats.org/officeDocument/2006/relationships/slideLayout" Target="../slideLayouts/slideLayout579.xml"/><Relationship Id="rId5" Type="http://schemas.openxmlformats.org/officeDocument/2006/relationships/slideLayout" Target="../slideLayouts/slideLayout505.xml"/><Relationship Id="rId14" Type="http://schemas.openxmlformats.org/officeDocument/2006/relationships/slideLayout" Target="../slideLayouts/slideLayout514.xml"/><Relationship Id="rId22" Type="http://schemas.openxmlformats.org/officeDocument/2006/relationships/slideLayout" Target="../slideLayouts/slideLayout522.xml"/><Relationship Id="rId27" Type="http://schemas.openxmlformats.org/officeDocument/2006/relationships/slideLayout" Target="../slideLayouts/slideLayout527.xml"/><Relationship Id="rId30" Type="http://schemas.openxmlformats.org/officeDocument/2006/relationships/slideLayout" Target="../slideLayouts/slideLayout530.xml"/><Relationship Id="rId35" Type="http://schemas.openxmlformats.org/officeDocument/2006/relationships/slideLayout" Target="../slideLayouts/slideLayout535.xml"/><Relationship Id="rId43" Type="http://schemas.openxmlformats.org/officeDocument/2006/relationships/slideLayout" Target="../slideLayouts/slideLayout543.xml"/><Relationship Id="rId48" Type="http://schemas.openxmlformats.org/officeDocument/2006/relationships/slideLayout" Target="../slideLayouts/slideLayout548.xml"/><Relationship Id="rId56" Type="http://schemas.openxmlformats.org/officeDocument/2006/relationships/slideLayout" Target="../slideLayouts/slideLayout556.xml"/><Relationship Id="rId64" Type="http://schemas.openxmlformats.org/officeDocument/2006/relationships/slideLayout" Target="../slideLayouts/slideLayout564.xml"/><Relationship Id="rId69" Type="http://schemas.openxmlformats.org/officeDocument/2006/relationships/slideLayout" Target="../slideLayouts/slideLayout569.xml"/><Relationship Id="rId77" Type="http://schemas.openxmlformats.org/officeDocument/2006/relationships/slideLayout" Target="../slideLayouts/slideLayout577.xml"/><Relationship Id="rId8" Type="http://schemas.openxmlformats.org/officeDocument/2006/relationships/slideLayout" Target="../slideLayouts/slideLayout508.xml"/><Relationship Id="rId51" Type="http://schemas.openxmlformats.org/officeDocument/2006/relationships/slideLayout" Target="../slideLayouts/slideLayout551.xml"/><Relationship Id="rId72" Type="http://schemas.openxmlformats.org/officeDocument/2006/relationships/slideLayout" Target="../slideLayouts/slideLayout572.xml"/><Relationship Id="rId80" Type="http://schemas.openxmlformats.org/officeDocument/2006/relationships/slideLayout" Target="../slideLayouts/slideLayout580.xml"/><Relationship Id="rId85" Type="http://schemas.openxmlformats.org/officeDocument/2006/relationships/slideLayout" Target="../slideLayouts/slideLayout585.xml"/><Relationship Id="rId3" Type="http://schemas.openxmlformats.org/officeDocument/2006/relationships/slideLayout" Target="../slideLayouts/slideLayout503.xml"/><Relationship Id="rId12" Type="http://schemas.openxmlformats.org/officeDocument/2006/relationships/slideLayout" Target="../slideLayouts/slideLayout512.xml"/><Relationship Id="rId17" Type="http://schemas.openxmlformats.org/officeDocument/2006/relationships/slideLayout" Target="../slideLayouts/slideLayout517.xml"/><Relationship Id="rId25" Type="http://schemas.openxmlformats.org/officeDocument/2006/relationships/slideLayout" Target="../slideLayouts/slideLayout525.xml"/><Relationship Id="rId33" Type="http://schemas.openxmlformats.org/officeDocument/2006/relationships/slideLayout" Target="../slideLayouts/slideLayout533.xml"/><Relationship Id="rId38" Type="http://schemas.openxmlformats.org/officeDocument/2006/relationships/slideLayout" Target="../slideLayouts/slideLayout538.xml"/><Relationship Id="rId46" Type="http://schemas.openxmlformats.org/officeDocument/2006/relationships/slideLayout" Target="../slideLayouts/slideLayout546.xml"/><Relationship Id="rId59" Type="http://schemas.openxmlformats.org/officeDocument/2006/relationships/slideLayout" Target="../slideLayouts/slideLayout559.xml"/><Relationship Id="rId67" Type="http://schemas.openxmlformats.org/officeDocument/2006/relationships/slideLayout" Target="../slideLayouts/slideLayout567.xml"/><Relationship Id="rId20" Type="http://schemas.openxmlformats.org/officeDocument/2006/relationships/slideLayout" Target="../slideLayouts/slideLayout520.xml"/><Relationship Id="rId41" Type="http://schemas.openxmlformats.org/officeDocument/2006/relationships/slideLayout" Target="../slideLayouts/slideLayout541.xml"/><Relationship Id="rId54" Type="http://schemas.openxmlformats.org/officeDocument/2006/relationships/slideLayout" Target="../slideLayouts/slideLayout554.xml"/><Relationship Id="rId62" Type="http://schemas.openxmlformats.org/officeDocument/2006/relationships/slideLayout" Target="../slideLayouts/slideLayout562.xml"/><Relationship Id="rId70" Type="http://schemas.openxmlformats.org/officeDocument/2006/relationships/slideLayout" Target="../slideLayouts/slideLayout570.xml"/><Relationship Id="rId75" Type="http://schemas.openxmlformats.org/officeDocument/2006/relationships/slideLayout" Target="../slideLayouts/slideLayout575.xml"/><Relationship Id="rId83" Type="http://schemas.openxmlformats.org/officeDocument/2006/relationships/slideLayout" Target="../slideLayouts/slideLayout583.xml"/><Relationship Id="rId88" Type="http://schemas.openxmlformats.org/officeDocument/2006/relationships/slideLayout" Target="../slideLayouts/slideLayout588.xml"/><Relationship Id="rId1" Type="http://schemas.openxmlformats.org/officeDocument/2006/relationships/slideLayout" Target="../slideLayouts/slideLayout501.xml"/><Relationship Id="rId6" Type="http://schemas.openxmlformats.org/officeDocument/2006/relationships/slideLayout" Target="../slideLayouts/slideLayout506.xml"/><Relationship Id="rId15" Type="http://schemas.openxmlformats.org/officeDocument/2006/relationships/slideLayout" Target="../slideLayouts/slideLayout515.xml"/><Relationship Id="rId23" Type="http://schemas.openxmlformats.org/officeDocument/2006/relationships/slideLayout" Target="../slideLayouts/slideLayout523.xml"/><Relationship Id="rId28" Type="http://schemas.openxmlformats.org/officeDocument/2006/relationships/slideLayout" Target="../slideLayouts/slideLayout528.xml"/><Relationship Id="rId36" Type="http://schemas.openxmlformats.org/officeDocument/2006/relationships/slideLayout" Target="../slideLayouts/slideLayout536.xml"/><Relationship Id="rId49" Type="http://schemas.openxmlformats.org/officeDocument/2006/relationships/slideLayout" Target="../slideLayouts/slideLayout549.xml"/><Relationship Id="rId57" Type="http://schemas.openxmlformats.org/officeDocument/2006/relationships/slideLayout" Target="../slideLayouts/slideLayout557.xml"/><Relationship Id="rId10" Type="http://schemas.openxmlformats.org/officeDocument/2006/relationships/slideLayout" Target="../slideLayouts/slideLayout510.xml"/><Relationship Id="rId31" Type="http://schemas.openxmlformats.org/officeDocument/2006/relationships/slideLayout" Target="../slideLayouts/slideLayout531.xml"/><Relationship Id="rId44" Type="http://schemas.openxmlformats.org/officeDocument/2006/relationships/slideLayout" Target="../slideLayouts/slideLayout544.xml"/><Relationship Id="rId52" Type="http://schemas.openxmlformats.org/officeDocument/2006/relationships/slideLayout" Target="../slideLayouts/slideLayout552.xml"/><Relationship Id="rId60" Type="http://schemas.openxmlformats.org/officeDocument/2006/relationships/slideLayout" Target="../slideLayouts/slideLayout560.xml"/><Relationship Id="rId65" Type="http://schemas.openxmlformats.org/officeDocument/2006/relationships/slideLayout" Target="../slideLayouts/slideLayout565.xml"/><Relationship Id="rId73" Type="http://schemas.openxmlformats.org/officeDocument/2006/relationships/slideLayout" Target="../slideLayouts/slideLayout573.xml"/><Relationship Id="rId78" Type="http://schemas.openxmlformats.org/officeDocument/2006/relationships/slideLayout" Target="../slideLayouts/slideLayout578.xml"/><Relationship Id="rId81" Type="http://schemas.openxmlformats.org/officeDocument/2006/relationships/slideLayout" Target="../slideLayouts/slideLayout581.xml"/><Relationship Id="rId86" Type="http://schemas.openxmlformats.org/officeDocument/2006/relationships/slideLayout" Target="../slideLayouts/slideLayout586.xml"/><Relationship Id="rId4" Type="http://schemas.openxmlformats.org/officeDocument/2006/relationships/slideLayout" Target="../slideLayouts/slideLayout504.xml"/><Relationship Id="rId9" Type="http://schemas.openxmlformats.org/officeDocument/2006/relationships/slideLayout" Target="../slideLayouts/slideLayout509.xml"/><Relationship Id="rId13" Type="http://schemas.openxmlformats.org/officeDocument/2006/relationships/slideLayout" Target="../slideLayouts/slideLayout513.xml"/><Relationship Id="rId18" Type="http://schemas.openxmlformats.org/officeDocument/2006/relationships/slideLayout" Target="../slideLayouts/slideLayout518.xml"/><Relationship Id="rId39" Type="http://schemas.openxmlformats.org/officeDocument/2006/relationships/slideLayout" Target="../slideLayouts/slideLayout539.xml"/><Relationship Id="rId34" Type="http://schemas.openxmlformats.org/officeDocument/2006/relationships/slideLayout" Target="../slideLayouts/slideLayout534.xml"/><Relationship Id="rId50" Type="http://schemas.openxmlformats.org/officeDocument/2006/relationships/slideLayout" Target="../slideLayouts/slideLayout550.xml"/><Relationship Id="rId55" Type="http://schemas.openxmlformats.org/officeDocument/2006/relationships/slideLayout" Target="../slideLayouts/slideLayout555.xml"/><Relationship Id="rId76" Type="http://schemas.openxmlformats.org/officeDocument/2006/relationships/slideLayout" Target="../slideLayouts/slideLayout576.xml"/><Relationship Id="rId7" Type="http://schemas.openxmlformats.org/officeDocument/2006/relationships/slideLayout" Target="../slideLayouts/slideLayout507.xml"/><Relationship Id="rId71" Type="http://schemas.openxmlformats.org/officeDocument/2006/relationships/slideLayout" Target="../slideLayouts/slideLayout571.xml"/><Relationship Id="rId2" Type="http://schemas.openxmlformats.org/officeDocument/2006/relationships/slideLayout" Target="../slideLayouts/slideLayout502.xml"/><Relationship Id="rId29" Type="http://schemas.openxmlformats.org/officeDocument/2006/relationships/slideLayout" Target="../slideLayouts/slideLayout529.xml"/><Relationship Id="rId24" Type="http://schemas.openxmlformats.org/officeDocument/2006/relationships/slideLayout" Target="../slideLayouts/slideLayout524.xml"/><Relationship Id="rId40" Type="http://schemas.openxmlformats.org/officeDocument/2006/relationships/slideLayout" Target="../slideLayouts/slideLayout540.xml"/><Relationship Id="rId45" Type="http://schemas.openxmlformats.org/officeDocument/2006/relationships/slideLayout" Target="../slideLayouts/slideLayout545.xml"/><Relationship Id="rId66" Type="http://schemas.openxmlformats.org/officeDocument/2006/relationships/slideLayout" Target="../slideLayouts/slideLayout566.xml"/><Relationship Id="rId87" Type="http://schemas.openxmlformats.org/officeDocument/2006/relationships/slideLayout" Target="../slideLayouts/slideLayout587.xml"/><Relationship Id="rId61" Type="http://schemas.openxmlformats.org/officeDocument/2006/relationships/slideLayout" Target="../slideLayouts/slideLayout561.xml"/><Relationship Id="rId82" Type="http://schemas.openxmlformats.org/officeDocument/2006/relationships/slideLayout" Target="../slideLayouts/slideLayout582.xml"/><Relationship Id="rId19" Type="http://schemas.openxmlformats.org/officeDocument/2006/relationships/slideLayout" Target="../slideLayouts/slideLayout5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96.xml"/><Relationship Id="rId13" Type="http://schemas.openxmlformats.org/officeDocument/2006/relationships/slideLayout" Target="../slideLayouts/slideLayout601.xml"/><Relationship Id="rId18" Type="http://schemas.openxmlformats.org/officeDocument/2006/relationships/slideLayout" Target="../slideLayouts/slideLayout606.xml"/><Relationship Id="rId26" Type="http://schemas.openxmlformats.org/officeDocument/2006/relationships/image" Target="../media/image33.emf"/><Relationship Id="rId3" Type="http://schemas.openxmlformats.org/officeDocument/2006/relationships/slideLayout" Target="../slideLayouts/slideLayout591.xml"/><Relationship Id="rId21" Type="http://schemas.openxmlformats.org/officeDocument/2006/relationships/slideLayout" Target="../slideLayouts/slideLayout609.xml"/><Relationship Id="rId7" Type="http://schemas.openxmlformats.org/officeDocument/2006/relationships/slideLayout" Target="../slideLayouts/slideLayout595.xml"/><Relationship Id="rId12" Type="http://schemas.openxmlformats.org/officeDocument/2006/relationships/slideLayout" Target="../slideLayouts/slideLayout600.xml"/><Relationship Id="rId17" Type="http://schemas.openxmlformats.org/officeDocument/2006/relationships/slideLayout" Target="../slideLayouts/slideLayout605.xml"/><Relationship Id="rId25" Type="http://schemas.openxmlformats.org/officeDocument/2006/relationships/theme" Target="../theme/theme20.xml"/><Relationship Id="rId2" Type="http://schemas.openxmlformats.org/officeDocument/2006/relationships/slideLayout" Target="../slideLayouts/slideLayout590.xml"/><Relationship Id="rId16" Type="http://schemas.openxmlformats.org/officeDocument/2006/relationships/slideLayout" Target="../slideLayouts/slideLayout604.xml"/><Relationship Id="rId20" Type="http://schemas.openxmlformats.org/officeDocument/2006/relationships/slideLayout" Target="../slideLayouts/slideLayout608.xml"/><Relationship Id="rId1" Type="http://schemas.openxmlformats.org/officeDocument/2006/relationships/slideLayout" Target="../slideLayouts/slideLayout589.xml"/><Relationship Id="rId6" Type="http://schemas.openxmlformats.org/officeDocument/2006/relationships/slideLayout" Target="../slideLayouts/slideLayout594.xml"/><Relationship Id="rId11" Type="http://schemas.openxmlformats.org/officeDocument/2006/relationships/slideLayout" Target="../slideLayouts/slideLayout599.xml"/><Relationship Id="rId24" Type="http://schemas.openxmlformats.org/officeDocument/2006/relationships/slideLayout" Target="../slideLayouts/slideLayout612.xml"/><Relationship Id="rId5" Type="http://schemas.openxmlformats.org/officeDocument/2006/relationships/slideLayout" Target="../slideLayouts/slideLayout593.xml"/><Relationship Id="rId15" Type="http://schemas.openxmlformats.org/officeDocument/2006/relationships/slideLayout" Target="../slideLayouts/slideLayout603.xml"/><Relationship Id="rId23" Type="http://schemas.openxmlformats.org/officeDocument/2006/relationships/slideLayout" Target="../slideLayouts/slideLayout611.xml"/><Relationship Id="rId10" Type="http://schemas.openxmlformats.org/officeDocument/2006/relationships/slideLayout" Target="../slideLayouts/slideLayout598.xml"/><Relationship Id="rId19" Type="http://schemas.openxmlformats.org/officeDocument/2006/relationships/slideLayout" Target="../slideLayouts/slideLayout607.xml"/><Relationship Id="rId4" Type="http://schemas.openxmlformats.org/officeDocument/2006/relationships/slideLayout" Target="../slideLayouts/slideLayout592.xml"/><Relationship Id="rId9" Type="http://schemas.openxmlformats.org/officeDocument/2006/relationships/slideLayout" Target="../slideLayouts/slideLayout597.xml"/><Relationship Id="rId14" Type="http://schemas.openxmlformats.org/officeDocument/2006/relationships/slideLayout" Target="../slideLayouts/slideLayout602.xml"/><Relationship Id="rId22" Type="http://schemas.openxmlformats.org/officeDocument/2006/relationships/slideLayout" Target="../slideLayouts/slideLayout61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620.xml"/><Relationship Id="rId13" Type="http://schemas.openxmlformats.org/officeDocument/2006/relationships/slideLayout" Target="../slideLayouts/slideLayout625.xml"/><Relationship Id="rId18" Type="http://schemas.openxmlformats.org/officeDocument/2006/relationships/slideLayout" Target="../slideLayouts/slideLayout630.xml"/><Relationship Id="rId3" Type="http://schemas.openxmlformats.org/officeDocument/2006/relationships/slideLayout" Target="../slideLayouts/slideLayout615.xml"/><Relationship Id="rId21" Type="http://schemas.openxmlformats.org/officeDocument/2006/relationships/slideLayout" Target="../slideLayouts/slideLayout633.xml"/><Relationship Id="rId7" Type="http://schemas.openxmlformats.org/officeDocument/2006/relationships/slideLayout" Target="../slideLayouts/slideLayout619.xml"/><Relationship Id="rId12" Type="http://schemas.openxmlformats.org/officeDocument/2006/relationships/slideLayout" Target="../slideLayouts/slideLayout624.xml"/><Relationship Id="rId17" Type="http://schemas.openxmlformats.org/officeDocument/2006/relationships/slideLayout" Target="../slideLayouts/slideLayout629.xml"/><Relationship Id="rId25" Type="http://schemas.openxmlformats.org/officeDocument/2006/relationships/image" Target="../media/image104.png"/><Relationship Id="rId2" Type="http://schemas.openxmlformats.org/officeDocument/2006/relationships/slideLayout" Target="../slideLayouts/slideLayout614.xml"/><Relationship Id="rId16" Type="http://schemas.openxmlformats.org/officeDocument/2006/relationships/slideLayout" Target="../slideLayouts/slideLayout628.xml"/><Relationship Id="rId20" Type="http://schemas.openxmlformats.org/officeDocument/2006/relationships/slideLayout" Target="../slideLayouts/slideLayout632.xml"/><Relationship Id="rId1" Type="http://schemas.openxmlformats.org/officeDocument/2006/relationships/slideLayout" Target="../slideLayouts/slideLayout613.xml"/><Relationship Id="rId6" Type="http://schemas.openxmlformats.org/officeDocument/2006/relationships/slideLayout" Target="../slideLayouts/slideLayout618.xml"/><Relationship Id="rId11" Type="http://schemas.openxmlformats.org/officeDocument/2006/relationships/slideLayout" Target="../slideLayouts/slideLayout623.xml"/><Relationship Id="rId24" Type="http://schemas.openxmlformats.org/officeDocument/2006/relationships/theme" Target="../theme/theme21.xml"/><Relationship Id="rId5" Type="http://schemas.openxmlformats.org/officeDocument/2006/relationships/slideLayout" Target="../slideLayouts/slideLayout617.xml"/><Relationship Id="rId15" Type="http://schemas.openxmlformats.org/officeDocument/2006/relationships/slideLayout" Target="../slideLayouts/slideLayout627.xml"/><Relationship Id="rId23" Type="http://schemas.openxmlformats.org/officeDocument/2006/relationships/slideLayout" Target="../slideLayouts/slideLayout635.xml"/><Relationship Id="rId10" Type="http://schemas.openxmlformats.org/officeDocument/2006/relationships/slideLayout" Target="../slideLayouts/slideLayout622.xml"/><Relationship Id="rId19" Type="http://schemas.openxmlformats.org/officeDocument/2006/relationships/slideLayout" Target="../slideLayouts/slideLayout631.xml"/><Relationship Id="rId4" Type="http://schemas.openxmlformats.org/officeDocument/2006/relationships/slideLayout" Target="../slideLayouts/slideLayout616.xml"/><Relationship Id="rId9" Type="http://schemas.openxmlformats.org/officeDocument/2006/relationships/slideLayout" Target="../slideLayouts/slideLayout621.xml"/><Relationship Id="rId14" Type="http://schemas.openxmlformats.org/officeDocument/2006/relationships/slideLayout" Target="../slideLayouts/slideLayout626.xml"/><Relationship Id="rId22" Type="http://schemas.openxmlformats.org/officeDocument/2006/relationships/slideLayout" Target="../slideLayouts/slideLayout63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643.xml"/><Relationship Id="rId13" Type="http://schemas.openxmlformats.org/officeDocument/2006/relationships/slideLayout" Target="../slideLayouts/slideLayout648.xml"/><Relationship Id="rId18" Type="http://schemas.openxmlformats.org/officeDocument/2006/relationships/slideLayout" Target="../slideLayouts/slideLayout653.xml"/><Relationship Id="rId3" Type="http://schemas.openxmlformats.org/officeDocument/2006/relationships/slideLayout" Target="../slideLayouts/slideLayout638.xml"/><Relationship Id="rId7" Type="http://schemas.openxmlformats.org/officeDocument/2006/relationships/slideLayout" Target="../slideLayouts/slideLayout642.xml"/><Relationship Id="rId12" Type="http://schemas.openxmlformats.org/officeDocument/2006/relationships/slideLayout" Target="../slideLayouts/slideLayout647.xml"/><Relationship Id="rId17" Type="http://schemas.openxmlformats.org/officeDocument/2006/relationships/slideLayout" Target="../slideLayouts/slideLayout652.xml"/><Relationship Id="rId2" Type="http://schemas.openxmlformats.org/officeDocument/2006/relationships/slideLayout" Target="../slideLayouts/slideLayout637.xml"/><Relationship Id="rId16" Type="http://schemas.openxmlformats.org/officeDocument/2006/relationships/slideLayout" Target="../slideLayouts/slideLayout651.xml"/><Relationship Id="rId20" Type="http://schemas.openxmlformats.org/officeDocument/2006/relationships/theme" Target="../theme/theme22.xml"/><Relationship Id="rId1" Type="http://schemas.openxmlformats.org/officeDocument/2006/relationships/slideLayout" Target="../slideLayouts/slideLayout636.xml"/><Relationship Id="rId6" Type="http://schemas.openxmlformats.org/officeDocument/2006/relationships/slideLayout" Target="../slideLayouts/slideLayout641.xml"/><Relationship Id="rId11" Type="http://schemas.openxmlformats.org/officeDocument/2006/relationships/slideLayout" Target="../slideLayouts/slideLayout646.xml"/><Relationship Id="rId5" Type="http://schemas.openxmlformats.org/officeDocument/2006/relationships/slideLayout" Target="../slideLayouts/slideLayout640.xml"/><Relationship Id="rId15" Type="http://schemas.openxmlformats.org/officeDocument/2006/relationships/slideLayout" Target="../slideLayouts/slideLayout650.xml"/><Relationship Id="rId10" Type="http://schemas.openxmlformats.org/officeDocument/2006/relationships/slideLayout" Target="../slideLayouts/slideLayout645.xml"/><Relationship Id="rId19" Type="http://schemas.openxmlformats.org/officeDocument/2006/relationships/slideLayout" Target="../slideLayouts/slideLayout654.xml"/><Relationship Id="rId4" Type="http://schemas.openxmlformats.org/officeDocument/2006/relationships/slideLayout" Target="../slideLayouts/slideLayout639.xml"/><Relationship Id="rId9" Type="http://schemas.openxmlformats.org/officeDocument/2006/relationships/slideLayout" Target="../slideLayouts/slideLayout644.xml"/><Relationship Id="rId14" Type="http://schemas.openxmlformats.org/officeDocument/2006/relationships/slideLayout" Target="../slideLayouts/slideLayout649.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667.xml"/><Relationship Id="rId18" Type="http://schemas.openxmlformats.org/officeDocument/2006/relationships/slideLayout" Target="../slideLayouts/slideLayout672.xml"/><Relationship Id="rId26" Type="http://schemas.openxmlformats.org/officeDocument/2006/relationships/slideLayout" Target="../slideLayouts/slideLayout680.xml"/><Relationship Id="rId39" Type="http://schemas.openxmlformats.org/officeDocument/2006/relationships/slideLayout" Target="../slideLayouts/slideLayout693.xml"/><Relationship Id="rId21" Type="http://schemas.openxmlformats.org/officeDocument/2006/relationships/slideLayout" Target="../slideLayouts/slideLayout675.xml"/><Relationship Id="rId34" Type="http://schemas.openxmlformats.org/officeDocument/2006/relationships/slideLayout" Target="../slideLayouts/slideLayout688.xml"/><Relationship Id="rId42" Type="http://schemas.openxmlformats.org/officeDocument/2006/relationships/slideLayout" Target="../slideLayouts/slideLayout696.xml"/><Relationship Id="rId47" Type="http://schemas.openxmlformats.org/officeDocument/2006/relationships/slideLayout" Target="../slideLayouts/slideLayout701.xml"/><Relationship Id="rId50" Type="http://schemas.openxmlformats.org/officeDocument/2006/relationships/image" Target="../media/image112.png"/><Relationship Id="rId7" Type="http://schemas.openxmlformats.org/officeDocument/2006/relationships/slideLayout" Target="../slideLayouts/slideLayout661.xml"/><Relationship Id="rId2" Type="http://schemas.openxmlformats.org/officeDocument/2006/relationships/slideLayout" Target="../slideLayouts/slideLayout656.xml"/><Relationship Id="rId16" Type="http://schemas.openxmlformats.org/officeDocument/2006/relationships/slideLayout" Target="../slideLayouts/slideLayout670.xml"/><Relationship Id="rId29" Type="http://schemas.openxmlformats.org/officeDocument/2006/relationships/slideLayout" Target="../slideLayouts/slideLayout683.xml"/><Relationship Id="rId11" Type="http://schemas.openxmlformats.org/officeDocument/2006/relationships/slideLayout" Target="../slideLayouts/slideLayout665.xml"/><Relationship Id="rId24" Type="http://schemas.openxmlformats.org/officeDocument/2006/relationships/slideLayout" Target="../slideLayouts/slideLayout678.xml"/><Relationship Id="rId32" Type="http://schemas.openxmlformats.org/officeDocument/2006/relationships/slideLayout" Target="../slideLayouts/slideLayout686.xml"/><Relationship Id="rId37" Type="http://schemas.openxmlformats.org/officeDocument/2006/relationships/slideLayout" Target="../slideLayouts/slideLayout691.xml"/><Relationship Id="rId40" Type="http://schemas.openxmlformats.org/officeDocument/2006/relationships/slideLayout" Target="../slideLayouts/slideLayout694.xml"/><Relationship Id="rId45" Type="http://schemas.openxmlformats.org/officeDocument/2006/relationships/slideLayout" Target="../slideLayouts/slideLayout699.xml"/><Relationship Id="rId5" Type="http://schemas.openxmlformats.org/officeDocument/2006/relationships/slideLayout" Target="../slideLayouts/slideLayout659.xml"/><Relationship Id="rId15" Type="http://schemas.openxmlformats.org/officeDocument/2006/relationships/slideLayout" Target="../slideLayouts/slideLayout669.xml"/><Relationship Id="rId23" Type="http://schemas.openxmlformats.org/officeDocument/2006/relationships/slideLayout" Target="../slideLayouts/slideLayout677.xml"/><Relationship Id="rId28" Type="http://schemas.openxmlformats.org/officeDocument/2006/relationships/slideLayout" Target="../slideLayouts/slideLayout682.xml"/><Relationship Id="rId36" Type="http://schemas.openxmlformats.org/officeDocument/2006/relationships/slideLayout" Target="../slideLayouts/slideLayout690.xml"/><Relationship Id="rId49" Type="http://schemas.openxmlformats.org/officeDocument/2006/relationships/theme" Target="../theme/theme23.xml"/><Relationship Id="rId10" Type="http://schemas.openxmlformats.org/officeDocument/2006/relationships/slideLayout" Target="../slideLayouts/slideLayout664.xml"/><Relationship Id="rId19" Type="http://schemas.openxmlformats.org/officeDocument/2006/relationships/slideLayout" Target="../slideLayouts/slideLayout673.xml"/><Relationship Id="rId31" Type="http://schemas.openxmlformats.org/officeDocument/2006/relationships/slideLayout" Target="../slideLayouts/slideLayout685.xml"/><Relationship Id="rId44" Type="http://schemas.openxmlformats.org/officeDocument/2006/relationships/slideLayout" Target="../slideLayouts/slideLayout698.xml"/><Relationship Id="rId4" Type="http://schemas.openxmlformats.org/officeDocument/2006/relationships/slideLayout" Target="../slideLayouts/slideLayout658.xml"/><Relationship Id="rId9" Type="http://schemas.openxmlformats.org/officeDocument/2006/relationships/slideLayout" Target="../slideLayouts/slideLayout663.xml"/><Relationship Id="rId14" Type="http://schemas.openxmlformats.org/officeDocument/2006/relationships/slideLayout" Target="../slideLayouts/slideLayout668.xml"/><Relationship Id="rId22" Type="http://schemas.openxmlformats.org/officeDocument/2006/relationships/slideLayout" Target="../slideLayouts/slideLayout676.xml"/><Relationship Id="rId27" Type="http://schemas.openxmlformats.org/officeDocument/2006/relationships/slideLayout" Target="../slideLayouts/slideLayout681.xml"/><Relationship Id="rId30" Type="http://schemas.openxmlformats.org/officeDocument/2006/relationships/slideLayout" Target="../slideLayouts/slideLayout684.xml"/><Relationship Id="rId35" Type="http://schemas.openxmlformats.org/officeDocument/2006/relationships/slideLayout" Target="../slideLayouts/slideLayout689.xml"/><Relationship Id="rId43" Type="http://schemas.openxmlformats.org/officeDocument/2006/relationships/slideLayout" Target="../slideLayouts/slideLayout697.xml"/><Relationship Id="rId48" Type="http://schemas.openxmlformats.org/officeDocument/2006/relationships/slideLayout" Target="../slideLayouts/slideLayout702.xml"/><Relationship Id="rId8" Type="http://schemas.openxmlformats.org/officeDocument/2006/relationships/slideLayout" Target="../slideLayouts/slideLayout662.xml"/><Relationship Id="rId3" Type="http://schemas.openxmlformats.org/officeDocument/2006/relationships/slideLayout" Target="../slideLayouts/slideLayout657.xml"/><Relationship Id="rId12" Type="http://schemas.openxmlformats.org/officeDocument/2006/relationships/slideLayout" Target="../slideLayouts/slideLayout666.xml"/><Relationship Id="rId17" Type="http://schemas.openxmlformats.org/officeDocument/2006/relationships/slideLayout" Target="../slideLayouts/slideLayout671.xml"/><Relationship Id="rId25" Type="http://schemas.openxmlformats.org/officeDocument/2006/relationships/slideLayout" Target="../slideLayouts/slideLayout679.xml"/><Relationship Id="rId33" Type="http://schemas.openxmlformats.org/officeDocument/2006/relationships/slideLayout" Target="../slideLayouts/slideLayout687.xml"/><Relationship Id="rId38" Type="http://schemas.openxmlformats.org/officeDocument/2006/relationships/slideLayout" Target="../slideLayouts/slideLayout692.xml"/><Relationship Id="rId46" Type="http://schemas.openxmlformats.org/officeDocument/2006/relationships/slideLayout" Target="../slideLayouts/slideLayout700.xml"/><Relationship Id="rId20" Type="http://schemas.openxmlformats.org/officeDocument/2006/relationships/slideLayout" Target="../slideLayouts/slideLayout674.xml"/><Relationship Id="rId41" Type="http://schemas.openxmlformats.org/officeDocument/2006/relationships/slideLayout" Target="../slideLayouts/slideLayout695.xml"/><Relationship Id="rId1" Type="http://schemas.openxmlformats.org/officeDocument/2006/relationships/slideLayout" Target="../slideLayouts/slideLayout655.xml"/><Relationship Id="rId6" Type="http://schemas.openxmlformats.org/officeDocument/2006/relationships/slideLayout" Target="../slideLayouts/slideLayout660.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715.xml"/><Relationship Id="rId18" Type="http://schemas.openxmlformats.org/officeDocument/2006/relationships/slideLayout" Target="../slideLayouts/slideLayout720.xml"/><Relationship Id="rId26" Type="http://schemas.openxmlformats.org/officeDocument/2006/relationships/slideLayout" Target="../slideLayouts/slideLayout728.xml"/><Relationship Id="rId39" Type="http://schemas.openxmlformats.org/officeDocument/2006/relationships/slideLayout" Target="../slideLayouts/slideLayout741.xml"/><Relationship Id="rId21" Type="http://schemas.openxmlformats.org/officeDocument/2006/relationships/slideLayout" Target="../slideLayouts/slideLayout723.xml"/><Relationship Id="rId34" Type="http://schemas.openxmlformats.org/officeDocument/2006/relationships/slideLayout" Target="../slideLayouts/slideLayout736.xml"/><Relationship Id="rId42" Type="http://schemas.openxmlformats.org/officeDocument/2006/relationships/image" Target="../media/image112.png"/><Relationship Id="rId7" Type="http://schemas.openxmlformats.org/officeDocument/2006/relationships/slideLayout" Target="../slideLayouts/slideLayout709.xml"/><Relationship Id="rId2" Type="http://schemas.openxmlformats.org/officeDocument/2006/relationships/slideLayout" Target="../slideLayouts/slideLayout704.xml"/><Relationship Id="rId16" Type="http://schemas.openxmlformats.org/officeDocument/2006/relationships/slideLayout" Target="../slideLayouts/slideLayout718.xml"/><Relationship Id="rId20" Type="http://schemas.openxmlformats.org/officeDocument/2006/relationships/slideLayout" Target="../slideLayouts/slideLayout722.xml"/><Relationship Id="rId29" Type="http://schemas.openxmlformats.org/officeDocument/2006/relationships/slideLayout" Target="../slideLayouts/slideLayout731.xml"/><Relationship Id="rId41" Type="http://schemas.openxmlformats.org/officeDocument/2006/relationships/theme" Target="../theme/theme24.xml"/><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24" Type="http://schemas.openxmlformats.org/officeDocument/2006/relationships/slideLayout" Target="../slideLayouts/slideLayout726.xml"/><Relationship Id="rId32" Type="http://schemas.openxmlformats.org/officeDocument/2006/relationships/slideLayout" Target="../slideLayouts/slideLayout734.xml"/><Relationship Id="rId37" Type="http://schemas.openxmlformats.org/officeDocument/2006/relationships/slideLayout" Target="../slideLayouts/slideLayout739.xml"/><Relationship Id="rId40" Type="http://schemas.openxmlformats.org/officeDocument/2006/relationships/slideLayout" Target="../slideLayouts/slideLayout742.xml"/><Relationship Id="rId5" Type="http://schemas.openxmlformats.org/officeDocument/2006/relationships/slideLayout" Target="../slideLayouts/slideLayout707.xml"/><Relationship Id="rId15" Type="http://schemas.openxmlformats.org/officeDocument/2006/relationships/slideLayout" Target="../slideLayouts/slideLayout717.xml"/><Relationship Id="rId23" Type="http://schemas.openxmlformats.org/officeDocument/2006/relationships/slideLayout" Target="../slideLayouts/slideLayout725.xml"/><Relationship Id="rId28" Type="http://schemas.openxmlformats.org/officeDocument/2006/relationships/slideLayout" Target="../slideLayouts/slideLayout730.xml"/><Relationship Id="rId36" Type="http://schemas.openxmlformats.org/officeDocument/2006/relationships/slideLayout" Target="../slideLayouts/slideLayout738.xml"/><Relationship Id="rId10" Type="http://schemas.openxmlformats.org/officeDocument/2006/relationships/slideLayout" Target="../slideLayouts/slideLayout712.xml"/><Relationship Id="rId19" Type="http://schemas.openxmlformats.org/officeDocument/2006/relationships/slideLayout" Target="../slideLayouts/slideLayout721.xml"/><Relationship Id="rId31" Type="http://schemas.openxmlformats.org/officeDocument/2006/relationships/slideLayout" Target="../slideLayouts/slideLayout733.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slideLayout" Target="../slideLayouts/slideLayout716.xml"/><Relationship Id="rId22" Type="http://schemas.openxmlformats.org/officeDocument/2006/relationships/slideLayout" Target="../slideLayouts/slideLayout724.xml"/><Relationship Id="rId27" Type="http://schemas.openxmlformats.org/officeDocument/2006/relationships/slideLayout" Target="../slideLayouts/slideLayout729.xml"/><Relationship Id="rId30" Type="http://schemas.openxmlformats.org/officeDocument/2006/relationships/slideLayout" Target="../slideLayouts/slideLayout732.xml"/><Relationship Id="rId35" Type="http://schemas.openxmlformats.org/officeDocument/2006/relationships/slideLayout" Target="../slideLayouts/slideLayout737.xml"/><Relationship Id="rId8" Type="http://schemas.openxmlformats.org/officeDocument/2006/relationships/slideLayout" Target="../slideLayouts/slideLayout710.xml"/><Relationship Id="rId3" Type="http://schemas.openxmlformats.org/officeDocument/2006/relationships/slideLayout" Target="../slideLayouts/slideLayout705.xml"/><Relationship Id="rId12" Type="http://schemas.openxmlformats.org/officeDocument/2006/relationships/slideLayout" Target="../slideLayouts/slideLayout714.xml"/><Relationship Id="rId17" Type="http://schemas.openxmlformats.org/officeDocument/2006/relationships/slideLayout" Target="../slideLayouts/slideLayout719.xml"/><Relationship Id="rId25" Type="http://schemas.openxmlformats.org/officeDocument/2006/relationships/slideLayout" Target="../slideLayouts/slideLayout727.xml"/><Relationship Id="rId33" Type="http://schemas.openxmlformats.org/officeDocument/2006/relationships/slideLayout" Target="../slideLayouts/slideLayout735.xml"/><Relationship Id="rId38" Type="http://schemas.openxmlformats.org/officeDocument/2006/relationships/slideLayout" Target="../slideLayouts/slideLayout74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750.xml"/><Relationship Id="rId13" Type="http://schemas.openxmlformats.org/officeDocument/2006/relationships/image" Target="../media/image64.png"/><Relationship Id="rId3" Type="http://schemas.openxmlformats.org/officeDocument/2006/relationships/slideLayout" Target="../slideLayouts/slideLayout745.xml"/><Relationship Id="rId7" Type="http://schemas.openxmlformats.org/officeDocument/2006/relationships/slideLayout" Target="../slideLayouts/slideLayout749.xml"/><Relationship Id="rId12" Type="http://schemas.openxmlformats.org/officeDocument/2006/relationships/image" Target="../media/image63.svg"/><Relationship Id="rId2" Type="http://schemas.openxmlformats.org/officeDocument/2006/relationships/slideLayout" Target="../slideLayouts/slideLayout744.xml"/><Relationship Id="rId1" Type="http://schemas.openxmlformats.org/officeDocument/2006/relationships/slideLayout" Target="../slideLayouts/slideLayout743.xml"/><Relationship Id="rId6" Type="http://schemas.openxmlformats.org/officeDocument/2006/relationships/slideLayout" Target="../slideLayouts/slideLayout748.xml"/><Relationship Id="rId11" Type="http://schemas.openxmlformats.org/officeDocument/2006/relationships/image" Target="../media/image62.png"/><Relationship Id="rId5" Type="http://schemas.openxmlformats.org/officeDocument/2006/relationships/slideLayout" Target="../slideLayouts/slideLayout747.xml"/><Relationship Id="rId10" Type="http://schemas.openxmlformats.org/officeDocument/2006/relationships/theme" Target="../theme/theme25.xml"/><Relationship Id="rId4" Type="http://schemas.openxmlformats.org/officeDocument/2006/relationships/slideLayout" Target="../slideLayouts/slideLayout746.xml"/><Relationship Id="rId9" Type="http://schemas.openxmlformats.org/officeDocument/2006/relationships/slideLayout" Target="../slideLayouts/slideLayout751.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759.xml"/><Relationship Id="rId13" Type="http://schemas.openxmlformats.org/officeDocument/2006/relationships/slideLayout" Target="../slideLayouts/slideLayout764.xml"/><Relationship Id="rId18" Type="http://schemas.openxmlformats.org/officeDocument/2006/relationships/slideLayout" Target="../slideLayouts/slideLayout769.xml"/><Relationship Id="rId3" Type="http://schemas.openxmlformats.org/officeDocument/2006/relationships/slideLayout" Target="../slideLayouts/slideLayout754.xml"/><Relationship Id="rId21" Type="http://schemas.openxmlformats.org/officeDocument/2006/relationships/slideLayout" Target="../slideLayouts/slideLayout772.xml"/><Relationship Id="rId7" Type="http://schemas.openxmlformats.org/officeDocument/2006/relationships/slideLayout" Target="../slideLayouts/slideLayout758.xml"/><Relationship Id="rId12" Type="http://schemas.openxmlformats.org/officeDocument/2006/relationships/slideLayout" Target="../slideLayouts/slideLayout763.xml"/><Relationship Id="rId17" Type="http://schemas.openxmlformats.org/officeDocument/2006/relationships/slideLayout" Target="../slideLayouts/slideLayout768.xml"/><Relationship Id="rId2" Type="http://schemas.openxmlformats.org/officeDocument/2006/relationships/slideLayout" Target="../slideLayouts/slideLayout753.xml"/><Relationship Id="rId16" Type="http://schemas.openxmlformats.org/officeDocument/2006/relationships/slideLayout" Target="../slideLayouts/slideLayout767.xml"/><Relationship Id="rId20" Type="http://schemas.openxmlformats.org/officeDocument/2006/relationships/slideLayout" Target="../slideLayouts/slideLayout771.xml"/><Relationship Id="rId1" Type="http://schemas.openxmlformats.org/officeDocument/2006/relationships/slideLayout" Target="../slideLayouts/slideLayout752.xml"/><Relationship Id="rId6" Type="http://schemas.openxmlformats.org/officeDocument/2006/relationships/slideLayout" Target="../slideLayouts/slideLayout757.xml"/><Relationship Id="rId11" Type="http://schemas.openxmlformats.org/officeDocument/2006/relationships/slideLayout" Target="../slideLayouts/slideLayout762.xml"/><Relationship Id="rId5" Type="http://schemas.openxmlformats.org/officeDocument/2006/relationships/slideLayout" Target="../slideLayouts/slideLayout756.xml"/><Relationship Id="rId15" Type="http://schemas.openxmlformats.org/officeDocument/2006/relationships/slideLayout" Target="../slideLayouts/slideLayout766.xml"/><Relationship Id="rId10" Type="http://schemas.openxmlformats.org/officeDocument/2006/relationships/slideLayout" Target="../slideLayouts/slideLayout761.xml"/><Relationship Id="rId19" Type="http://schemas.openxmlformats.org/officeDocument/2006/relationships/slideLayout" Target="../slideLayouts/slideLayout770.xml"/><Relationship Id="rId4" Type="http://schemas.openxmlformats.org/officeDocument/2006/relationships/slideLayout" Target="../slideLayouts/slideLayout755.xml"/><Relationship Id="rId9" Type="http://schemas.openxmlformats.org/officeDocument/2006/relationships/slideLayout" Target="../slideLayouts/slideLayout760.xml"/><Relationship Id="rId14" Type="http://schemas.openxmlformats.org/officeDocument/2006/relationships/slideLayout" Target="../slideLayouts/slideLayout765.xml"/><Relationship Id="rId22"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780.xml"/><Relationship Id="rId13" Type="http://schemas.openxmlformats.org/officeDocument/2006/relationships/theme" Target="../theme/theme27.xml"/><Relationship Id="rId3" Type="http://schemas.openxmlformats.org/officeDocument/2006/relationships/slideLayout" Target="../slideLayouts/slideLayout775.xml"/><Relationship Id="rId7" Type="http://schemas.openxmlformats.org/officeDocument/2006/relationships/slideLayout" Target="../slideLayouts/slideLayout779.xml"/><Relationship Id="rId12" Type="http://schemas.openxmlformats.org/officeDocument/2006/relationships/slideLayout" Target="../slideLayouts/slideLayout784.xml"/><Relationship Id="rId2" Type="http://schemas.openxmlformats.org/officeDocument/2006/relationships/slideLayout" Target="../slideLayouts/slideLayout774.xml"/><Relationship Id="rId1" Type="http://schemas.openxmlformats.org/officeDocument/2006/relationships/slideLayout" Target="../slideLayouts/slideLayout773.xml"/><Relationship Id="rId6" Type="http://schemas.openxmlformats.org/officeDocument/2006/relationships/slideLayout" Target="../slideLayouts/slideLayout778.xml"/><Relationship Id="rId11" Type="http://schemas.openxmlformats.org/officeDocument/2006/relationships/slideLayout" Target="../slideLayouts/slideLayout783.xml"/><Relationship Id="rId5" Type="http://schemas.openxmlformats.org/officeDocument/2006/relationships/slideLayout" Target="../slideLayouts/slideLayout777.xml"/><Relationship Id="rId10" Type="http://schemas.openxmlformats.org/officeDocument/2006/relationships/slideLayout" Target="../slideLayouts/slideLayout782.xml"/><Relationship Id="rId4" Type="http://schemas.openxmlformats.org/officeDocument/2006/relationships/slideLayout" Target="../slideLayouts/slideLayout776.xml"/><Relationship Id="rId9" Type="http://schemas.openxmlformats.org/officeDocument/2006/relationships/slideLayout" Target="../slideLayouts/slideLayout78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theme" Target="../theme/theme3.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image" Target="../media/image23.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image" Target="../media/image22.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image" Target="../media/image33.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theme" Target="../theme/theme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8"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5" Type="http://schemas.openxmlformats.org/officeDocument/2006/relationships/theme" Target="../theme/theme5.xml"/><Relationship Id="rId4"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image" Target="../media/image22.emf"/><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image" Target="../media/image33.emf"/><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image" Target="../media/image23.png"/><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image" Target="../media/image22.emf"/><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theme" Target="../theme/theme8.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image" Target="../media/image33.emf"/><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theme" Target="../theme/theme9.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138399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6" r:id="rId22"/>
    <p:sldLayoutId id="2147484027" r:id="rId23"/>
    <p:sldLayoutId id="2147484028"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15427330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455994" y="1817560"/>
            <a:ext cx="11306469" cy="2233092"/>
          </a:xfrm>
          <a:prstGeom prst="rect">
            <a:avLst/>
          </a:prstGeom>
        </p:spPr>
        <p:txBody>
          <a:bodyPr vert="horz" wrap="square" lIns="0" tIns="91440" rIns="146304" bIns="91440" rtlCol="0">
            <a:spAutoFit/>
          </a:bodyPr>
          <a:lstStyle/>
          <a:p>
            <a:pPr lvl="0"/>
            <a:r>
              <a:rPr lang="en-US"/>
              <a:t>Second level header</a:t>
            </a:r>
          </a:p>
          <a:p>
            <a:pPr lvl="1"/>
            <a:r>
              <a:rPr lang="en-US"/>
              <a:t>Body text</a:t>
            </a:r>
          </a:p>
          <a:p>
            <a:pPr lvl="1"/>
            <a:endParaRPr lang="en-US"/>
          </a:p>
          <a:p>
            <a:pPr lvl="2"/>
            <a:r>
              <a:rPr lang="en-US"/>
              <a:t>Third level header</a:t>
            </a:r>
          </a:p>
          <a:p>
            <a:pPr lvl="3"/>
            <a:r>
              <a:rPr lang="en-US"/>
              <a:t>Body text</a:t>
            </a:r>
          </a:p>
          <a:p>
            <a:pPr lvl="3"/>
            <a:endParaRPr lang="en-US"/>
          </a:p>
          <a:p>
            <a:pPr lvl="4"/>
            <a:r>
              <a:rPr lang="en-US"/>
              <a:t>Fourth level header</a:t>
            </a:r>
          </a:p>
          <a:p>
            <a:pPr lvl="6"/>
            <a:r>
              <a:rPr lang="en-US"/>
              <a:t>Body text</a:t>
            </a:r>
          </a:p>
        </p:txBody>
      </p:sp>
      <p:pic>
        <p:nvPicPr>
          <p:cNvPr id="6" name="Picture 5" descr="A screenshot of a cell phone&#10;&#10;Description generated with high confidence">
            <a:extLst>
              <a:ext uri="{FF2B5EF4-FFF2-40B4-BE49-F238E27FC236}">
                <a16:creationId xmlns:a16="http://schemas.microsoft.com/office/drawing/2014/main" id="{45E52466-C2DB-4E9F-88D3-0E15145C5216}"/>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160082" y="3023049"/>
            <a:ext cx="6858001" cy="794166"/>
          </a:xfrm>
          <a:prstGeom prst="rect">
            <a:avLst/>
          </a:prstGeom>
        </p:spPr>
      </p:pic>
    </p:spTree>
    <p:extLst>
      <p:ext uri="{BB962C8B-B14F-4D97-AF65-F5344CB8AC3E}">
        <p14:creationId xmlns:p14="http://schemas.microsoft.com/office/powerpoint/2010/main" val="1569646169"/>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0" kern="1200" spc="0" baseline="0">
          <a:solidFill>
            <a:schemeClr val="tx1"/>
          </a:solidFill>
          <a:latin typeface="+mj-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B764AC-FD4A-4184-A514-3FBCE002E0EC}"/>
              </a:ext>
            </a:extLst>
          </p:cNvPr>
          <p:cNvSpPr>
            <a:spLocks noGrp="1"/>
          </p:cNvSpPr>
          <p:nvPr>
            <p:ph type="body" idx="1"/>
          </p:nvPr>
        </p:nvSpPr>
        <p:spPr>
          <a:xfrm>
            <a:off x="1142999" y="1847224"/>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dirty="0"/>
          </a:p>
        </p:txBody>
      </p:sp>
      <p:sp>
        <p:nvSpPr>
          <p:cNvPr id="37" name="Rectangle 36">
            <a:extLst>
              <a:ext uri="{FF2B5EF4-FFF2-40B4-BE49-F238E27FC236}">
                <a16:creationId xmlns:a16="http://schemas.microsoft.com/office/drawing/2014/main" id="{FB9B0835-1A31-491E-87CE-59FA92280699}"/>
              </a:ext>
            </a:extLst>
          </p:cNvPr>
          <p:cNvSpPr/>
          <p:nvPr/>
        </p:nvSpPr>
        <p:spPr>
          <a:xfrm>
            <a:off x="12347067" y="1120014"/>
            <a:ext cx="201168" cy="210490"/>
          </a:xfrm>
          <a:prstGeom prst="rect">
            <a:avLst/>
          </a:prstGeom>
          <a:solidFill>
            <a:srgbClr val="EC6B1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38" name="Rectangle 37">
            <a:extLst>
              <a:ext uri="{FF2B5EF4-FFF2-40B4-BE49-F238E27FC236}">
                <a16:creationId xmlns:a16="http://schemas.microsoft.com/office/drawing/2014/main" id="{48AD31CC-9063-4835-B02D-6B5D86D549DF}"/>
              </a:ext>
            </a:extLst>
          </p:cNvPr>
          <p:cNvSpPr/>
          <p:nvPr/>
        </p:nvSpPr>
        <p:spPr>
          <a:xfrm>
            <a:off x="12347067" y="1489346"/>
            <a:ext cx="201168" cy="210490"/>
          </a:xfrm>
          <a:prstGeom prst="rect">
            <a:avLst/>
          </a:prstGeom>
          <a:solidFill>
            <a:srgbClr val="3F496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39" name="Rectangle 38">
            <a:extLst>
              <a:ext uri="{FF2B5EF4-FFF2-40B4-BE49-F238E27FC236}">
                <a16:creationId xmlns:a16="http://schemas.microsoft.com/office/drawing/2014/main" id="{DF90EFF4-DB25-4B92-89EE-755218340B7E}"/>
              </a:ext>
            </a:extLst>
          </p:cNvPr>
          <p:cNvSpPr/>
          <p:nvPr/>
        </p:nvSpPr>
        <p:spPr>
          <a:xfrm>
            <a:off x="12347067" y="1847224"/>
            <a:ext cx="201168" cy="21049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0" name="Rectangle 39">
            <a:extLst>
              <a:ext uri="{FF2B5EF4-FFF2-40B4-BE49-F238E27FC236}">
                <a16:creationId xmlns:a16="http://schemas.microsoft.com/office/drawing/2014/main" id="{324F3052-B3D1-4717-8A10-388613CA7806}"/>
              </a:ext>
            </a:extLst>
          </p:cNvPr>
          <p:cNvSpPr/>
          <p:nvPr/>
        </p:nvSpPr>
        <p:spPr>
          <a:xfrm>
            <a:off x="12347067" y="2228010"/>
            <a:ext cx="201168" cy="21049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1" name="Rectangle 40">
            <a:extLst>
              <a:ext uri="{FF2B5EF4-FFF2-40B4-BE49-F238E27FC236}">
                <a16:creationId xmlns:a16="http://schemas.microsoft.com/office/drawing/2014/main" id="{E95F8845-2BE2-4EB8-8DD3-D3BB6074AFA7}"/>
              </a:ext>
            </a:extLst>
          </p:cNvPr>
          <p:cNvSpPr/>
          <p:nvPr/>
        </p:nvSpPr>
        <p:spPr>
          <a:xfrm>
            <a:off x="12347067" y="2581685"/>
            <a:ext cx="201168" cy="210490"/>
          </a:xfrm>
          <a:prstGeom prst="rect">
            <a:avLst/>
          </a:prstGeom>
          <a:solidFill>
            <a:srgbClr val="C9CB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2" name="Rectangle 41">
            <a:extLst>
              <a:ext uri="{FF2B5EF4-FFF2-40B4-BE49-F238E27FC236}">
                <a16:creationId xmlns:a16="http://schemas.microsoft.com/office/drawing/2014/main" id="{26F7894B-3123-414E-9F95-DB8B446C3AD0}"/>
              </a:ext>
            </a:extLst>
          </p:cNvPr>
          <p:cNvSpPr/>
          <p:nvPr/>
        </p:nvSpPr>
        <p:spPr>
          <a:xfrm>
            <a:off x="12347067" y="2942136"/>
            <a:ext cx="201168" cy="210490"/>
          </a:xfrm>
          <a:prstGeom prst="rect">
            <a:avLst/>
          </a:prstGeom>
          <a:solidFill>
            <a:srgbClr val="AEB0B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3" name="Rectangle 42">
            <a:extLst>
              <a:ext uri="{FF2B5EF4-FFF2-40B4-BE49-F238E27FC236}">
                <a16:creationId xmlns:a16="http://schemas.microsoft.com/office/drawing/2014/main" id="{45FFB303-0561-48E1-83DC-3E19A8A65841}"/>
              </a:ext>
            </a:extLst>
          </p:cNvPr>
          <p:cNvSpPr/>
          <p:nvPr/>
        </p:nvSpPr>
        <p:spPr>
          <a:xfrm>
            <a:off x="12347067" y="3305250"/>
            <a:ext cx="201168" cy="210490"/>
          </a:xfrm>
          <a:prstGeom prst="rect">
            <a:avLst/>
          </a:prstGeom>
          <a:solidFill>
            <a:srgbClr val="717273"/>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4" name="Rectangle 43">
            <a:extLst>
              <a:ext uri="{FF2B5EF4-FFF2-40B4-BE49-F238E27FC236}">
                <a16:creationId xmlns:a16="http://schemas.microsoft.com/office/drawing/2014/main" id="{2DFF1564-F853-4D20-9938-D1F9330E3611}"/>
              </a:ext>
            </a:extLst>
          </p:cNvPr>
          <p:cNvSpPr/>
          <p:nvPr/>
        </p:nvSpPr>
        <p:spPr>
          <a:xfrm>
            <a:off x="12347067" y="3673866"/>
            <a:ext cx="201168" cy="210490"/>
          </a:xfrm>
          <a:prstGeom prst="rect">
            <a:avLst/>
          </a:prstGeom>
          <a:solidFill>
            <a:srgbClr val="F4B39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5" name="Rectangle 44">
            <a:extLst>
              <a:ext uri="{FF2B5EF4-FFF2-40B4-BE49-F238E27FC236}">
                <a16:creationId xmlns:a16="http://schemas.microsoft.com/office/drawing/2014/main" id="{4316F149-8FC2-4C6A-A62E-C7F99FFC416A}"/>
              </a:ext>
            </a:extLst>
          </p:cNvPr>
          <p:cNvSpPr/>
          <p:nvPr/>
        </p:nvSpPr>
        <p:spPr>
          <a:xfrm>
            <a:off x="12347067" y="4042482"/>
            <a:ext cx="201168" cy="210490"/>
          </a:xfrm>
          <a:prstGeom prst="rect">
            <a:avLst/>
          </a:prstGeom>
          <a:solidFill>
            <a:srgbClr val="D5B39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6" name="Rectangle 45">
            <a:extLst>
              <a:ext uri="{FF2B5EF4-FFF2-40B4-BE49-F238E27FC236}">
                <a16:creationId xmlns:a16="http://schemas.microsoft.com/office/drawing/2014/main" id="{A05CA322-FD9D-4DE7-BA07-C94E659B189D}"/>
              </a:ext>
            </a:extLst>
          </p:cNvPr>
          <p:cNvSpPr/>
          <p:nvPr/>
        </p:nvSpPr>
        <p:spPr>
          <a:xfrm>
            <a:off x="12347067" y="4401702"/>
            <a:ext cx="201168" cy="210490"/>
          </a:xfrm>
          <a:prstGeom prst="rect">
            <a:avLst/>
          </a:prstGeom>
          <a:solidFill>
            <a:srgbClr val="8B8F9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7" name="Rectangle 46">
            <a:extLst>
              <a:ext uri="{FF2B5EF4-FFF2-40B4-BE49-F238E27FC236}">
                <a16:creationId xmlns:a16="http://schemas.microsoft.com/office/drawing/2014/main" id="{75FF15EC-0C39-44A2-B611-DCE171211BC7}"/>
              </a:ext>
            </a:extLst>
          </p:cNvPr>
          <p:cNvSpPr/>
          <p:nvPr/>
        </p:nvSpPr>
        <p:spPr>
          <a:xfrm>
            <a:off x="12347067" y="4779915"/>
            <a:ext cx="201168" cy="210490"/>
          </a:xfrm>
          <a:prstGeom prst="rect">
            <a:avLst/>
          </a:prstGeom>
          <a:solidFill>
            <a:srgbClr val="C7CFE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8" name="Rectangle 47">
            <a:extLst>
              <a:ext uri="{FF2B5EF4-FFF2-40B4-BE49-F238E27FC236}">
                <a16:creationId xmlns:a16="http://schemas.microsoft.com/office/drawing/2014/main" id="{58BFAD05-02A6-41D4-B6A9-8BD95195B290}"/>
              </a:ext>
            </a:extLst>
          </p:cNvPr>
          <p:cNvSpPr/>
          <p:nvPr/>
        </p:nvSpPr>
        <p:spPr>
          <a:xfrm>
            <a:off x="12347067" y="5149247"/>
            <a:ext cx="201168" cy="210490"/>
          </a:xfrm>
          <a:prstGeom prst="rect">
            <a:avLst/>
          </a:prstGeom>
          <a:solidFill>
            <a:srgbClr val="84AE4D"/>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49" name="Rectangle 48">
            <a:extLst>
              <a:ext uri="{FF2B5EF4-FFF2-40B4-BE49-F238E27FC236}">
                <a16:creationId xmlns:a16="http://schemas.microsoft.com/office/drawing/2014/main" id="{BC9DBDD1-4D03-4B92-BEB0-44E51700B638}"/>
              </a:ext>
            </a:extLst>
          </p:cNvPr>
          <p:cNvSpPr/>
          <p:nvPr/>
        </p:nvSpPr>
        <p:spPr>
          <a:xfrm>
            <a:off x="12347067" y="5491932"/>
            <a:ext cx="201168" cy="210490"/>
          </a:xfrm>
          <a:prstGeom prst="rect">
            <a:avLst/>
          </a:prstGeom>
          <a:solidFill>
            <a:srgbClr val="FBBA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50" name="Rectangle 49">
            <a:extLst>
              <a:ext uri="{FF2B5EF4-FFF2-40B4-BE49-F238E27FC236}">
                <a16:creationId xmlns:a16="http://schemas.microsoft.com/office/drawing/2014/main" id="{1A964A00-C26C-4003-B16E-2C234962A008}"/>
              </a:ext>
            </a:extLst>
          </p:cNvPr>
          <p:cNvSpPr/>
          <p:nvPr/>
        </p:nvSpPr>
        <p:spPr>
          <a:xfrm>
            <a:off x="12347067" y="5861264"/>
            <a:ext cx="201168" cy="210490"/>
          </a:xfrm>
          <a:prstGeom prst="rect">
            <a:avLst/>
          </a:prstGeom>
          <a:solidFill>
            <a:srgbClr val="C42E4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91"/>
          </a:p>
        </p:txBody>
      </p:sp>
      <p:sp>
        <p:nvSpPr>
          <p:cNvPr id="51" name="Title 1">
            <a:extLst>
              <a:ext uri="{FF2B5EF4-FFF2-40B4-BE49-F238E27FC236}">
                <a16:creationId xmlns:a16="http://schemas.microsoft.com/office/drawing/2014/main" id="{177E3B9B-D6A3-4491-A16B-171A9E481907}"/>
              </a:ext>
            </a:extLst>
          </p:cNvPr>
          <p:cNvSpPr txBox="1">
            <a:spLocks/>
          </p:cNvSpPr>
          <p:nvPr/>
        </p:nvSpPr>
        <p:spPr>
          <a:xfrm rot="5400000">
            <a:off x="11199416" y="2275601"/>
            <a:ext cx="3097688" cy="602298"/>
          </a:xfrm>
          <a:prstGeom prst="rect">
            <a:avLst/>
          </a:prstGeom>
        </p:spPr>
        <p:txBody>
          <a:bodyPr vert="horz" lIns="72744" tIns="36372" rIns="72744" bIns="3637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91" dirty="0">
                <a:solidFill>
                  <a:srgbClr val="3F4964"/>
                </a:solidFill>
              </a:rPr>
              <a:t>Xpirit Color Guide</a:t>
            </a:r>
            <a:endParaRPr lang="en-NL" sz="1591" dirty="0">
              <a:solidFill>
                <a:srgbClr val="3F4964"/>
              </a:solidFill>
            </a:endParaRPr>
          </a:p>
        </p:txBody>
      </p:sp>
      <p:sp>
        <p:nvSpPr>
          <p:cNvPr id="2" name="Title Placeholder 1">
            <a:extLst>
              <a:ext uri="{FF2B5EF4-FFF2-40B4-BE49-F238E27FC236}">
                <a16:creationId xmlns:a16="http://schemas.microsoft.com/office/drawing/2014/main" id="{A331739B-54CD-464C-A1CA-5F70CA86165B}"/>
              </a:ext>
            </a:extLst>
          </p:cNvPr>
          <p:cNvSpPr>
            <a:spLocks noGrp="1"/>
          </p:cNvSpPr>
          <p:nvPr>
            <p:ph type="title"/>
          </p:nvPr>
        </p:nvSpPr>
        <p:spPr>
          <a:xfrm>
            <a:off x="1143000" y="365125"/>
            <a:ext cx="10515600" cy="1325563"/>
          </a:xfrm>
          <a:prstGeom prst="rect">
            <a:avLst/>
          </a:prstGeom>
        </p:spPr>
        <p:txBody>
          <a:bodyPr vert="horz" lIns="91440" tIns="45720" rIns="91440" bIns="45720" rtlCol="0" anchor="ctr">
            <a:normAutofit/>
          </a:bodyPr>
          <a:lstStyle/>
          <a:p>
            <a:r>
              <a:rPr lang="nl-NL"/>
              <a:t>Klik om stijl te bewerken</a:t>
            </a:r>
            <a:endParaRPr lang="en-NL" dirty="0"/>
          </a:p>
        </p:txBody>
      </p:sp>
      <p:pic>
        <p:nvPicPr>
          <p:cNvPr id="19" name="Graphic 18">
            <a:extLst>
              <a:ext uri="{FF2B5EF4-FFF2-40B4-BE49-F238E27FC236}">
                <a16:creationId xmlns:a16="http://schemas.microsoft.com/office/drawing/2014/main" id="{B700FF48-8CBD-4B61-A8A2-CEEF593C48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 y="2"/>
            <a:ext cx="1550323" cy="1120531"/>
          </a:xfrm>
          <a:prstGeom prst="rect">
            <a:avLst/>
          </a:prstGeom>
        </p:spPr>
      </p:pic>
      <p:pic>
        <p:nvPicPr>
          <p:cNvPr id="20" name="Picture 19">
            <a:extLst>
              <a:ext uri="{FF2B5EF4-FFF2-40B4-BE49-F238E27FC236}">
                <a16:creationId xmlns:a16="http://schemas.microsoft.com/office/drawing/2014/main" id="{D9C38871-43C7-46EF-A7CB-5A04B8492EF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94" y="153899"/>
            <a:ext cx="798814" cy="422450"/>
          </a:xfrm>
          <a:prstGeom prst="rect">
            <a:avLst/>
          </a:prstGeom>
        </p:spPr>
      </p:pic>
      <p:sp>
        <p:nvSpPr>
          <p:cNvPr id="21" name="Date Placeholder 3">
            <a:extLst>
              <a:ext uri="{FF2B5EF4-FFF2-40B4-BE49-F238E27FC236}">
                <a16:creationId xmlns:a16="http://schemas.microsoft.com/office/drawing/2014/main" id="{6FCFF94F-A983-4FEA-BD10-90576FD0DA38}"/>
              </a:ext>
            </a:extLst>
          </p:cNvPr>
          <p:cNvSpPr>
            <a:spLocks noGrp="1"/>
          </p:cNvSpPr>
          <p:nvPr>
            <p:ph type="dt" sz="half" idx="2"/>
          </p:nvPr>
        </p:nvSpPr>
        <p:spPr>
          <a:xfrm>
            <a:off x="1142999" y="6355100"/>
            <a:ext cx="2743200" cy="365125"/>
          </a:xfrm>
          <a:prstGeom prst="rect">
            <a:avLst/>
          </a:prstGeom>
        </p:spPr>
        <p:txBody>
          <a:bodyPr vert="horz" lIns="91440" tIns="45720" rIns="91440" bIns="45720" rtlCol="0" anchor="ctr"/>
          <a:lstStyle>
            <a:lvl1pPr algn="l">
              <a:defRPr sz="875">
                <a:solidFill>
                  <a:schemeClr val="tx1">
                    <a:tint val="75000"/>
                  </a:schemeClr>
                </a:solidFill>
                <a:latin typeface="Rajdhani Light" panose="02000000000000000000"/>
              </a:defRPr>
            </a:lvl1pPr>
          </a:lstStyle>
          <a:p>
            <a:fld id="{268E0CB1-011C-4C97-972E-11ECAB49CA0D}" type="datetimeFigureOut">
              <a:rPr lang="en-US" smtClean="0"/>
              <a:pPr/>
              <a:t>8/23/2021</a:t>
            </a:fld>
            <a:endParaRPr lang="en-US"/>
          </a:p>
        </p:txBody>
      </p:sp>
      <p:sp>
        <p:nvSpPr>
          <p:cNvPr id="22" name="Footer Placeholder 4">
            <a:extLst>
              <a:ext uri="{FF2B5EF4-FFF2-40B4-BE49-F238E27FC236}">
                <a16:creationId xmlns:a16="http://schemas.microsoft.com/office/drawing/2014/main" id="{4606404C-144A-4616-BE9F-D0968E4E6240}"/>
              </a:ext>
            </a:extLst>
          </p:cNvPr>
          <p:cNvSpPr>
            <a:spLocks noGrp="1"/>
          </p:cNvSpPr>
          <p:nvPr>
            <p:ph type="ftr" sz="quarter" idx="3"/>
          </p:nvPr>
        </p:nvSpPr>
        <p:spPr>
          <a:xfrm>
            <a:off x="4343399" y="6355100"/>
            <a:ext cx="4114800" cy="365125"/>
          </a:xfrm>
          <a:prstGeom prst="rect">
            <a:avLst/>
          </a:prstGeom>
        </p:spPr>
        <p:txBody>
          <a:bodyPr vert="horz" lIns="91440" tIns="45720" rIns="91440" bIns="45720" rtlCol="0" anchor="ctr"/>
          <a:lstStyle>
            <a:lvl1pPr algn="ctr">
              <a:defRPr sz="875">
                <a:solidFill>
                  <a:schemeClr val="tx1">
                    <a:tint val="75000"/>
                  </a:schemeClr>
                </a:solidFill>
                <a:latin typeface="Rajdhani Light" panose="02000000000000000000"/>
              </a:defRPr>
            </a:lvl1pPr>
          </a:lstStyle>
          <a:p>
            <a:endParaRPr lang="en-US" dirty="0"/>
          </a:p>
        </p:txBody>
      </p:sp>
      <p:sp>
        <p:nvSpPr>
          <p:cNvPr id="23" name="Slide Number Placeholder 5">
            <a:extLst>
              <a:ext uri="{FF2B5EF4-FFF2-40B4-BE49-F238E27FC236}">
                <a16:creationId xmlns:a16="http://schemas.microsoft.com/office/drawing/2014/main" id="{82A07F0A-AF0F-49AD-9BD3-56D1E3A67CC4}"/>
              </a:ext>
            </a:extLst>
          </p:cNvPr>
          <p:cNvSpPr>
            <a:spLocks noGrp="1"/>
          </p:cNvSpPr>
          <p:nvPr>
            <p:ph type="sldNum" sz="quarter" idx="4"/>
          </p:nvPr>
        </p:nvSpPr>
        <p:spPr>
          <a:xfrm>
            <a:off x="8915399" y="6355100"/>
            <a:ext cx="2743200" cy="365125"/>
          </a:xfrm>
          <a:prstGeom prst="rect">
            <a:avLst/>
          </a:prstGeom>
        </p:spPr>
        <p:txBody>
          <a:bodyPr vert="horz" lIns="91440" tIns="45720" rIns="91440" bIns="45720" rtlCol="0" anchor="ctr"/>
          <a:lstStyle>
            <a:lvl1pPr algn="r">
              <a:defRPr sz="875">
                <a:solidFill>
                  <a:schemeClr val="tx1">
                    <a:tint val="75000"/>
                  </a:schemeClr>
                </a:solidFill>
                <a:latin typeface="Rajdhani Light" panose="02000000000000000000"/>
              </a:defRPr>
            </a:lvl1pPr>
          </a:lstStyle>
          <a:p>
            <a:fld id="{38071BC7-D3AC-432A-B8F2-48495320C60E}" type="slidenum">
              <a:rPr lang="en-US" smtClean="0"/>
              <a:pPr/>
              <a:t>‹#›</a:t>
            </a:fld>
            <a:endParaRPr lang="en-US" dirty="0"/>
          </a:p>
        </p:txBody>
      </p:sp>
    </p:spTree>
    <p:extLst>
      <p:ext uri="{BB962C8B-B14F-4D97-AF65-F5344CB8AC3E}">
        <p14:creationId xmlns:p14="http://schemas.microsoft.com/office/powerpoint/2010/main" val="2331185233"/>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txStyles>
    <p:titleStyle>
      <a:lvl1pPr algn="l" defTabSz="727328" rtl="0" eaLnBrk="1" latinLnBrk="0" hangingPunct="1">
        <a:lnSpc>
          <a:spcPct val="90000"/>
        </a:lnSpc>
        <a:spcBef>
          <a:spcPct val="0"/>
        </a:spcBef>
        <a:buNone/>
        <a:defRPr sz="3500" kern="1200">
          <a:solidFill>
            <a:srgbClr val="3F4964"/>
          </a:solidFill>
          <a:latin typeface="Rajdhani Medium" panose="02000000000000000000" pitchFamily="2" charset="0"/>
          <a:ea typeface="+mj-ea"/>
          <a:cs typeface="Rajdhani Medium" panose="02000000000000000000" pitchFamily="2" charset="0"/>
        </a:defRPr>
      </a:lvl1pPr>
    </p:titleStyle>
    <p:bodyStyle>
      <a:lvl1pPr marL="181832" indent="-181832" algn="l" defTabSz="727328" rtl="0" eaLnBrk="1" latinLnBrk="0" hangingPunct="1">
        <a:lnSpc>
          <a:spcPct val="90000"/>
        </a:lnSpc>
        <a:spcBef>
          <a:spcPts val="795"/>
        </a:spcBef>
        <a:buFont typeface="Arial" panose="020B0604020202020204" pitchFamily="34" charset="0"/>
        <a:buChar char="•"/>
        <a:defRPr sz="2227" kern="1200">
          <a:solidFill>
            <a:srgbClr val="3F4964"/>
          </a:solidFill>
          <a:latin typeface="Rajdhani Semibold" panose="02000000000000000000" pitchFamily="2" charset="0"/>
          <a:ea typeface="+mn-ea"/>
          <a:cs typeface="Rajdhani Semibold" panose="02000000000000000000" pitchFamily="2" charset="0"/>
        </a:defRPr>
      </a:lvl1pPr>
      <a:lvl2pPr marL="545496" indent="-181832" algn="l" defTabSz="727328" rtl="0" eaLnBrk="1" latinLnBrk="0" hangingPunct="1">
        <a:lnSpc>
          <a:spcPct val="90000"/>
        </a:lnSpc>
        <a:spcBef>
          <a:spcPts val="398"/>
        </a:spcBef>
        <a:buFont typeface="Arial" panose="020B0604020202020204" pitchFamily="34" charset="0"/>
        <a:buChar char="•"/>
        <a:defRPr sz="1909" kern="1200">
          <a:solidFill>
            <a:srgbClr val="3F4964"/>
          </a:solidFill>
          <a:latin typeface="Rajdhani Medium" panose="02000000000000000000" pitchFamily="2" charset="0"/>
          <a:ea typeface="+mn-ea"/>
          <a:cs typeface="Rajdhani Medium" panose="02000000000000000000" pitchFamily="2" charset="0"/>
        </a:defRPr>
      </a:lvl2pPr>
      <a:lvl3pPr marL="909160" indent="-181832" algn="l" defTabSz="727328" rtl="0" eaLnBrk="1" latinLnBrk="0" hangingPunct="1">
        <a:lnSpc>
          <a:spcPct val="90000"/>
        </a:lnSpc>
        <a:spcBef>
          <a:spcPts val="398"/>
        </a:spcBef>
        <a:buFont typeface="Arial" panose="020B0604020202020204" pitchFamily="34" charset="0"/>
        <a:buChar char="•"/>
        <a:defRPr sz="1591" kern="1200">
          <a:solidFill>
            <a:srgbClr val="3F4964"/>
          </a:solidFill>
          <a:latin typeface="Rajdhani Light" panose="02000000000000000000" pitchFamily="2" charset="0"/>
          <a:ea typeface="+mn-ea"/>
          <a:cs typeface="Rajdhani Light" panose="02000000000000000000" pitchFamily="2" charset="0"/>
        </a:defRPr>
      </a:lvl3pPr>
      <a:lvl4pPr marL="1272825" indent="-181832" algn="l" defTabSz="727328" rtl="0" eaLnBrk="1" latinLnBrk="0" hangingPunct="1">
        <a:lnSpc>
          <a:spcPct val="90000"/>
        </a:lnSpc>
        <a:spcBef>
          <a:spcPts val="398"/>
        </a:spcBef>
        <a:buFont typeface="Arial" panose="020B0604020202020204" pitchFamily="34" charset="0"/>
        <a:buChar char="•"/>
        <a:defRPr lang="en-US" sz="1591" kern="1200" dirty="0" smtClean="0">
          <a:solidFill>
            <a:srgbClr val="3F4964"/>
          </a:solidFill>
          <a:latin typeface="Rajdhani Light" panose="02000000000000000000" pitchFamily="2" charset="0"/>
          <a:ea typeface="+mn-ea"/>
          <a:cs typeface="Rajdhani Light" panose="02000000000000000000" pitchFamily="2" charset="0"/>
        </a:defRPr>
      </a:lvl4pPr>
      <a:lvl5pPr marL="1636489" indent="-181832" algn="l" defTabSz="727328" rtl="0" eaLnBrk="1" latinLnBrk="0" hangingPunct="1">
        <a:lnSpc>
          <a:spcPct val="90000"/>
        </a:lnSpc>
        <a:spcBef>
          <a:spcPts val="398"/>
        </a:spcBef>
        <a:buFont typeface="Arial" panose="020B0604020202020204" pitchFamily="34" charset="0"/>
        <a:buChar char="•"/>
        <a:defRPr lang="en-NL" sz="1591" kern="1200" dirty="0" smtClean="0">
          <a:solidFill>
            <a:srgbClr val="3F4964"/>
          </a:solidFill>
          <a:latin typeface="Rajdhani Light" panose="02000000000000000000" pitchFamily="2" charset="0"/>
          <a:ea typeface="+mn-ea"/>
          <a:cs typeface="Rajdhani Light" panose="02000000000000000000" pitchFamily="2" charset="0"/>
        </a:defRPr>
      </a:lvl5pPr>
      <a:lvl6pPr marL="2000153" indent="-181832" algn="l" defTabSz="727328"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6pPr>
      <a:lvl7pPr marL="2363817" indent="-181832" algn="l" defTabSz="727328"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7pPr>
      <a:lvl8pPr marL="2727481" indent="-181832" algn="l" defTabSz="727328"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8pPr>
      <a:lvl9pPr marL="3091146" indent="-181832" algn="l" defTabSz="727328" rtl="0" eaLnBrk="1" latinLnBrk="0" hangingPunct="1">
        <a:lnSpc>
          <a:spcPct val="90000"/>
        </a:lnSpc>
        <a:spcBef>
          <a:spcPts val="398"/>
        </a:spcBef>
        <a:buFont typeface="Arial" panose="020B0604020202020204" pitchFamily="34" charset="0"/>
        <a:buChar char="•"/>
        <a:defRPr sz="1432" kern="1200">
          <a:solidFill>
            <a:schemeClr val="tx1"/>
          </a:solidFill>
          <a:latin typeface="+mn-lt"/>
          <a:ea typeface="+mn-ea"/>
          <a:cs typeface="+mn-cs"/>
        </a:defRPr>
      </a:lvl9pPr>
    </p:bodyStyle>
    <p:otherStyle>
      <a:defPPr>
        <a:defRPr lang="en-NL"/>
      </a:defPPr>
      <a:lvl1pPr marL="0" algn="l" defTabSz="727328" rtl="0" eaLnBrk="1" latinLnBrk="0" hangingPunct="1">
        <a:defRPr sz="1432" kern="1200">
          <a:solidFill>
            <a:schemeClr val="tx1"/>
          </a:solidFill>
          <a:latin typeface="+mn-lt"/>
          <a:ea typeface="+mn-ea"/>
          <a:cs typeface="+mn-cs"/>
        </a:defRPr>
      </a:lvl1pPr>
      <a:lvl2pPr marL="363664" algn="l" defTabSz="727328" rtl="0" eaLnBrk="1" latinLnBrk="0" hangingPunct="1">
        <a:defRPr sz="1432" kern="1200">
          <a:solidFill>
            <a:schemeClr val="tx1"/>
          </a:solidFill>
          <a:latin typeface="+mn-lt"/>
          <a:ea typeface="+mn-ea"/>
          <a:cs typeface="+mn-cs"/>
        </a:defRPr>
      </a:lvl2pPr>
      <a:lvl3pPr marL="727328" algn="l" defTabSz="727328" rtl="0" eaLnBrk="1" latinLnBrk="0" hangingPunct="1">
        <a:defRPr sz="1432" kern="1200">
          <a:solidFill>
            <a:schemeClr val="tx1"/>
          </a:solidFill>
          <a:latin typeface="+mn-lt"/>
          <a:ea typeface="+mn-ea"/>
          <a:cs typeface="+mn-cs"/>
        </a:defRPr>
      </a:lvl3pPr>
      <a:lvl4pPr marL="1090993" algn="l" defTabSz="727328" rtl="0" eaLnBrk="1" latinLnBrk="0" hangingPunct="1">
        <a:defRPr sz="1432" kern="1200">
          <a:solidFill>
            <a:schemeClr val="tx1"/>
          </a:solidFill>
          <a:latin typeface="+mn-lt"/>
          <a:ea typeface="+mn-ea"/>
          <a:cs typeface="+mn-cs"/>
        </a:defRPr>
      </a:lvl4pPr>
      <a:lvl5pPr marL="1454657" algn="l" defTabSz="727328" rtl="0" eaLnBrk="1" latinLnBrk="0" hangingPunct="1">
        <a:defRPr sz="1432" kern="1200">
          <a:solidFill>
            <a:schemeClr val="tx1"/>
          </a:solidFill>
          <a:latin typeface="+mn-lt"/>
          <a:ea typeface="+mn-ea"/>
          <a:cs typeface="+mn-cs"/>
        </a:defRPr>
      </a:lvl5pPr>
      <a:lvl6pPr marL="1818321" algn="l" defTabSz="727328" rtl="0" eaLnBrk="1" latinLnBrk="0" hangingPunct="1">
        <a:defRPr sz="1432" kern="1200">
          <a:solidFill>
            <a:schemeClr val="tx1"/>
          </a:solidFill>
          <a:latin typeface="+mn-lt"/>
          <a:ea typeface="+mn-ea"/>
          <a:cs typeface="+mn-cs"/>
        </a:defRPr>
      </a:lvl6pPr>
      <a:lvl7pPr marL="2181985" algn="l" defTabSz="727328" rtl="0" eaLnBrk="1" latinLnBrk="0" hangingPunct="1">
        <a:defRPr sz="1432" kern="1200">
          <a:solidFill>
            <a:schemeClr val="tx1"/>
          </a:solidFill>
          <a:latin typeface="+mn-lt"/>
          <a:ea typeface="+mn-ea"/>
          <a:cs typeface="+mn-cs"/>
        </a:defRPr>
      </a:lvl7pPr>
      <a:lvl8pPr marL="2545649" algn="l" defTabSz="727328" rtl="0" eaLnBrk="1" latinLnBrk="0" hangingPunct="1">
        <a:defRPr sz="1432" kern="1200">
          <a:solidFill>
            <a:schemeClr val="tx1"/>
          </a:solidFill>
          <a:latin typeface="+mn-lt"/>
          <a:ea typeface="+mn-ea"/>
          <a:cs typeface="+mn-cs"/>
        </a:defRPr>
      </a:lvl8pPr>
      <a:lvl9pPr marL="2909314" algn="l" defTabSz="727328" rtl="0" eaLnBrk="1" latinLnBrk="0" hangingPunct="1">
        <a:defRPr sz="1432"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66607196"/>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 id="2147484067" r:id="rId26"/>
    <p:sldLayoutId id="2147484068" r:id="rId27"/>
    <p:sldLayoutId id="2147484069" r:id="rId28"/>
    <p:sldLayoutId id="2147484070" r:id="rId29"/>
    <p:sldLayoutId id="2147484071" r:id="rId30"/>
    <p:sldLayoutId id="2147484072" r:id="rId31"/>
    <p:sldLayoutId id="2147484073" r:id="rId32"/>
    <p:sldLayoutId id="2147484074" r:id="rId33"/>
    <p:sldLayoutId id="2147484075" r:id="rId34"/>
    <p:sldLayoutId id="2147484076" r:id="rId35"/>
    <p:sldLayoutId id="2147484077" r:id="rId36"/>
    <p:sldLayoutId id="2147484078" r:id="rId37"/>
    <p:sldLayoutId id="2147484079" r:id="rId38"/>
    <p:sldLayoutId id="2147484080" r:id="rId39"/>
    <p:sldLayoutId id="2147484081" r:id="rId40"/>
    <p:sldLayoutId id="2147484082" r:id="rId41"/>
    <p:sldLayoutId id="2147484083" r:id="rId42"/>
    <p:sldLayoutId id="2147484084" r:id="rId43"/>
    <p:sldLayoutId id="2147484085" r:id="rId44"/>
    <p:sldLayoutId id="2147484086" r:id="rId45"/>
    <p:sldLayoutId id="2147484087" r:id="rId46"/>
    <p:sldLayoutId id="2147484088" r:id="rId47"/>
    <p:sldLayoutId id="2147484089" r:id="rId48"/>
    <p:sldLayoutId id="2147484090" r:id="rId49"/>
    <p:sldLayoutId id="2147484091" r:id="rId50"/>
    <p:sldLayoutId id="2147484092" r:id="rId51"/>
    <p:sldLayoutId id="2147484093" r:id="rId52"/>
    <p:sldLayoutId id="2147484094" r:id="rId53"/>
    <p:sldLayoutId id="2147484095" r:id="rId54"/>
    <p:sldLayoutId id="2147484096" r:id="rId55"/>
    <p:sldLayoutId id="2147484097" r:id="rId56"/>
    <p:sldLayoutId id="2147484098" r:id="rId57"/>
    <p:sldLayoutId id="2147484099" r:id="rId58"/>
    <p:sldLayoutId id="2147484100" r:id="rId59"/>
    <p:sldLayoutId id="2147484101" r:id="rId60"/>
    <p:sldLayoutId id="2147484102" r:id="rId61"/>
    <p:sldLayoutId id="2147484103" r:id="rId62"/>
    <p:sldLayoutId id="2147484104" r:id="rId63"/>
    <p:sldLayoutId id="2147484105" r:id="rId64"/>
    <p:sldLayoutId id="2147484106" r:id="rId65"/>
    <p:sldLayoutId id="2147484107" r:id="rId66"/>
    <p:sldLayoutId id="2147484108" r:id="rId67"/>
    <p:sldLayoutId id="2147484109" r:id="rId68"/>
    <p:sldLayoutId id="2147484376" r:id="rId69"/>
    <p:sldLayoutId id="2147484377" r:id="rId7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694345039"/>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 id="2147484128" r:id="rId18"/>
    <p:sldLayoutId id="2147484129" r:id="rId19"/>
    <p:sldLayoutId id="2147484130" r:id="rId20"/>
    <p:sldLayoutId id="2147484131" r:id="rId21"/>
    <p:sldLayoutId id="2147484132" r:id="rId22"/>
    <p:sldLayoutId id="2147484133" r:id="rId23"/>
    <p:sldLayoutId id="2147484134" r:id="rId24"/>
    <p:sldLayoutId id="2147484135" r:id="rId25"/>
    <p:sldLayoutId id="2147484136" r:id="rId26"/>
    <p:sldLayoutId id="2147484137" r:id="rId27"/>
    <p:sldLayoutId id="2147484138" r:id="rId28"/>
    <p:sldLayoutId id="2147484139" r:id="rId29"/>
    <p:sldLayoutId id="2147484140" r:id="rId30"/>
    <p:sldLayoutId id="2147484141" r:id="rId31"/>
    <p:sldLayoutId id="2147484142" r:id="rId32"/>
    <p:sldLayoutId id="2147484143" r:id="rId33"/>
    <p:sldLayoutId id="2147484144" r:id="rId34"/>
    <p:sldLayoutId id="2147484145" r:id="rId35"/>
    <p:sldLayoutId id="2147484146" r:id="rId36"/>
    <p:sldLayoutId id="2147484147" r:id="rId37"/>
    <p:sldLayoutId id="2147484148" r:id="rId38"/>
    <p:sldLayoutId id="2147484149" r:id="rId39"/>
    <p:sldLayoutId id="2147484150" r:id="rId40"/>
    <p:sldLayoutId id="2147484151" r:id="rId41"/>
    <p:sldLayoutId id="2147484152" r:id="rId42"/>
    <p:sldLayoutId id="2147484153" r:id="rId43"/>
    <p:sldLayoutId id="2147484154" r:id="rId44"/>
    <p:sldLayoutId id="2147484155" r:id="rId45"/>
    <p:sldLayoutId id="2147484156" r:id="rId46"/>
    <p:sldLayoutId id="2147484157" r:id="rId47"/>
    <p:sldLayoutId id="2147484158" r:id="rId48"/>
    <p:sldLayoutId id="2147484159" r:id="rId49"/>
    <p:sldLayoutId id="2147484160" r:id="rId50"/>
    <p:sldLayoutId id="2147484161" r:id="rId51"/>
    <p:sldLayoutId id="2147484162" r:id="rId52"/>
    <p:sldLayoutId id="2147484163" r:id="rId53"/>
    <p:sldLayoutId id="2147484164" r:id="rId54"/>
    <p:sldLayoutId id="2147484165" r:id="rId55"/>
    <p:sldLayoutId id="2147484166" r:id="rId56"/>
    <p:sldLayoutId id="2147484167" r:id="rId57"/>
    <p:sldLayoutId id="2147484168" r:id="rId58"/>
    <p:sldLayoutId id="2147484169" r:id="rId59"/>
    <p:sldLayoutId id="2147484170" r:id="rId60"/>
    <p:sldLayoutId id="2147484171" r:id="rId61"/>
    <p:sldLayoutId id="2147484172" r:id="rId62"/>
    <p:sldLayoutId id="2147484173" r:id="rId63"/>
    <p:sldLayoutId id="2147484174" r:id="rId64"/>
    <p:sldLayoutId id="2147484175" r:id="rId65"/>
    <p:sldLayoutId id="2147484176" r:id="rId66"/>
    <p:sldLayoutId id="2147484177" r:id="rId67"/>
    <p:sldLayoutId id="2147484178" r:id="rId68"/>
    <p:sldLayoutId id="2147484179" r:id="rId69"/>
    <p:sldLayoutId id="2147484180" r:id="rId70"/>
    <p:sldLayoutId id="2147484181" r:id="rId71"/>
    <p:sldLayoutId id="2147484182" r:id="rId72"/>
    <p:sldLayoutId id="2147484183" r:id="rId73"/>
    <p:sldLayoutId id="2147484184" r:id="rId74"/>
    <p:sldLayoutId id="2147484185" r:id="rId7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30570318"/>
      </p:ext>
    </p:extLst>
  </p:cSld>
  <p:clrMap bg1="dk1" tx1="lt1" bg2="dk2" tx2="lt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57233465"/>
      </p:ext>
    </p:extLst>
  </p:cSld>
  <p:clrMap bg1="dk1" tx1="lt1" bg2="dk2" tx2="lt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 id="2147484225" r:id="rId13"/>
    <p:sldLayoutId id="2147484226" r:id="rId14"/>
    <p:sldLayoutId id="2147484227" r:id="rId15"/>
    <p:sldLayoutId id="214748422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139297919"/>
      </p:ext>
    </p:extLst>
  </p:cSld>
  <p:clrMap bg1="lt1" tx1="dk1" bg2="lt2" tx2="dk2" accent1="accent1" accent2="accent2" accent3="accent3" accent4="accent4" accent5="accent5" accent6="accent6" hlink="hlink" folHlink="folHlink"/>
  <p:sldLayoutIdLst>
    <p:sldLayoutId id="2147484230" r:id="rId1"/>
  </p:sldLayoutIdLs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42140129"/>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 id="2147484249" r:id="rId18"/>
    <p:sldLayoutId id="2147484250" r:id="rId19"/>
    <p:sldLayoutId id="2147484251" r:id="rId20"/>
    <p:sldLayoutId id="2147484252" r:id="rId21"/>
    <p:sldLayoutId id="2147484253" r:id="rId22"/>
    <p:sldLayoutId id="2147484254" r:id="rId23"/>
    <p:sldLayoutId id="2147484255" r:id="rId24"/>
    <p:sldLayoutId id="2147484256" r:id="rId25"/>
    <p:sldLayoutId id="2147484257" r:id="rId26"/>
    <p:sldLayoutId id="2147484258" r:id="rId27"/>
    <p:sldLayoutId id="2147484259" r:id="rId28"/>
    <p:sldLayoutId id="2147484260" r:id="rId29"/>
    <p:sldLayoutId id="2147484261"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149474998"/>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 id="2147484271" r:id="rId9"/>
    <p:sldLayoutId id="2147484272" r:id="rId10"/>
    <p:sldLayoutId id="2147484273" r:id="rId11"/>
    <p:sldLayoutId id="2147484274" r:id="rId12"/>
    <p:sldLayoutId id="2147484275" r:id="rId13"/>
    <p:sldLayoutId id="2147484276" r:id="rId14"/>
    <p:sldLayoutId id="2147484277" r:id="rId15"/>
    <p:sldLayoutId id="2147484278" r:id="rId16"/>
    <p:sldLayoutId id="2147484279" r:id="rId17"/>
    <p:sldLayoutId id="2147484280" r:id="rId18"/>
    <p:sldLayoutId id="2147484281" r:id="rId19"/>
    <p:sldLayoutId id="2147484282" r:id="rId20"/>
    <p:sldLayoutId id="2147484283" r:id="rId21"/>
    <p:sldLayoutId id="2147484284" r:id="rId22"/>
    <p:sldLayoutId id="2147484285" r:id="rId23"/>
    <p:sldLayoutId id="2147484286" r:id="rId24"/>
    <p:sldLayoutId id="2147484287" r:id="rId25"/>
    <p:sldLayoutId id="2147484288" r:id="rId26"/>
    <p:sldLayoutId id="2147484289" r:id="rId27"/>
    <p:sldLayoutId id="2147484290" r:id="rId28"/>
    <p:sldLayoutId id="2147484291" r:id="rId29"/>
    <p:sldLayoutId id="2147484292" r:id="rId30"/>
    <p:sldLayoutId id="2147484293" r:id="rId31"/>
    <p:sldLayoutId id="2147484294" r:id="rId32"/>
    <p:sldLayoutId id="2147484295" r:id="rId33"/>
    <p:sldLayoutId id="2147484296" r:id="rId34"/>
    <p:sldLayoutId id="2147484297" r:id="rId35"/>
    <p:sldLayoutId id="2147484298" r:id="rId36"/>
    <p:sldLayoutId id="2147484299" r:id="rId37"/>
    <p:sldLayoutId id="2147484300" r:id="rId38"/>
    <p:sldLayoutId id="2147484301" r:id="rId39"/>
    <p:sldLayoutId id="2147484302" r:id="rId40"/>
    <p:sldLayoutId id="2147484303" r:id="rId41"/>
    <p:sldLayoutId id="2147484304" r:id="rId42"/>
    <p:sldLayoutId id="2147484305" r:id="rId43"/>
    <p:sldLayoutId id="2147484306" r:id="rId44"/>
    <p:sldLayoutId id="2147484307" r:id="rId45"/>
    <p:sldLayoutId id="2147484308" r:id="rId46"/>
    <p:sldLayoutId id="2147484309" r:id="rId47"/>
    <p:sldLayoutId id="2147484310" r:id="rId48"/>
    <p:sldLayoutId id="2147484311" r:id="rId49"/>
    <p:sldLayoutId id="2147484312" r:id="rId50"/>
    <p:sldLayoutId id="2147484313" r:id="rId51"/>
    <p:sldLayoutId id="2147484314" r:id="rId52"/>
    <p:sldLayoutId id="2147484315" r:id="rId53"/>
    <p:sldLayoutId id="2147484316" r:id="rId54"/>
    <p:sldLayoutId id="2147484317" r:id="rId55"/>
    <p:sldLayoutId id="2147484318" r:id="rId56"/>
    <p:sldLayoutId id="2147484319" r:id="rId57"/>
    <p:sldLayoutId id="2147484320" r:id="rId58"/>
    <p:sldLayoutId id="2147484321" r:id="rId59"/>
    <p:sldLayoutId id="2147484322" r:id="rId60"/>
    <p:sldLayoutId id="2147484323" r:id="rId61"/>
    <p:sldLayoutId id="2147484324" r:id="rId62"/>
    <p:sldLayoutId id="2147484325" r:id="rId63"/>
    <p:sldLayoutId id="2147484326" r:id="rId64"/>
    <p:sldLayoutId id="2147484327" r:id="rId65"/>
    <p:sldLayoutId id="2147484328" r:id="rId66"/>
    <p:sldLayoutId id="2147484329" r:id="rId67"/>
    <p:sldLayoutId id="2147484330" r:id="rId68"/>
    <p:sldLayoutId id="2147484331" r:id="rId69"/>
    <p:sldLayoutId id="2147484332" r:id="rId70"/>
    <p:sldLayoutId id="2147484333" r:id="rId71"/>
    <p:sldLayoutId id="2147484334" r:id="rId72"/>
    <p:sldLayoutId id="2147484335" r:id="rId73"/>
    <p:sldLayoutId id="2147484336" r:id="rId74"/>
    <p:sldLayoutId id="2147484337" r:id="rId75"/>
    <p:sldLayoutId id="2147484338" r:id="rId76"/>
    <p:sldLayoutId id="2147484339" r:id="rId77"/>
    <p:sldLayoutId id="2147484340" r:id="rId78"/>
    <p:sldLayoutId id="2147484341" r:id="rId79"/>
    <p:sldLayoutId id="2147484342" r:id="rId80"/>
    <p:sldLayoutId id="2147484343" r:id="rId81"/>
    <p:sldLayoutId id="2147484344" r:id="rId82"/>
    <p:sldLayoutId id="2147484345" r:id="rId83"/>
    <p:sldLayoutId id="2147484346" r:id="rId84"/>
    <p:sldLayoutId id="2147484347" r:id="rId85"/>
    <p:sldLayoutId id="2147484348" r:id="rId86"/>
    <p:sldLayoutId id="2147484349" r:id="rId87"/>
    <p:sldLayoutId id="2147484350" r:id="rId8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24854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367427574"/>
      </p:ext>
    </p:extLst>
  </p:cSld>
  <p:clrMap bg1="dk1" tx1="lt1" bg2="dk2" tx2="lt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 id="2147484374" r:id="rId23"/>
    <p:sldLayoutId id="2147484375"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82808753"/>
      </p:ext>
    </p:extLst>
  </p:cSld>
  <p:clrMap bg1="lt1" tx1="dk1" bg2="lt2" tx2="dk2" accent1="accent1" accent2="accent2" accent3="accent3" accent4="accent4" accent5="accent5" accent6="accent6" hlink="hlink" folHlink="folHlink"/>
  <p:sldLayoutIdLst>
    <p:sldLayoutId id="2147484379" r:id="rId1"/>
    <p:sldLayoutId id="2147484380" r:id="rId2"/>
    <p:sldLayoutId id="2147484381" r:id="rId3"/>
    <p:sldLayoutId id="2147484382" r:id="rId4"/>
    <p:sldLayoutId id="2147484383" r:id="rId5"/>
    <p:sldLayoutId id="2147484384" r:id="rId6"/>
    <p:sldLayoutId id="2147484385" r:id="rId7"/>
    <p:sldLayoutId id="2147484386" r:id="rId8"/>
    <p:sldLayoutId id="2147484387" r:id="rId9"/>
    <p:sldLayoutId id="2147484388" r:id="rId10"/>
    <p:sldLayoutId id="2147484389" r:id="rId11"/>
    <p:sldLayoutId id="2147484390" r:id="rId12"/>
    <p:sldLayoutId id="2147484391" r:id="rId13"/>
    <p:sldLayoutId id="2147484392" r:id="rId14"/>
    <p:sldLayoutId id="2147484393" r:id="rId15"/>
    <p:sldLayoutId id="2147484394" r:id="rId16"/>
    <p:sldLayoutId id="2147484395" r:id="rId17"/>
    <p:sldLayoutId id="2147484396" r:id="rId18"/>
    <p:sldLayoutId id="2147484397" r:id="rId19"/>
    <p:sldLayoutId id="2147484398" r:id="rId20"/>
    <p:sldLayoutId id="2147484399" r:id="rId21"/>
    <p:sldLayoutId id="2147484400" r:id="rId22"/>
    <p:sldLayoutId id="2147484401"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574204"/>
      </p:ext>
    </p:extLst>
  </p:cSld>
  <p:clrMap bg1="dk1" tx1="lt1" bg2="dk2" tx2="lt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5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15002823"/>
      </p:ext>
    </p:extLst>
  </p:cSld>
  <p:clrMap bg1="lt1" tx1="dk1" bg2="lt2" tx2="dk2" accent1="accent1" accent2="accent2" accent3="accent3" accent4="accent4" accent5="accent5" accent6="accent6" hlink="hlink" folHlink="folHlink"/>
  <p:sldLayoutIdLst>
    <p:sldLayoutId id="2147484423" r:id="rId1"/>
    <p:sldLayoutId id="2147484424" r:id="rId2"/>
    <p:sldLayoutId id="2147484425" r:id="rId3"/>
    <p:sldLayoutId id="2147484426" r:id="rId4"/>
    <p:sldLayoutId id="2147484427" r:id="rId5"/>
    <p:sldLayoutId id="2147484428" r:id="rId6"/>
    <p:sldLayoutId id="2147484429" r:id="rId7"/>
    <p:sldLayoutId id="2147484430" r:id="rId8"/>
    <p:sldLayoutId id="2147484431" r:id="rId9"/>
    <p:sldLayoutId id="2147484432" r:id="rId10"/>
    <p:sldLayoutId id="2147484433" r:id="rId11"/>
    <p:sldLayoutId id="2147484434" r:id="rId12"/>
    <p:sldLayoutId id="2147484435" r:id="rId13"/>
    <p:sldLayoutId id="2147484436" r:id="rId14"/>
    <p:sldLayoutId id="2147484437" r:id="rId15"/>
    <p:sldLayoutId id="2147484438" r:id="rId16"/>
    <p:sldLayoutId id="2147484439" r:id="rId17"/>
    <p:sldLayoutId id="2147484440" r:id="rId18"/>
    <p:sldLayoutId id="2147484441" r:id="rId19"/>
    <p:sldLayoutId id="2147484442" r:id="rId20"/>
    <p:sldLayoutId id="2147484443" r:id="rId21"/>
    <p:sldLayoutId id="2147484444" r:id="rId22"/>
    <p:sldLayoutId id="2147484445" r:id="rId23"/>
    <p:sldLayoutId id="2147484446" r:id="rId24"/>
    <p:sldLayoutId id="2147484447" r:id="rId25"/>
    <p:sldLayoutId id="2147484448" r:id="rId26"/>
    <p:sldLayoutId id="2147484449" r:id="rId27"/>
    <p:sldLayoutId id="2147484450" r:id="rId28"/>
    <p:sldLayoutId id="2147484451" r:id="rId29"/>
    <p:sldLayoutId id="2147484452" r:id="rId30"/>
    <p:sldLayoutId id="2147484453" r:id="rId31"/>
    <p:sldLayoutId id="2147484454" r:id="rId32"/>
    <p:sldLayoutId id="2147484455" r:id="rId33"/>
    <p:sldLayoutId id="2147484456" r:id="rId34"/>
    <p:sldLayoutId id="2147484457" r:id="rId35"/>
    <p:sldLayoutId id="2147484458" r:id="rId36"/>
    <p:sldLayoutId id="2147484459" r:id="rId37"/>
    <p:sldLayoutId id="2147484460" r:id="rId38"/>
    <p:sldLayoutId id="2147484461" r:id="rId39"/>
    <p:sldLayoutId id="2147484462" r:id="rId40"/>
    <p:sldLayoutId id="2147484463" r:id="rId41"/>
    <p:sldLayoutId id="2147484464" r:id="rId42"/>
    <p:sldLayoutId id="2147484465" r:id="rId43"/>
    <p:sldLayoutId id="2147484466" r:id="rId44"/>
    <p:sldLayoutId id="2147484467" r:id="rId45"/>
    <p:sldLayoutId id="2147484468" r:id="rId46"/>
    <p:sldLayoutId id="2147484469" r:id="rId47"/>
    <p:sldLayoutId id="2147484470" r:id="rId4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828305934"/>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 id="2147484483" r:id="rId12"/>
    <p:sldLayoutId id="2147484484" r:id="rId13"/>
    <p:sldLayoutId id="2147484485" r:id="rId14"/>
    <p:sldLayoutId id="2147484486" r:id="rId15"/>
    <p:sldLayoutId id="2147484487" r:id="rId16"/>
    <p:sldLayoutId id="2147484488" r:id="rId17"/>
    <p:sldLayoutId id="2147484489" r:id="rId18"/>
    <p:sldLayoutId id="2147484490" r:id="rId19"/>
    <p:sldLayoutId id="2147484491" r:id="rId20"/>
    <p:sldLayoutId id="2147484492" r:id="rId21"/>
    <p:sldLayoutId id="2147484493" r:id="rId22"/>
    <p:sldLayoutId id="2147484494" r:id="rId23"/>
    <p:sldLayoutId id="2147484495" r:id="rId24"/>
    <p:sldLayoutId id="2147484496" r:id="rId25"/>
    <p:sldLayoutId id="2147484497" r:id="rId26"/>
    <p:sldLayoutId id="2147484498" r:id="rId27"/>
    <p:sldLayoutId id="2147484499" r:id="rId28"/>
    <p:sldLayoutId id="2147484500" r:id="rId29"/>
    <p:sldLayoutId id="2147484501" r:id="rId30"/>
    <p:sldLayoutId id="2147484502" r:id="rId31"/>
    <p:sldLayoutId id="2147484503" r:id="rId32"/>
    <p:sldLayoutId id="2147484504" r:id="rId33"/>
    <p:sldLayoutId id="2147484505" r:id="rId34"/>
    <p:sldLayoutId id="2147484506" r:id="rId35"/>
    <p:sldLayoutId id="2147484507" r:id="rId36"/>
    <p:sldLayoutId id="2147484508" r:id="rId37"/>
    <p:sldLayoutId id="2147484509" r:id="rId38"/>
    <p:sldLayoutId id="2147484510" r:id="rId39"/>
    <p:sldLayoutId id="2147484511" r:id="rId40"/>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B764AC-FD4A-4184-A514-3FBCE002E0EC}"/>
              </a:ext>
            </a:extLst>
          </p:cNvPr>
          <p:cNvSpPr>
            <a:spLocks noGrp="1"/>
          </p:cNvSpPr>
          <p:nvPr>
            <p:ph type="body" idx="1"/>
          </p:nvPr>
        </p:nvSpPr>
        <p:spPr>
          <a:xfrm>
            <a:off x="1142999" y="1847224"/>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dirty="0"/>
          </a:p>
        </p:txBody>
      </p:sp>
      <p:sp>
        <p:nvSpPr>
          <p:cNvPr id="37" name="Rectangle 36">
            <a:extLst>
              <a:ext uri="{FF2B5EF4-FFF2-40B4-BE49-F238E27FC236}">
                <a16:creationId xmlns:a16="http://schemas.microsoft.com/office/drawing/2014/main" id="{FB9B0835-1A31-491E-87CE-59FA92280699}"/>
              </a:ext>
            </a:extLst>
          </p:cNvPr>
          <p:cNvSpPr/>
          <p:nvPr userDrawn="1"/>
        </p:nvSpPr>
        <p:spPr>
          <a:xfrm>
            <a:off x="12347067" y="1120014"/>
            <a:ext cx="201168" cy="210490"/>
          </a:xfrm>
          <a:prstGeom prst="rect">
            <a:avLst/>
          </a:prstGeom>
          <a:solidFill>
            <a:srgbClr val="EC6B1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Rectangle 37">
            <a:extLst>
              <a:ext uri="{FF2B5EF4-FFF2-40B4-BE49-F238E27FC236}">
                <a16:creationId xmlns:a16="http://schemas.microsoft.com/office/drawing/2014/main" id="{48AD31CC-9063-4835-B02D-6B5D86D549DF}"/>
              </a:ext>
            </a:extLst>
          </p:cNvPr>
          <p:cNvSpPr/>
          <p:nvPr userDrawn="1"/>
        </p:nvSpPr>
        <p:spPr>
          <a:xfrm>
            <a:off x="12347067" y="1489346"/>
            <a:ext cx="201168" cy="210490"/>
          </a:xfrm>
          <a:prstGeom prst="rect">
            <a:avLst/>
          </a:prstGeom>
          <a:solidFill>
            <a:srgbClr val="3F496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Rectangle 38">
            <a:extLst>
              <a:ext uri="{FF2B5EF4-FFF2-40B4-BE49-F238E27FC236}">
                <a16:creationId xmlns:a16="http://schemas.microsoft.com/office/drawing/2014/main" id="{DF90EFF4-DB25-4B92-89EE-755218340B7E}"/>
              </a:ext>
            </a:extLst>
          </p:cNvPr>
          <p:cNvSpPr/>
          <p:nvPr userDrawn="1"/>
        </p:nvSpPr>
        <p:spPr>
          <a:xfrm>
            <a:off x="12347067" y="1847224"/>
            <a:ext cx="201168" cy="21049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Rectangle 39">
            <a:extLst>
              <a:ext uri="{FF2B5EF4-FFF2-40B4-BE49-F238E27FC236}">
                <a16:creationId xmlns:a16="http://schemas.microsoft.com/office/drawing/2014/main" id="{324F3052-B3D1-4717-8A10-388613CA7806}"/>
              </a:ext>
            </a:extLst>
          </p:cNvPr>
          <p:cNvSpPr/>
          <p:nvPr userDrawn="1"/>
        </p:nvSpPr>
        <p:spPr>
          <a:xfrm>
            <a:off x="12347067" y="2228010"/>
            <a:ext cx="201168" cy="21049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E95F8845-2BE2-4EB8-8DD3-D3BB6074AFA7}"/>
              </a:ext>
            </a:extLst>
          </p:cNvPr>
          <p:cNvSpPr/>
          <p:nvPr userDrawn="1"/>
        </p:nvSpPr>
        <p:spPr>
          <a:xfrm>
            <a:off x="12347067" y="2581685"/>
            <a:ext cx="201168" cy="210490"/>
          </a:xfrm>
          <a:prstGeom prst="rect">
            <a:avLst/>
          </a:prstGeom>
          <a:solidFill>
            <a:srgbClr val="C9CBC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Rectangle 41">
            <a:extLst>
              <a:ext uri="{FF2B5EF4-FFF2-40B4-BE49-F238E27FC236}">
                <a16:creationId xmlns:a16="http://schemas.microsoft.com/office/drawing/2014/main" id="{26F7894B-3123-414E-9F95-DB8B446C3AD0}"/>
              </a:ext>
            </a:extLst>
          </p:cNvPr>
          <p:cNvSpPr/>
          <p:nvPr userDrawn="1"/>
        </p:nvSpPr>
        <p:spPr>
          <a:xfrm>
            <a:off x="12347067" y="2942136"/>
            <a:ext cx="201168" cy="210490"/>
          </a:xfrm>
          <a:prstGeom prst="rect">
            <a:avLst/>
          </a:prstGeom>
          <a:solidFill>
            <a:srgbClr val="AEB0B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Rectangle 42">
            <a:extLst>
              <a:ext uri="{FF2B5EF4-FFF2-40B4-BE49-F238E27FC236}">
                <a16:creationId xmlns:a16="http://schemas.microsoft.com/office/drawing/2014/main" id="{45FFB303-0561-48E1-83DC-3E19A8A65841}"/>
              </a:ext>
            </a:extLst>
          </p:cNvPr>
          <p:cNvSpPr/>
          <p:nvPr userDrawn="1"/>
        </p:nvSpPr>
        <p:spPr>
          <a:xfrm>
            <a:off x="12347067" y="3305250"/>
            <a:ext cx="201168" cy="210490"/>
          </a:xfrm>
          <a:prstGeom prst="rect">
            <a:avLst/>
          </a:prstGeom>
          <a:solidFill>
            <a:srgbClr val="717273"/>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ectangle 43">
            <a:extLst>
              <a:ext uri="{FF2B5EF4-FFF2-40B4-BE49-F238E27FC236}">
                <a16:creationId xmlns:a16="http://schemas.microsoft.com/office/drawing/2014/main" id="{2DFF1564-F853-4D20-9938-D1F9330E3611}"/>
              </a:ext>
            </a:extLst>
          </p:cNvPr>
          <p:cNvSpPr/>
          <p:nvPr userDrawn="1"/>
        </p:nvSpPr>
        <p:spPr>
          <a:xfrm>
            <a:off x="12347067" y="3673866"/>
            <a:ext cx="201168" cy="210490"/>
          </a:xfrm>
          <a:prstGeom prst="rect">
            <a:avLst/>
          </a:prstGeom>
          <a:solidFill>
            <a:srgbClr val="F4B39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Rectangle 44">
            <a:extLst>
              <a:ext uri="{FF2B5EF4-FFF2-40B4-BE49-F238E27FC236}">
                <a16:creationId xmlns:a16="http://schemas.microsoft.com/office/drawing/2014/main" id="{4316F149-8FC2-4C6A-A62E-C7F99FFC416A}"/>
              </a:ext>
            </a:extLst>
          </p:cNvPr>
          <p:cNvSpPr/>
          <p:nvPr userDrawn="1"/>
        </p:nvSpPr>
        <p:spPr>
          <a:xfrm>
            <a:off x="12347067" y="4042482"/>
            <a:ext cx="201168" cy="210490"/>
          </a:xfrm>
          <a:prstGeom prst="rect">
            <a:avLst/>
          </a:prstGeom>
          <a:solidFill>
            <a:srgbClr val="D5B39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Rectangle 45">
            <a:extLst>
              <a:ext uri="{FF2B5EF4-FFF2-40B4-BE49-F238E27FC236}">
                <a16:creationId xmlns:a16="http://schemas.microsoft.com/office/drawing/2014/main" id="{A05CA322-FD9D-4DE7-BA07-C94E659B189D}"/>
              </a:ext>
            </a:extLst>
          </p:cNvPr>
          <p:cNvSpPr/>
          <p:nvPr userDrawn="1"/>
        </p:nvSpPr>
        <p:spPr>
          <a:xfrm>
            <a:off x="12347067" y="4401702"/>
            <a:ext cx="201168" cy="210490"/>
          </a:xfrm>
          <a:prstGeom prst="rect">
            <a:avLst/>
          </a:prstGeom>
          <a:solidFill>
            <a:srgbClr val="8B8F9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Rectangle 46">
            <a:extLst>
              <a:ext uri="{FF2B5EF4-FFF2-40B4-BE49-F238E27FC236}">
                <a16:creationId xmlns:a16="http://schemas.microsoft.com/office/drawing/2014/main" id="{75FF15EC-0C39-44A2-B611-DCE171211BC7}"/>
              </a:ext>
            </a:extLst>
          </p:cNvPr>
          <p:cNvSpPr/>
          <p:nvPr userDrawn="1"/>
        </p:nvSpPr>
        <p:spPr>
          <a:xfrm>
            <a:off x="12347067" y="4779915"/>
            <a:ext cx="201168" cy="210490"/>
          </a:xfrm>
          <a:prstGeom prst="rect">
            <a:avLst/>
          </a:prstGeom>
          <a:solidFill>
            <a:srgbClr val="C7CFE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Rectangle 47">
            <a:extLst>
              <a:ext uri="{FF2B5EF4-FFF2-40B4-BE49-F238E27FC236}">
                <a16:creationId xmlns:a16="http://schemas.microsoft.com/office/drawing/2014/main" id="{58BFAD05-02A6-41D4-B6A9-8BD95195B290}"/>
              </a:ext>
            </a:extLst>
          </p:cNvPr>
          <p:cNvSpPr/>
          <p:nvPr userDrawn="1"/>
        </p:nvSpPr>
        <p:spPr>
          <a:xfrm>
            <a:off x="12347067" y="5149247"/>
            <a:ext cx="201168" cy="210490"/>
          </a:xfrm>
          <a:prstGeom prst="rect">
            <a:avLst/>
          </a:prstGeom>
          <a:solidFill>
            <a:srgbClr val="84AE4D"/>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Rectangle 48">
            <a:extLst>
              <a:ext uri="{FF2B5EF4-FFF2-40B4-BE49-F238E27FC236}">
                <a16:creationId xmlns:a16="http://schemas.microsoft.com/office/drawing/2014/main" id="{BC9DBDD1-4D03-4B92-BEB0-44E51700B638}"/>
              </a:ext>
            </a:extLst>
          </p:cNvPr>
          <p:cNvSpPr/>
          <p:nvPr userDrawn="1"/>
        </p:nvSpPr>
        <p:spPr>
          <a:xfrm>
            <a:off x="12347067" y="5491932"/>
            <a:ext cx="201168" cy="210490"/>
          </a:xfrm>
          <a:prstGeom prst="rect">
            <a:avLst/>
          </a:prstGeom>
          <a:solidFill>
            <a:srgbClr val="FBBA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1A964A00-C26C-4003-B16E-2C234962A008}"/>
              </a:ext>
            </a:extLst>
          </p:cNvPr>
          <p:cNvSpPr/>
          <p:nvPr userDrawn="1"/>
        </p:nvSpPr>
        <p:spPr>
          <a:xfrm>
            <a:off x="12347067" y="5861264"/>
            <a:ext cx="201168" cy="210490"/>
          </a:xfrm>
          <a:prstGeom prst="rect">
            <a:avLst/>
          </a:prstGeom>
          <a:solidFill>
            <a:srgbClr val="C42E4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itle 1">
            <a:extLst>
              <a:ext uri="{FF2B5EF4-FFF2-40B4-BE49-F238E27FC236}">
                <a16:creationId xmlns:a16="http://schemas.microsoft.com/office/drawing/2014/main" id="{177E3B9B-D6A3-4491-A16B-171A9E481907}"/>
              </a:ext>
            </a:extLst>
          </p:cNvPr>
          <p:cNvSpPr txBox="1">
            <a:spLocks/>
          </p:cNvSpPr>
          <p:nvPr userDrawn="1"/>
        </p:nvSpPr>
        <p:spPr>
          <a:xfrm rot="5400000">
            <a:off x="11199416" y="2275601"/>
            <a:ext cx="3097688" cy="6022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3F4964"/>
                </a:solidFill>
              </a:rPr>
              <a:t>Xpirit Color Guide</a:t>
            </a:r>
            <a:endParaRPr lang="en-NL" sz="2000" dirty="0">
              <a:solidFill>
                <a:srgbClr val="3F4964"/>
              </a:solidFill>
            </a:endParaRPr>
          </a:p>
        </p:txBody>
      </p:sp>
      <p:sp>
        <p:nvSpPr>
          <p:cNvPr id="2" name="Title Placeholder 1">
            <a:extLst>
              <a:ext uri="{FF2B5EF4-FFF2-40B4-BE49-F238E27FC236}">
                <a16:creationId xmlns:a16="http://schemas.microsoft.com/office/drawing/2014/main" id="{A331739B-54CD-464C-A1CA-5F70CA86165B}"/>
              </a:ext>
            </a:extLst>
          </p:cNvPr>
          <p:cNvSpPr>
            <a:spLocks noGrp="1"/>
          </p:cNvSpPr>
          <p:nvPr>
            <p:ph type="title"/>
          </p:nvPr>
        </p:nvSpPr>
        <p:spPr>
          <a:xfrm>
            <a:off x="1143000" y="365124"/>
            <a:ext cx="10515600" cy="1325563"/>
          </a:xfrm>
          <a:prstGeom prst="rect">
            <a:avLst/>
          </a:prstGeom>
        </p:spPr>
        <p:txBody>
          <a:bodyPr vert="horz" lIns="91440" tIns="45720" rIns="91440" bIns="45720" rtlCol="0" anchor="ctr">
            <a:normAutofit/>
          </a:bodyPr>
          <a:lstStyle/>
          <a:p>
            <a:r>
              <a:rPr lang="nl-NL"/>
              <a:t>Klik om stijl te bewerken</a:t>
            </a:r>
            <a:endParaRPr lang="en-NL" dirty="0"/>
          </a:p>
        </p:txBody>
      </p:sp>
      <p:pic>
        <p:nvPicPr>
          <p:cNvPr id="19" name="Graphic 18">
            <a:extLst>
              <a:ext uri="{FF2B5EF4-FFF2-40B4-BE49-F238E27FC236}">
                <a16:creationId xmlns:a16="http://schemas.microsoft.com/office/drawing/2014/main" id="{B700FF48-8CBD-4B61-A8A2-CEEF593C481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 y="1"/>
            <a:ext cx="1550323" cy="1120531"/>
          </a:xfrm>
          <a:prstGeom prst="rect">
            <a:avLst/>
          </a:prstGeom>
        </p:spPr>
      </p:pic>
      <p:pic>
        <p:nvPicPr>
          <p:cNvPr id="20" name="Picture 19">
            <a:extLst>
              <a:ext uri="{FF2B5EF4-FFF2-40B4-BE49-F238E27FC236}">
                <a16:creationId xmlns:a16="http://schemas.microsoft.com/office/drawing/2014/main" id="{D9C38871-43C7-46EF-A7CB-5A04B8492EF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3994" y="153899"/>
            <a:ext cx="798814" cy="422450"/>
          </a:xfrm>
          <a:prstGeom prst="rect">
            <a:avLst/>
          </a:prstGeom>
        </p:spPr>
      </p:pic>
      <p:sp>
        <p:nvSpPr>
          <p:cNvPr id="21" name="Date Placeholder 3">
            <a:extLst>
              <a:ext uri="{FF2B5EF4-FFF2-40B4-BE49-F238E27FC236}">
                <a16:creationId xmlns:a16="http://schemas.microsoft.com/office/drawing/2014/main" id="{6FCFF94F-A983-4FEA-BD10-90576FD0DA38}"/>
              </a:ext>
            </a:extLst>
          </p:cNvPr>
          <p:cNvSpPr>
            <a:spLocks noGrp="1"/>
          </p:cNvSpPr>
          <p:nvPr>
            <p:ph type="dt" sz="half" idx="2"/>
          </p:nvPr>
        </p:nvSpPr>
        <p:spPr>
          <a:xfrm>
            <a:off x="1142999" y="6355099"/>
            <a:ext cx="2743200" cy="365125"/>
          </a:xfrm>
          <a:prstGeom prst="rect">
            <a:avLst/>
          </a:prstGeom>
        </p:spPr>
        <p:txBody>
          <a:bodyPr vert="horz" lIns="91440" tIns="45720" rIns="91440" bIns="45720" rtlCol="0" anchor="ctr"/>
          <a:lstStyle>
            <a:lvl1pPr algn="l">
              <a:defRPr sz="1100">
                <a:solidFill>
                  <a:schemeClr val="tx1">
                    <a:tint val="75000"/>
                  </a:schemeClr>
                </a:solidFill>
                <a:latin typeface="Rajdhani Light" panose="02000000000000000000"/>
              </a:defRPr>
            </a:lvl1pPr>
          </a:lstStyle>
          <a:p>
            <a:fld id="{268E0CB1-011C-4C97-972E-11ECAB49CA0D}" type="datetimeFigureOut">
              <a:rPr lang="en-US" smtClean="0"/>
              <a:pPr/>
              <a:t>8/23/2021</a:t>
            </a:fld>
            <a:endParaRPr lang="en-US"/>
          </a:p>
        </p:txBody>
      </p:sp>
      <p:sp>
        <p:nvSpPr>
          <p:cNvPr id="22" name="Footer Placeholder 4">
            <a:extLst>
              <a:ext uri="{FF2B5EF4-FFF2-40B4-BE49-F238E27FC236}">
                <a16:creationId xmlns:a16="http://schemas.microsoft.com/office/drawing/2014/main" id="{4606404C-144A-4616-BE9F-D0968E4E6240}"/>
              </a:ext>
            </a:extLst>
          </p:cNvPr>
          <p:cNvSpPr>
            <a:spLocks noGrp="1"/>
          </p:cNvSpPr>
          <p:nvPr>
            <p:ph type="ftr" sz="quarter" idx="3"/>
          </p:nvPr>
        </p:nvSpPr>
        <p:spPr>
          <a:xfrm>
            <a:off x="4343399" y="6355099"/>
            <a:ext cx="4114800" cy="365125"/>
          </a:xfrm>
          <a:prstGeom prst="rect">
            <a:avLst/>
          </a:prstGeom>
        </p:spPr>
        <p:txBody>
          <a:bodyPr vert="horz" lIns="91440" tIns="45720" rIns="91440" bIns="45720" rtlCol="0" anchor="ctr"/>
          <a:lstStyle>
            <a:lvl1pPr algn="ctr">
              <a:defRPr sz="1100">
                <a:solidFill>
                  <a:schemeClr val="tx1">
                    <a:tint val="75000"/>
                  </a:schemeClr>
                </a:solidFill>
                <a:latin typeface="Rajdhani Light" panose="02000000000000000000"/>
              </a:defRPr>
            </a:lvl1pPr>
          </a:lstStyle>
          <a:p>
            <a:endParaRPr lang="en-US" dirty="0"/>
          </a:p>
        </p:txBody>
      </p:sp>
      <p:sp>
        <p:nvSpPr>
          <p:cNvPr id="23" name="Slide Number Placeholder 5">
            <a:extLst>
              <a:ext uri="{FF2B5EF4-FFF2-40B4-BE49-F238E27FC236}">
                <a16:creationId xmlns:a16="http://schemas.microsoft.com/office/drawing/2014/main" id="{82A07F0A-AF0F-49AD-9BD3-56D1E3A67CC4}"/>
              </a:ext>
            </a:extLst>
          </p:cNvPr>
          <p:cNvSpPr>
            <a:spLocks noGrp="1"/>
          </p:cNvSpPr>
          <p:nvPr>
            <p:ph type="sldNum" sz="quarter" idx="4"/>
          </p:nvPr>
        </p:nvSpPr>
        <p:spPr>
          <a:xfrm>
            <a:off x="8915399" y="6355099"/>
            <a:ext cx="2743200" cy="365125"/>
          </a:xfrm>
          <a:prstGeom prst="rect">
            <a:avLst/>
          </a:prstGeom>
        </p:spPr>
        <p:txBody>
          <a:bodyPr vert="horz" lIns="91440" tIns="45720" rIns="91440" bIns="45720" rtlCol="0" anchor="ctr"/>
          <a:lstStyle>
            <a:lvl1pPr algn="r">
              <a:defRPr sz="1100">
                <a:solidFill>
                  <a:schemeClr val="tx1">
                    <a:tint val="75000"/>
                  </a:schemeClr>
                </a:solidFill>
                <a:latin typeface="Rajdhani Light" panose="02000000000000000000"/>
              </a:defRPr>
            </a:lvl1pPr>
          </a:lstStyle>
          <a:p>
            <a:fld id="{38071BC7-D3AC-432A-B8F2-48495320C60E}" type="slidenum">
              <a:rPr lang="en-US" smtClean="0"/>
              <a:pPr/>
              <a:t>‹#›</a:t>
            </a:fld>
            <a:endParaRPr lang="en-US" dirty="0"/>
          </a:p>
        </p:txBody>
      </p:sp>
    </p:spTree>
    <p:extLst>
      <p:ext uri="{BB962C8B-B14F-4D97-AF65-F5344CB8AC3E}">
        <p14:creationId xmlns:p14="http://schemas.microsoft.com/office/powerpoint/2010/main" val="3528482442"/>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Lst>
  <p:txStyles>
    <p:titleStyle>
      <a:lvl1pPr algn="l" defTabSz="914400" rtl="0" eaLnBrk="1" latinLnBrk="0" hangingPunct="1">
        <a:lnSpc>
          <a:spcPct val="90000"/>
        </a:lnSpc>
        <a:spcBef>
          <a:spcPct val="0"/>
        </a:spcBef>
        <a:buNone/>
        <a:defRPr sz="4400" kern="1200">
          <a:solidFill>
            <a:srgbClr val="3F4964"/>
          </a:solidFill>
          <a:latin typeface="Rajdhani Medium" panose="02000000000000000000" pitchFamily="2" charset="0"/>
          <a:ea typeface="+mj-ea"/>
          <a:cs typeface="Rajdhani Medium"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F4964"/>
          </a:solidFill>
          <a:latin typeface="Rajdhani Semibold" panose="02000000000000000000" pitchFamily="2" charset="0"/>
          <a:ea typeface="+mn-ea"/>
          <a:cs typeface="Rajdhani Semibold"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F4964"/>
          </a:solidFill>
          <a:latin typeface="Rajdhani Medium" panose="02000000000000000000" pitchFamily="2" charset="0"/>
          <a:ea typeface="+mn-ea"/>
          <a:cs typeface="Rajdhani Medium"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F4964"/>
          </a:solidFill>
          <a:latin typeface="Rajdhani Light" panose="02000000000000000000" pitchFamily="2" charset="0"/>
          <a:ea typeface="+mn-ea"/>
          <a:cs typeface="Rajdhani Light"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F4964"/>
          </a:solidFill>
          <a:latin typeface="Rajdhani Light" panose="02000000000000000000" pitchFamily="2" charset="0"/>
          <a:ea typeface="+mn-ea"/>
          <a:cs typeface="Rajdhani Light"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NL" sz="2000" kern="1200" dirty="0" smtClean="0">
          <a:solidFill>
            <a:srgbClr val="3F4964"/>
          </a:solidFill>
          <a:latin typeface="Rajdhani Light" panose="02000000000000000000" pitchFamily="2" charset="0"/>
          <a:ea typeface="+mn-ea"/>
          <a:cs typeface="Rajdhani Light"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584EFC4-1262-4DCE-B5BE-6643429FDF14}"/>
              </a:ext>
            </a:extLst>
          </p:cNvPr>
          <p:cNvSpPr>
            <a:spLocks noGrp="1"/>
          </p:cNvSpPr>
          <p:nvPr>
            <p:ph type="title"/>
          </p:nvPr>
        </p:nvSpPr>
        <p:spPr>
          <a:xfrm>
            <a:off x="1242060" y="1729273"/>
            <a:ext cx="10496354" cy="449023"/>
          </a:xfrm>
          <a:prstGeom prst="rect">
            <a:avLst/>
          </a:prstGeom>
        </p:spPr>
        <p:txBody>
          <a:bodyPr vert="horz" lIns="0" tIns="0" rIns="0" bIns="0" rtlCol="0" anchor="t">
            <a:noAutofit/>
          </a:bodyPr>
          <a:lstStyle/>
          <a:p>
            <a:endParaRPr lang="nl-NL" noProof="0" dirty="0"/>
          </a:p>
        </p:txBody>
      </p:sp>
      <p:sp>
        <p:nvSpPr>
          <p:cNvPr id="3" name="Tijdelijke aanduiding voor tekst 2">
            <a:extLst>
              <a:ext uri="{FF2B5EF4-FFF2-40B4-BE49-F238E27FC236}">
                <a16:creationId xmlns:a16="http://schemas.microsoft.com/office/drawing/2014/main" id="{C176942F-F0F8-4066-905E-22E2B72C951D}"/>
              </a:ext>
            </a:extLst>
          </p:cNvPr>
          <p:cNvSpPr>
            <a:spLocks noGrp="1"/>
          </p:cNvSpPr>
          <p:nvPr>
            <p:ph type="body" idx="1"/>
          </p:nvPr>
        </p:nvSpPr>
        <p:spPr>
          <a:xfrm>
            <a:off x="1245704" y="2281604"/>
            <a:ext cx="10492710" cy="3867891"/>
          </a:xfrm>
          <a:prstGeom prst="rect">
            <a:avLst/>
          </a:prstGeom>
        </p:spPr>
        <p:txBody>
          <a:bodyPr vert="horz" lIns="0" tIns="0" rIns="0" bIns="0" rtlCol="0">
            <a:noAutofit/>
          </a:bodyPr>
          <a:lstStyle/>
          <a:p>
            <a:pPr lvl="0"/>
            <a:endParaRPr lang="nl-NL" noProof="0" dirty="0"/>
          </a:p>
        </p:txBody>
      </p:sp>
      <p:grpSp>
        <p:nvGrpSpPr>
          <p:cNvPr id="8" name="GRID" hidden="1">
            <a:extLst>
              <a:ext uri="{FF2B5EF4-FFF2-40B4-BE49-F238E27FC236}">
                <a16:creationId xmlns:a16="http://schemas.microsoft.com/office/drawing/2014/main" id="{A8C2E290-68CD-4F13-89BC-01F98A88AE30}"/>
              </a:ext>
            </a:extLst>
          </p:cNvPr>
          <p:cNvGrpSpPr/>
          <p:nvPr userDrawn="1"/>
        </p:nvGrpSpPr>
        <p:grpSpPr>
          <a:xfrm>
            <a:off x="0" y="0"/>
            <a:ext cx="12192001" cy="6858000"/>
            <a:chOff x="0" y="0"/>
            <a:chExt cx="12192001" cy="6858000"/>
          </a:xfrm>
          <a:solidFill>
            <a:schemeClr val="accent1">
              <a:alpha val="49000"/>
            </a:schemeClr>
          </a:solidFill>
        </p:grpSpPr>
        <p:sp>
          <p:nvSpPr>
            <p:cNvPr id="9" name="Rechthoek 8">
              <a:extLst>
                <a:ext uri="{FF2B5EF4-FFF2-40B4-BE49-F238E27FC236}">
                  <a16:creationId xmlns:a16="http://schemas.microsoft.com/office/drawing/2014/main" id="{5656BE98-A652-4681-A472-A2573E306239}"/>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0" name="Rechthoek 9">
              <a:extLst>
                <a:ext uri="{FF2B5EF4-FFF2-40B4-BE49-F238E27FC236}">
                  <a16:creationId xmlns:a16="http://schemas.microsoft.com/office/drawing/2014/main" id="{C1CBCC17-7B3D-43DC-9164-465BC5B3E218}"/>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 name="Rechthoek 10">
              <a:extLst>
                <a:ext uri="{FF2B5EF4-FFF2-40B4-BE49-F238E27FC236}">
                  <a16:creationId xmlns:a16="http://schemas.microsoft.com/office/drawing/2014/main" id="{CA430353-34D3-4885-97F5-BDECC3E01CA0}"/>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232A920C-3437-4270-97C1-0CE0A5ABBE3C}"/>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C6A23BED-4497-48FE-B314-F68E373C38C5}"/>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2B4456A7-12DC-4E94-99A3-1A9C0E028FAF}"/>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21" name="Grid" hidden="1">
            <a:extLst>
              <a:ext uri="{FF2B5EF4-FFF2-40B4-BE49-F238E27FC236}">
                <a16:creationId xmlns:a16="http://schemas.microsoft.com/office/drawing/2014/main" id="{926EB8B5-9439-47E7-B7F3-7C3470E381FF}"/>
              </a:ext>
            </a:extLst>
          </p:cNvPr>
          <p:cNvGrpSpPr/>
          <p:nvPr userDrawn="1"/>
        </p:nvGrpSpPr>
        <p:grpSpPr>
          <a:xfrm>
            <a:off x="-18224" y="-2"/>
            <a:ext cx="12210224" cy="6858005"/>
            <a:chOff x="-18224" y="-2"/>
            <a:chExt cx="12210224" cy="6858005"/>
          </a:xfrm>
          <a:solidFill>
            <a:schemeClr val="accent6">
              <a:alpha val="27843"/>
            </a:schemeClr>
          </a:solidFill>
        </p:grpSpPr>
        <p:sp>
          <p:nvSpPr>
            <p:cNvPr id="22" name="Rechthoek 21">
              <a:extLst>
                <a:ext uri="{FF2B5EF4-FFF2-40B4-BE49-F238E27FC236}">
                  <a16:creationId xmlns:a16="http://schemas.microsoft.com/office/drawing/2014/main" id="{9D07A5A2-38F7-407D-9C5F-5B015B8CC014}"/>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a:extLst>
                <a:ext uri="{FF2B5EF4-FFF2-40B4-BE49-F238E27FC236}">
                  <a16:creationId xmlns:a16="http://schemas.microsoft.com/office/drawing/2014/main" id="{DA2141BD-18C2-4671-8731-EBA76515C0A5}"/>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hthoek 23">
              <a:extLst>
                <a:ext uri="{FF2B5EF4-FFF2-40B4-BE49-F238E27FC236}">
                  <a16:creationId xmlns:a16="http://schemas.microsoft.com/office/drawing/2014/main" id="{87F59492-BAEA-45AB-9489-68CB009535E8}"/>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Rechthoek 24">
              <a:extLst>
                <a:ext uri="{FF2B5EF4-FFF2-40B4-BE49-F238E27FC236}">
                  <a16:creationId xmlns:a16="http://schemas.microsoft.com/office/drawing/2014/main" id="{57D4990A-5CC4-4A6B-A862-80B382B46960}"/>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Rechthoek 25">
              <a:extLst>
                <a:ext uri="{FF2B5EF4-FFF2-40B4-BE49-F238E27FC236}">
                  <a16:creationId xmlns:a16="http://schemas.microsoft.com/office/drawing/2014/main" id="{6A69762E-5EF6-463E-9909-B6C01E703BD6}"/>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echthoek 26">
              <a:extLst>
                <a:ext uri="{FF2B5EF4-FFF2-40B4-BE49-F238E27FC236}">
                  <a16:creationId xmlns:a16="http://schemas.microsoft.com/office/drawing/2014/main" id="{98BCADF8-B662-4CD0-AA7F-A4FD3956754B}"/>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Rechthoek 27">
              <a:extLst>
                <a:ext uri="{FF2B5EF4-FFF2-40B4-BE49-F238E27FC236}">
                  <a16:creationId xmlns:a16="http://schemas.microsoft.com/office/drawing/2014/main" id="{B476719C-9254-4C58-BAD2-6D4BD49F0D2E}"/>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hthoek 28">
              <a:extLst>
                <a:ext uri="{FF2B5EF4-FFF2-40B4-BE49-F238E27FC236}">
                  <a16:creationId xmlns:a16="http://schemas.microsoft.com/office/drawing/2014/main" id="{E3E59315-C8DF-486D-BCDC-C8EA21076FFC}"/>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hthoek 29">
              <a:extLst>
                <a:ext uri="{FF2B5EF4-FFF2-40B4-BE49-F238E27FC236}">
                  <a16:creationId xmlns:a16="http://schemas.microsoft.com/office/drawing/2014/main" id="{F6AE9E7F-EDE1-4E0E-90E1-A2C1DC951AD3}"/>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25030482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 id="2147484534" r:id="rId12"/>
    <p:sldLayoutId id="2147484535" r:id="rId13"/>
    <p:sldLayoutId id="2147484536" r:id="rId14"/>
    <p:sldLayoutId id="2147484537" r:id="rId15"/>
    <p:sldLayoutId id="2147484538" r:id="rId16"/>
    <p:sldLayoutId id="2147484539" r:id="rId17"/>
    <p:sldLayoutId id="2147484540" r:id="rId18"/>
    <p:sldLayoutId id="2147484541" r:id="rId19"/>
    <p:sldLayoutId id="2147484542" r:id="rId20"/>
    <p:sldLayoutId id="2147484543" r:id="rId21"/>
  </p:sldLayoutIdLst>
  <p:hf hdr="0" dt="0"/>
  <p:txStyles>
    <p:titleStyle>
      <a:lvl1pPr algn="l" defTabSz="914400" rtl="0" eaLnBrk="1" latinLnBrk="0" hangingPunct="1">
        <a:lnSpc>
          <a:spcPct val="80000"/>
        </a:lnSpc>
        <a:spcBef>
          <a:spcPct val="0"/>
        </a:spcBef>
        <a:buNone/>
        <a:defRPr sz="2800" b="1" kern="1200">
          <a:solidFill>
            <a:srgbClr val="EC6B17"/>
          </a:solidFill>
          <a:latin typeface="Rajdhani Medium" panose="02000000000000000000" pitchFamily="2" charset="0"/>
          <a:ea typeface="+mj-ea"/>
          <a:cs typeface="Rajdhani Medium" panose="02000000000000000000" pitchFamily="2" charset="0"/>
        </a:defRPr>
      </a:lvl1pPr>
    </p:titleStyle>
    <p:bodyStyle>
      <a:lvl1pPr marL="457200" indent="-457200" algn="l" defTabSz="914400" rtl="0" eaLnBrk="1" latinLnBrk="0" hangingPunct="1">
        <a:lnSpc>
          <a:spcPct val="90000"/>
        </a:lnSpc>
        <a:spcBef>
          <a:spcPts val="600"/>
        </a:spcBef>
        <a:spcAft>
          <a:spcPts val="600"/>
        </a:spcAft>
        <a:buClrTx/>
        <a:buFont typeface="Arial" panose="020B0604020202020204" pitchFamily="34" charset="0"/>
        <a:buChar char="•"/>
        <a:defRPr sz="2400" kern="1200">
          <a:solidFill>
            <a:schemeClr val="tx1">
              <a:lumMod val="90000"/>
              <a:lumOff val="10000"/>
            </a:schemeClr>
          </a:solidFill>
          <a:latin typeface="Lato" panose="020F0502020204030203" pitchFamily="34" charset="0"/>
          <a:ea typeface="Lato" panose="020F0502020204030203" pitchFamily="34" charset="0"/>
          <a:cs typeface="Lato" panose="020F0502020204030203" pitchFamily="34" charset="0"/>
        </a:defRPr>
      </a:lvl1pPr>
      <a:lvl2pPr marL="531813" indent="-258763" algn="l" defTabSz="914400" rtl="0" eaLnBrk="1" latinLnBrk="0" hangingPunct="1">
        <a:lnSpc>
          <a:spcPct val="90000"/>
        </a:lnSpc>
        <a:spcBef>
          <a:spcPts val="600"/>
        </a:spcBef>
        <a:spcAft>
          <a:spcPts val="600"/>
        </a:spcAft>
        <a:buClr>
          <a:schemeClr val="accent2"/>
        </a:buClr>
        <a:buFont typeface="Calibri" panose="020F0502020204030204" pitchFamily="34" charset="0"/>
        <a:buChar char="→"/>
        <a:defRPr sz="2400" kern="120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2400" kern="120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2400" b="1" kern="1200">
          <a:solidFill>
            <a:schemeClr val="tx2"/>
          </a:solidFill>
          <a:latin typeface="Lato" panose="020F0502020204030203" pitchFamily="34" charset="0"/>
          <a:ea typeface="Lato" panose="020F0502020204030203" pitchFamily="34" charset="0"/>
          <a:cs typeface="Lato" panose="020F0502020204030203" pitchFamily="34" charset="0"/>
        </a:defRPr>
      </a:lvl4pPr>
      <a:lvl5pPr marL="533400" indent="-533400" algn="l" defTabSz="914400" rtl="0" eaLnBrk="1" latinLnBrk="0" hangingPunct="1">
        <a:lnSpc>
          <a:spcPct val="90000"/>
        </a:lnSpc>
        <a:spcBef>
          <a:spcPts val="600"/>
        </a:spcBef>
        <a:spcAft>
          <a:spcPts val="600"/>
        </a:spcAft>
        <a:buFont typeface="+mj-lt"/>
        <a:buAutoNum type="arabicPeriod"/>
        <a:defRPr sz="2400" kern="120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lvl5pPr>
      <a:lvl6pPr marL="812800" indent="-279400"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2400" kern="1200">
          <a:solidFill>
            <a:schemeClr val="tx1">
              <a:lumMod val="90000"/>
              <a:lumOff val="10000"/>
            </a:schemeClr>
          </a:solidFill>
          <a:latin typeface="Lato" panose="020F0502020204030203" pitchFamily="34" charset="0"/>
          <a:ea typeface="Lato" panose="020F0502020204030203" pitchFamily="34" charset="0"/>
          <a:cs typeface="Lato" panose="020F0502020204030203" pitchFamily="34" charset="0"/>
        </a:defRPr>
      </a:lvl6pPr>
      <a:lvl7pPr marL="1168400" indent="-355600" algn="l" defTabSz="914400" rtl="0" eaLnBrk="1" latinLnBrk="0" hangingPunct="1">
        <a:lnSpc>
          <a:spcPct val="90000"/>
        </a:lnSpc>
        <a:spcBef>
          <a:spcPts val="600"/>
        </a:spcBef>
        <a:spcAft>
          <a:spcPts val="600"/>
        </a:spcAft>
        <a:buClr>
          <a:schemeClr val="accent2"/>
        </a:buClr>
        <a:buFont typeface="Calibri" panose="020F0502020204030204" pitchFamily="34" charset="0"/>
        <a:buChar char="→"/>
        <a:defRPr sz="2400" kern="1200">
          <a:solidFill>
            <a:schemeClr val="tx1">
              <a:lumMod val="90000"/>
              <a:lumOff val="10000"/>
            </a:schemeClr>
          </a:solidFill>
          <a:latin typeface="Lato" panose="020F0502020204030203" pitchFamily="34" charset="0"/>
          <a:ea typeface="Lato" panose="020F0502020204030203" pitchFamily="34" charset="0"/>
          <a:cs typeface="Lato" panose="020F0502020204030203" pitchFamily="34" charset="0"/>
        </a:defRPr>
      </a:lvl7pPr>
      <a:lvl8pPr marL="342900" indent="-342900" algn="l" defTabSz="914400" rtl="0" eaLnBrk="1" latinLnBrk="0" hangingPunct="1">
        <a:lnSpc>
          <a:spcPct val="90000"/>
        </a:lnSpc>
        <a:spcBef>
          <a:spcPts val="600"/>
        </a:spcBef>
        <a:spcAft>
          <a:spcPts val="600"/>
        </a:spcAft>
        <a:buFont typeface="Arial" panose="020B0604020202020204" pitchFamily="34" charset="0"/>
        <a:buChar char="•"/>
        <a:defRPr sz="2400" kern="1200">
          <a:solidFill>
            <a:schemeClr val="tx1">
              <a:lumMod val="90000"/>
              <a:lumOff val="10000"/>
            </a:schemeClr>
          </a:solidFill>
          <a:latin typeface="Lato" panose="020F0502020204030203" pitchFamily="34" charset="0"/>
          <a:ea typeface="Lato" panose="020F0502020204030203" pitchFamily="34" charset="0"/>
          <a:cs typeface="Lato" panose="020F0502020204030203" pitchFamily="34" charset="0"/>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2400" kern="1200">
          <a:solidFill>
            <a:srgbClr val="EC6B17"/>
          </a:solidFill>
          <a:latin typeface="Lato" panose="020F0502020204030203" pitchFamily="34" charset="0"/>
          <a:ea typeface="Lato" panose="020F0502020204030203" pitchFamily="34" charset="0"/>
          <a:cs typeface="Lato" panose="020F0502020204030203" pitchFamily="34" charset="0"/>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B3054-B75A-4BD7-8B3E-8DC0F614FAF3}" type="datetimeFigureOut">
              <a:rPr lang="de-DE" smtClean="0"/>
              <a:t>23.08.2021</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2006FE-6571-4354-8775-F8708372C227}" type="slidenum">
              <a:rPr lang="de-DE" smtClean="0"/>
              <a:t>‹#›</a:t>
            </a:fld>
            <a:endParaRPr lang="de-DE"/>
          </a:p>
        </p:txBody>
      </p:sp>
    </p:spTree>
    <p:extLst>
      <p:ext uri="{BB962C8B-B14F-4D97-AF65-F5344CB8AC3E}">
        <p14:creationId xmlns:p14="http://schemas.microsoft.com/office/powerpoint/2010/main" val="961613144"/>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10799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7546352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632">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4032">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1032">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775261"/>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0" y="34592"/>
            <a:ext cx="309876"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3"/>
            <a:ext cx="2742188" cy="364224"/>
          </a:xfrm>
          <a:prstGeom prst="rect">
            <a:avLst/>
          </a:prstGeom>
        </p:spPr>
        <p:txBody>
          <a:bodyPr vert="horz" lIns="91440" tIns="45720" rIns="146304" bIns="45720" rtlCol="0" anchor="ctr"/>
          <a:lstStyle>
            <a:lvl1pPr marL="0" algn="r" defTabSz="913829" rtl="0" eaLnBrk="1" latinLnBrk="0" hangingPunct="1">
              <a:lnSpc>
                <a:spcPct val="90000"/>
              </a:lnSpc>
              <a:spcAft>
                <a:spcPts val="588"/>
              </a:spcAft>
              <a:defRPr lang="en-US" sz="196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579153460"/>
      </p:ext>
    </p:extLst>
  </p:cSld>
  <p:clrMap bg1="lt1" tx1="dk1" bg2="lt2" tx2="dk2" accent1="accent1" accent2="accent2" accent3="accent3" accent4="accent4" accent5="accent5" accent6="accent6" hlink="hlink" folHlink="folHlink"/>
  <p:sldLayoutIdLst>
    <p:sldLayoutId id="2147483797" r:id="rId1"/>
    <p:sldLayoutId id="2147483799" r:id="rId2"/>
    <p:sldLayoutId id="2147483800" r:id="rId3"/>
    <p:sldLayoutId id="2147483801" r:id="rId4"/>
  </p:sldLayoutIdLst>
  <p:transition>
    <p:fade/>
  </p:transition>
  <p:hf hdr="0" ftr="0" dt="0"/>
  <p:txStyles>
    <p:titleStyle>
      <a:lvl1pPr algn="l" defTabSz="913829" rtl="0" eaLnBrk="1" latinLnBrk="0" hangingPunct="1">
        <a:lnSpc>
          <a:spcPct val="90000"/>
        </a:lnSpc>
        <a:spcBef>
          <a:spcPct val="0"/>
        </a:spcBef>
        <a:buNone/>
        <a:defRPr lang="en-US" sz="4702"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3918"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5948"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2352"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59912"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96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3876"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7843"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303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4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6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7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9" rtl="0" eaLnBrk="1" latinLnBrk="0" hangingPunct="1">
        <a:defRPr sz="1764" kern="1200">
          <a:solidFill>
            <a:schemeClr val="tx1"/>
          </a:solidFill>
          <a:latin typeface="+mn-lt"/>
          <a:ea typeface="+mn-ea"/>
          <a:cs typeface="+mn-cs"/>
        </a:defRPr>
      </a:lvl1pPr>
      <a:lvl2pPr marL="456914" algn="l" defTabSz="913829" rtl="0" eaLnBrk="1" latinLnBrk="0" hangingPunct="1">
        <a:defRPr sz="1764" kern="1200">
          <a:solidFill>
            <a:schemeClr val="tx1"/>
          </a:solidFill>
          <a:latin typeface="+mn-lt"/>
          <a:ea typeface="+mn-ea"/>
          <a:cs typeface="+mn-cs"/>
        </a:defRPr>
      </a:lvl2pPr>
      <a:lvl3pPr marL="913829" algn="l" defTabSz="913829" rtl="0" eaLnBrk="1" latinLnBrk="0" hangingPunct="1">
        <a:defRPr sz="1764" kern="1200">
          <a:solidFill>
            <a:schemeClr val="tx1"/>
          </a:solidFill>
          <a:latin typeface="+mn-lt"/>
          <a:ea typeface="+mn-ea"/>
          <a:cs typeface="+mn-cs"/>
        </a:defRPr>
      </a:lvl3pPr>
      <a:lvl4pPr marL="1370744" algn="l" defTabSz="913829" rtl="0" eaLnBrk="1" latinLnBrk="0" hangingPunct="1">
        <a:defRPr sz="1764" kern="1200">
          <a:solidFill>
            <a:schemeClr val="tx1"/>
          </a:solidFill>
          <a:latin typeface="+mn-lt"/>
          <a:ea typeface="+mn-ea"/>
          <a:cs typeface="+mn-cs"/>
        </a:defRPr>
      </a:lvl4pPr>
      <a:lvl5pPr marL="1827659" algn="l" defTabSz="913829" rtl="0" eaLnBrk="1" latinLnBrk="0" hangingPunct="1">
        <a:defRPr sz="1764" kern="1200">
          <a:solidFill>
            <a:schemeClr val="tx1"/>
          </a:solidFill>
          <a:latin typeface="+mn-lt"/>
          <a:ea typeface="+mn-ea"/>
          <a:cs typeface="+mn-cs"/>
        </a:defRPr>
      </a:lvl5pPr>
      <a:lvl6pPr marL="2284574" algn="l" defTabSz="913829" rtl="0" eaLnBrk="1" latinLnBrk="0" hangingPunct="1">
        <a:defRPr sz="1764" kern="1200">
          <a:solidFill>
            <a:schemeClr val="tx1"/>
          </a:solidFill>
          <a:latin typeface="+mn-lt"/>
          <a:ea typeface="+mn-ea"/>
          <a:cs typeface="+mn-cs"/>
        </a:defRPr>
      </a:lvl6pPr>
      <a:lvl7pPr marL="2741488" algn="l" defTabSz="913829" rtl="0" eaLnBrk="1" latinLnBrk="0" hangingPunct="1">
        <a:defRPr sz="1764" kern="1200">
          <a:solidFill>
            <a:schemeClr val="tx1"/>
          </a:solidFill>
          <a:latin typeface="+mn-lt"/>
          <a:ea typeface="+mn-ea"/>
          <a:cs typeface="+mn-cs"/>
        </a:defRPr>
      </a:lvl7pPr>
      <a:lvl8pPr marL="3198403" algn="l" defTabSz="913829" rtl="0" eaLnBrk="1" latinLnBrk="0" hangingPunct="1">
        <a:defRPr sz="1764" kern="1200">
          <a:solidFill>
            <a:schemeClr val="tx1"/>
          </a:solidFill>
          <a:latin typeface="+mn-lt"/>
          <a:ea typeface="+mn-ea"/>
          <a:cs typeface="+mn-cs"/>
        </a:defRPr>
      </a:lvl8pPr>
      <a:lvl9pPr marL="3655319" algn="l" defTabSz="913829"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355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15776712"/>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10364770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465438347"/>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Lst>
  <p:transition>
    <p:fade/>
  </p:transition>
  <p:hf hd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146.emf"/><Relationship Id="rId4" Type="http://schemas.openxmlformats.org/officeDocument/2006/relationships/image" Target="../media/image14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4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45.xml"/></Relationships>
</file>

<file path=ppt/slides/_rels/slide102.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 Type="http://schemas.openxmlformats.org/officeDocument/2006/relationships/image" Target="../media/image282.png"/><Relationship Id="rId16" Type="http://schemas.openxmlformats.org/officeDocument/2006/relationships/image" Target="../media/image296.png"/><Relationship Id="rId20" Type="http://schemas.openxmlformats.org/officeDocument/2006/relationships/image" Target="../media/image300.jpg"/><Relationship Id="rId1" Type="http://schemas.openxmlformats.org/officeDocument/2006/relationships/slideLayout" Target="../slideLayouts/slideLayout745.xml"/><Relationship Id="rId6" Type="http://schemas.openxmlformats.org/officeDocument/2006/relationships/image" Target="../media/image286.png"/><Relationship Id="rId11" Type="http://schemas.openxmlformats.org/officeDocument/2006/relationships/image" Target="../media/image291.png"/><Relationship Id="rId5" Type="http://schemas.openxmlformats.org/officeDocument/2006/relationships/image" Target="../media/image285.png"/><Relationship Id="rId15" Type="http://schemas.openxmlformats.org/officeDocument/2006/relationships/image" Target="../media/image295.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s>
</file>

<file path=ppt/slides/_rels/slide103.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307.png"/><Relationship Id="rId3" Type="http://schemas.openxmlformats.org/officeDocument/2006/relationships/image" Target="../media/image282.png"/><Relationship Id="rId7" Type="http://schemas.openxmlformats.org/officeDocument/2006/relationships/image" Target="../media/image286.png"/><Relationship Id="rId12" Type="http://schemas.openxmlformats.org/officeDocument/2006/relationships/image" Target="../media/image306.png"/><Relationship Id="rId17" Type="http://schemas.openxmlformats.org/officeDocument/2006/relationships/image" Target="../media/image310.png"/><Relationship Id="rId2" Type="http://schemas.openxmlformats.org/officeDocument/2006/relationships/image" Target="../media/image302.jpg"/><Relationship Id="rId16" Type="http://schemas.openxmlformats.org/officeDocument/2006/relationships/image" Target="../media/image309.png"/><Relationship Id="rId1" Type="http://schemas.openxmlformats.org/officeDocument/2006/relationships/slideLayout" Target="../slideLayouts/slideLayout745.xml"/><Relationship Id="rId6" Type="http://schemas.openxmlformats.org/officeDocument/2006/relationships/image" Target="../media/image285.png"/><Relationship Id="rId11" Type="http://schemas.openxmlformats.org/officeDocument/2006/relationships/image" Target="../media/image305.png"/><Relationship Id="rId5" Type="http://schemas.openxmlformats.org/officeDocument/2006/relationships/image" Target="../media/image284.png"/><Relationship Id="rId15" Type="http://schemas.openxmlformats.org/officeDocument/2006/relationships/image" Target="../media/image301.png"/><Relationship Id="rId10" Type="http://schemas.openxmlformats.org/officeDocument/2006/relationships/image" Target="../media/image304.png"/><Relationship Id="rId4" Type="http://schemas.openxmlformats.org/officeDocument/2006/relationships/image" Target="../media/image283.png"/><Relationship Id="rId9" Type="http://schemas.openxmlformats.org/officeDocument/2006/relationships/image" Target="../media/image303.png"/><Relationship Id="rId14" Type="http://schemas.openxmlformats.org/officeDocument/2006/relationships/image" Target="../media/image308.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3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3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14.xml"/></Relationships>
</file>

<file path=ppt/slides/_rels/slide107.xml.rels><?xml version="1.0" encoding="UTF-8" standalone="yes"?>
<Relationships xmlns="http://schemas.openxmlformats.org/package/2006/relationships"><Relationship Id="rId2" Type="http://schemas.openxmlformats.org/officeDocument/2006/relationships/hyperlink" Target="https://github.com/microsoft/MCW-Line-of-business-application-migration/blob/master/Hands-on%20lab/HOL%20step-by%20step%20-%20Line-of-business%20application%20migration.md#exercise-3-migrate-the-application-and-web-tiers-using-azure-migrate-server-migration" TargetMode="External"/><Relationship Id="rId1" Type="http://schemas.openxmlformats.org/officeDocument/2006/relationships/slideLayout" Target="../slideLayouts/slideLayout63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35.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microsoft/MCW-Line-of-business-application-migration/blob/master/Hands-on%20lab/HOL%20step-by%20step%20-%20Line-of-business%20application%20migration.md#exercise-2-migrate-the-application-database" TargetMode="External"/><Relationship Id="rId2" Type="http://schemas.openxmlformats.org/officeDocument/2006/relationships/notesSlide" Target="../notesSlides/notesSlide77.xml"/><Relationship Id="rId1" Type="http://schemas.openxmlformats.org/officeDocument/2006/relationships/slideLayout" Target="../slideLayouts/slideLayout620.xml"/><Relationship Id="rId4" Type="http://schemas.openxmlformats.org/officeDocument/2006/relationships/image" Target="../media/image3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10.xml"/><Relationship Id="rId1" Type="http://schemas.openxmlformats.org/officeDocument/2006/relationships/slideLayout" Target="../slideLayouts/slideLayout325.xml"/><Relationship Id="rId4" Type="http://schemas.openxmlformats.org/officeDocument/2006/relationships/image" Target="../media/image154.emf"/></Relationships>
</file>

<file path=ppt/slides/_rels/slide110.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78.xml"/><Relationship Id="rId1" Type="http://schemas.openxmlformats.org/officeDocument/2006/relationships/slideLayout" Target="../slideLayouts/slideLayout78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4.xml"/></Relationships>
</file>

<file path=ppt/slides/_rels/slide13.xml.rels><?xml version="1.0" encoding="UTF-8" standalone="yes"?>
<Relationships xmlns="http://schemas.openxmlformats.org/package/2006/relationships"><Relationship Id="rId3" Type="http://schemas.openxmlformats.org/officeDocument/2006/relationships/hyperlink" Target="aka.ms/why5xmore" TargetMode="External"/><Relationship Id="rId2" Type="http://schemas.openxmlformats.org/officeDocument/2006/relationships/notesSlide" Target="../notesSlides/notesSlide12.xml"/><Relationship Id="rId1" Type="http://schemas.openxmlformats.org/officeDocument/2006/relationships/slideLayout" Target="../slideLayouts/slideLayout36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4.xml"/></Relationships>
</file>

<file path=ppt/slides/_rels/slide1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xml"/><Relationship Id="rId1" Type="http://schemas.openxmlformats.org/officeDocument/2006/relationships/slideLayout" Target="../slideLayouts/slideLayout470.xml"/><Relationship Id="rId4" Type="http://schemas.openxmlformats.org/officeDocument/2006/relationships/image" Target="../media/image156.svg"/></Relationships>
</file>

<file path=ppt/slides/_rels/slide1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xml"/><Relationship Id="rId1" Type="http://schemas.openxmlformats.org/officeDocument/2006/relationships/slideLayout" Target="../slideLayouts/slideLayout438.xml"/><Relationship Id="rId4" Type="http://schemas.openxmlformats.org/officeDocument/2006/relationships/image" Target="../media/image15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164.svg"/><Relationship Id="rId13" Type="http://schemas.openxmlformats.org/officeDocument/2006/relationships/image" Target="../media/image169.png"/><Relationship Id="rId18" Type="http://schemas.microsoft.com/office/2007/relationships/hdphoto" Target="../media/hdphoto1.wdp"/><Relationship Id="rId3" Type="http://schemas.openxmlformats.org/officeDocument/2006/relationships/image" Target="../media/image159.png"/><Relationship Id="rId21" Type="http://schemas.openxmlformats.org/officeDocument/2006/relationships/image" Target="../media/image175.png"/><Relationship Id="rId7" Type="http://schemas.openxmlformats.org/officeDocument/2006/relationships/image" Target="../media/image163.png"/><Relationship Id="rId12" Type="http://schemas.openxmlformats.org/officeDocument/2006/relationships/image" Target="../media/image168.svg"/><Relationship Id="rId17" Type="http://schemas.openxmlformats.org/officeDocument/2006/relationships/image" Target="../media/image173.png"/><Relationship Id="rId2" Type="http://schemas.openxmlformats.org/officeDocument/2006/relationships/notesSlide" Target="../notesSlides/notesSlide19.xml"/><Relationship Id="rId16" Type="http://schemas.openxmlformats.org/officeDocument/2006/relationships/image" Target="../media/image172.svg"/><Relationship Id="rId20" Type="http://schemas.microsoft.com/office/2007/relationships/hdphoto" Target="../media/hdphoto2.wdp"/><Relationship Id="rId1" Type="http://schemas.openxmlformats.org/officeDocument/2006/relationships/slideLayout" Target="../slideLayouts/slideLayout478.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jpeg"/><Relationship Id="rId15" Type="http://schemas.openxmlformats.org/officeDocument/2006/relationships/image" Target="../media/image171.png"/><Relationship Id="rId10" Type="http://schemas.openxmlformats.org/officeDocument/2006/relationships/image" Target="../media/image166.svg"/><Relationship Id="rId19" Type="http://schemas.openxmlformats.org/officeDocument/2006/relationships/image" Target="../media/image174.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svg"/></Relationships>
</file>

<file path=ppt/slides/_rels/slide2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0.xml"/><Relationship Id="rId1" Type="http://schemas.openxmlformats.org/officeDocument/2006/relationships/slideLayout" Target="../slideLayouts/slideLayout452.xml"/><Relationship Id="rId4" Type="http://schemas.openxmlformats.org/officeDocument/2006/relationships/image" Target="../media/image17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67.xml"/><Relationship Id="rId1" Type="http://schemas.openxmlformats.org/officeDocument/2006/relationships/themeOverride" Target="../theme/themeOverride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4.xml"/></Relationships>
</file>

<file path=ppt/slides/_rels/slide24.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78.emf"/><Relationship Id="rId7" Type="http://schemas.openxmlformats.org/officeDocument/2006/relationships/image" Target="../media/image182.emf"/><Relationship Id="rId2" Type="http://schemas.openxmlformats.org/officeDocument/2006/relationships/notesSlide" Target="../notesSlides/notesSlide23.xml"/><Relationship Id="rId1" Type="http://schemas.openxmlformats.org/officeDocument/2006/relationships/slideLayout" Target="../slideLayouts/slideLayout364.xml"/><Relationship Id="rId6" Type="http://schemas.openxmlformats.org/officeDocument/2006/relationships/image" Target="../media/image181.emf"/><Relationship Id="rId5" Type="http://schemas.openxmlformats.org/officeDocument/2006/relationships/image" Target="../media/image180.png"/><Relationship Id="rId4" Type="http://schemas.openxmlformats.org/officeDocument/2006/relationships/image" Target="../media/image179.png"/></Relationships>
</file>

<file path=ppt/slides/_rels/slide2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svg"/><Relationship Id="rId3" Type="http://schemas.openxmlformats.org/officeDocument/2006/relationships/image" Target="../media/image185.svg"/><Relationship Id="rId7" Type="http://schemas.openxmlformats.org/officeDocument/2006/relationships/image" Target="../media/image189.svg"/><Relationship Id="rId12" Type="http://schemas.openxmlformats.org/officeDocument/2006/relationships/image" Target="../media/image194.png"/><Relationship Id="rId2" Type="http://schemas.openxmlformats.org/officeDocument/2006/relationships/image" Target="../media/image184.png"/><Relationship Id="rId1" Type="http://schemas.openxmlformats.org/officeDocument/2006/relationships/slideLayout" Target="../slideLayouts/slideLayout539.xml"/><Relationship Id="rId6" Type="http://schemas.openxmlformats.org/officeDocument/2006/relationships/image" Target="../media/image188.png"/><Relationship Id="rId11" Type="http://schemas.openxmlformats.org/officeDocument/2006/relationships/image" Target="../media/image193.svg"/><Relationship Id="rId5" Type="http://schemas.openxmlformats.org/officeDocument/2006/relationships/image" Target="../media/image187.png"/><Relationship Id="rId15" Type="http://schemas.openxmlformats.org/officeDocument/2006/relationships/image" Target="../media/image197.emf"/><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emf"/></Relationships>
</file>

<file path=ppt/slides/_rels/slide26.xml.rels><?xml version="1.0" encoding="UTF-8" standalone="yes"?>
<Relationships xmlns="http://schemas.openxmlformats.org/package/2006/relationships"><Relationship Id="rId8" Type="http://schemas.openxmlformats.org/officeDocument/2006/relationships/image" Target="../media/image193.svg"/><Relationship Id="rId13" Type="http://schemas.openxmlformats.org/officeDocument/2006/relationships/image" Target="../media/image197.emf"/><Relationship Id="rId3" Type="http://schemas.openxmlformats.org/officeDocument/2006/relationships/image" Target="../media/image185.svg"/><Relationship Id="rId7" Type="http://schemas.openxmlformats.org/officeDocument/2006/relationships/image" Target="../media/image189.svg"/><Relationship Id="rId12" Type="http://schemas.openxmlformats.org/officeDocument/2006/relationships/image" Target="../media/image196.emf"/><Relationship Id="rId2" Type="http://schemas.openxmlformats.org/officeDocument/2006/relationships/image" Target="../media/image184.png"/><Relationship Id="rId1" Type="http://schemas.openxmlformats.org/officeDocument/2006/relationships/slideLayout" Target="../slideLayouts/slideLayout539.xml"/><Relationship Id="rId6" Type="http://schemas.openxmlformats.org/officeDocument/2006/relationships/image" Target="../media/image188.png"/><Relationship Id="rId11" Type="http://schemas.openxmlformats.org/officeDocument/2006/relationships/image" Target="../media/image195.svg"/><Relationship Id="rId5" Type="http://schemas.openxmlformats.org/officeDocument/2006/relationships/image" Target="../media/image187.png"/><Relationship Id="rId10" Type="http://schemas.openxmlformats.org/officeDocument/2006/relationships/image" Target="../media/image194.png"/><Relationship Id="rId4" Type="http://schemas.openxmlformats.org/officeDocument/2006/relationships/image" Target="../media/image186.png"/><Relationship Id="rId9" Type="http://schemas.openxmlformats.org/officeDocument/2006/relationships/image" Target="../media/image192.png"/></Relationships>
</file>

<file path=ppt/slides/_rels/slide27.xml.rels><?xml version="1.0" encoding="UTF-8" standalone="yes"?>
<Relationships xmlns="http://schemas.openxmlformats.org/package/2006/relationships"><Relationship Id="rId8" Type="http://schemas.openxmlformats.org/officeDocument/2006/relationships/image" Target="../media/image189.svg"/><Relationship Id="rId3" Type="http://schemas.openxmlformats.org/officeDocument/2006/relationships/image" Target="../media/image198.png"/><Relationship Id="rId7"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539.xml"/><Relationship Id="rId6" Type="http://schemas.openxmlformats.org/officeDocument/2006/relationships/image" Target="../media/image185.sv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201.svg"/><Relationship Id="rId4" Type="http://schemas.openxmlformats.org/officeDocument/2006/relationships/image" Target="../media/image199.svg"/><Relationship Id="rId9" Type="http://schemas.openxmlformats.org/officeDocument/2006/relationships/image" Target="../media/image200.png"/></Relationships>
</file>

<file path=ppt/slides/_rels/slide28.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4.png"/><Relationship Id="rId7" Type="http://schemas.openxmlformats.org/officeDocument/2006/relationships/image" Target="../media/image189.svg"/><Relationship Id="rId2" Type="http://schemas.openxmlformats.org/officeDocument/2006/relationships/image" Target="../media/image192.png"/><Relationship Id="rId1" Type="http://schemas.openxmlformats.org/officeDocument/2006/relationships/slideLayout" Target="../slideLayouts/slideLayout539.xml"/><Relationship Id="rId6" Type="http://schemas.openxmlformats.org/officeDocument/2006/relationships/image" Target="../media/image188.png"/><Relationship Id="rId5" Type="http://schemas.openxmlformats.org/officeDocument/2006/relationships/image" Target="../media/image186.png"/><Relationship Id="rId10" Type="http://schemas.openxmlformats.org/officeDocument/2006/relationships/image" Target="../media/image190.png"/><Relationship Id="rId4" Type="http://schemas.openxmlformats.org/officeDocument/2006/relationships/image" Target="../media/image185.svg"/><Relationship Id="rId9" Type="http://schemas.openxmlformats.org/officeDocument/2006/relationships/image" Target="../media/image202.emf"/></Relationships>
</file>

<file path=ppt/slides/_rels/slide29.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notesSlide" Target="../notesSlides/notesSlide24.xml"/><Relationship Id="rId1" Type="http://schemas.openxmlformats.org/officeDocument/2006/relationships/slideLayout" Target="../slideLayouts/slideLayout324.xml"/><Relationship Id="rId5" Type="http://schemas.openxmlformats.org/officeDocument/2006/relationships/image" Target="../media/image205.emf"/><Relationship Id="rId4" Type="http://schemas.openxmlformats.org/officeDocument/2006/relationships/image" Target="../media/image20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8" Type="http://schemas.openxmlformats.org/officeDocument/2006/relationships/image" Target="../media/image211.svg"/><Relationship Id="rId3" Type="http://schemas.openxmlformats.org/officeDocument/2006/relationships/image" Target="../media/image206.png"/><Relationship Id="rId7" Type="http://schemas.openxmlformats.org/officeDocument/2006/relationships/image" Target="../media/image210.png"/><Relationship Id="rId12" Type="http://schemas.openxmlformats.org/officeDocument/2006/relationships/image" Target="../media/image215.png"/><Relationship Id="rId2" Type="http://schemas.openxmlformats.org/officeDocument/2006/relationships/notesSlide" Target="../notesSlides/notesSlide25.xml"/><Relationship Id="rId1" Type="http://schemas.openxmlformats.org/officeDocument/2006/relationships/slideLayout" Target="../slideLayouts/slideLayout324.xml"/><Relationship Id="rId6" Type="http://schemas.openxmlformats.org/officeDocument/2006/relationships/image" Target="../media/image209.svg"/><Relationship Id="rId11" Type="http://schemas.openxmlformats.org/officeDocument/2006/relationships/image" Target="../media/image214.png"/><Relationship Id="rId5" Type="http://schemas.openxmlformats.org/officeDocument/2006/relationships/image" Target="../media/image208.png"/><Relationship Id="rId10" Type="http://schemas.openxmlformats.org/officeDocument/2006/relationships/image" Target="../media/image213.svg"/><Relationship Id="rId4" Type="http://schemas.openxmlformats.org/officeDocument/2006/relationships/image" Target="../media/image207.svg"/><Relationship Id="rId9" Type="http://schemas.openxmlformats.org/officeDocument/2006/relationships/image" Target="../media/image2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64.xml"/><Relationship Id="rId1" Type="http://schemas.openxmlformats.org/officeDocument/2006/relationships/themeOverride" Target="../theme/themeOverride3.xml"/><Relationship Id="rId4" Type="http://schemas.openxmlformats.org/officeDocument/2006/relationships/image" Target="../media/image216.png"/></Relationships>
</file>

<file path=ppt/slides/_rels/slide34.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emf"/><Relationship Id="rId1" Type="http://schemas.openxmlformats.org/officeDocument/2006/relationships/slideLayout" Target="../slideLayouts/slideLayout324.xml"/><Relationship Id="rId5" Type="http://schemas.openxmlformats.org/officeDocument/2006/relationships/image" Target="../media/image74.wmf"/><Relationship Id="rId4" Type="http://schemas.openxmlformats.org/officeDocument/2006/relationships/image" Target="../media/image73.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51.xml"/></Relationships>
</file>

<file path=ppt/slides/_rels/slide36.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notesSlide" Target="../notesSlides/notesSlide29.xml"/><Relationship Id="rId1" Type="http://schemas.openxmlformats.org/officeDocument/2006/relationships/slideLayout" Target="../slideLayouts/slideLayout324.xml"/><Relationship Id="rId5" Type="http://schemas.openxmlformats.org/officeDocument/2006/relationships/image" Target="../media/image219.jpeg"/><Relationship Id="rId4" Type="http://schemas.openxmlformats.org/officeDocument/2006/relationships/image" Target="../media/image218.jpeg"/></Relationships>
</file>

<file path=ppt/slides/_rels/slide37.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9" Type="http://schemas.openxmlformats.org/officeDocument/2006/relationships/tags" Target="../tags/tag41.xml"/><Relationship Id="rId21" Type="http://schemas.openxmlformats.org/officeDocument/2006/relationships/tags" Target="../tags/tag23.xml"/><Relationship Id="rId34" Type="http://schemas.openxmlformats.org/officeDocument/2006/relationships/tags" Target="../tags/tag36.xml"/><Relationship Id="rId42" Type="http://schemas.openxmlformats.org/officeDocument/2006/relationships/tags" Target="../tags/tag44.xml"/><Relationship Id="rId7" Type="http://schemas.openxmlformats.org/officeDocument/2006/relationships/tags" Target="../tags/tag9.xml"/><Relationship Id="rId2" Type="http://schemas.openxmlformats.org/officeDocument/2006/relationships/tags" Target="../tags/tag4.xml"/><Relationship Id="rId16" Type="http://schemas.openxmlformats.org/officeDocument/2006/relationships/tags" Target="../tags/tag18.xml"/><Relationship Id="rId29" Type="http://schemas.openxmlformats.org/officeDocument/2006/relationships/tags" Target="../tags/tag3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tags" Target="../tags/tag39.xml"/><Relationship Id="rId40" Type="http://schemas.openxmlformats.org/officeDocument/2006/relationships/tags" Target="../tags/tag42.xml"/><Relationship Id="rId45" Type="http://schemas.openxmlformats.org/officeDocument/2006/relationships/slideLayout" Target="../slideLayouts/slideLayout324.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tags" Target="../tags/tag33.xml"/><Relationship Id="rId44" Type="http://schemas.openxmlformats.org/officeDocument/2006/relationships/tags" Target="../tags/tag46.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43" Type="http://schemas.openxmlformats.org/officeDocument/2006/relationships/tags" Target="../tags/tag45.xml"/><Relationship Id="rId8" Type="http://schemas.openxmlformats.org/officeDocument/2006/relationships/tags" Target="../tags/tag10.xml"/><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tags" Target="../tags/tag40.xml"/><Relationship Id="rId46" Type="http://schemas.openxmlformats.org/officeDocument/2006/relationships/notesSlide" Target="../notesSlides/notesSlide30.xml"/><Relationship Id="rId20" Type="http://schemas.openxmlformats.org/officeDocument/2006/relationships/tags" Target="../tags/tag22.xml"/><Relationship Id="rId41" Type="http://schemas.openxmlformats.org/officeDocument/2006/relationships/tags" Target="../tags/tag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3.xml"/></Relationships>
</file>

<file path=ppt/slides/_rels/slide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4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3.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cloud-adoption-framework/digital-estate/approach" TargetMode="External"/><Relationship Id="rId2" Type="http://schemas.openxmlformats.org/officeDocument/2006/relationships/notesSlide" Target="../notesSlides/notesSlide34.xml"/><Relationship Id="rId1" Type="http://schemas.openxmlformats.org/officeDocument/2006/relationships/slideLayout" Target="../slideLayouts/slideLayout353.xml"/><Relationship Id="rId6" Type="http://schemas.openxmlformats.org/officeDocument/2006/relationships/hyperlink" Target="https://docs.microsoft.com/en-us/azure/cloud-adoption-framework/digital-estate/calculate" TargetMode="External"/><Relationship Id="rId5" Type="http://schemas.openxmlformats.org/officeDocument/2006/relationships/hyperlink" Target="https://docs.microsoft.com/en-us/azure/cloud-adoption-framework/digital-estate/rationalize" TargetMode="External"/><Relationship Id="rId4" Type="http://schemas.openxmlformats.org/officeDocument/2006/relationships/hyperlink" Target="https://docs.microsoft.com/en-us/azure/cloud-adoption-framework/digital-estate/inventory"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3.xml"/></Relationships>
</file>

<file path=ppt/slides/_rels/slide4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6.xml"/><Relationship Id="rId1" Type="http://schemas.openxmlformats.org/officeDocument/2006/relationships/slideLayout" Target="../slideLayouts/slideLayout353.xml"/></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7.xml"/><Relationship Id="rId1" Type="http://schemas.openxmlformats.org/officeDocument/2006/relationships/slideLayout" Target="../slideLayouts/slideLayout353.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cloud-adoption-framework/plan/" TargetMode="External"/><Relationship Id="rId2" Type="http://schemas.openxmlformats.org/officeDocument/2006/relationships/notesSlide" Target="../notesSlides/notesSlide38.xml"/><Relationship Id="rId1" Type="http://schemas.openxmlformats.org/officeDocument/2006/relationships/slideLayout" Target="../slideLayouts/slideLayout35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39.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icrosoft/MCW-Line-of-business-application-migration/blob/master/Hands-on%20lab/HOL%20step-by%20step%20-%20Line-of-business%20application%20migration.md#solution-architecture" TargetMode="External"/><Relationship Id="rId2" Type="http://schemas.openxmlformats.org/officeDocument/2006/relationships/hyperlink" Target="https://github.com/microsoft/MCW-Line-of-business-application-migration/blob/master/Whiteboard%20design%20session/WDS%20student%20guide%20-%20Line-of-business%20application%20migration.md#step-1-review-the-customer-case-study" TargetMode="External"/><Relationship Id="rId1" Type="http://schemas.openxmlformats.org/officeDocument/2006/relationships/slideLayout" Target="../slideLayouts/slideLayout6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39.xml"/></Relationships>
</file>

<file path=ppt/slides/_rels/slide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4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3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4.xml"/></Relationships>
</file>

<file path=ppt/slides/_rels/slide5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64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6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58.xml"/></Relationships>
</file>

<file path=ppt/slides/_rels/slide63.xml.rels><?xml version="1.0" encoding="UTF-8" standalone="yes"?>
<Relationships xmlns="http://schemas.openxmlformats.org/package/2006/relationships"><Relationship Id="rId8" Type="http://schemas.openxmlformats.org/officeDocument/2006/relationships/image" Target="../media/image226.svg"/><Relationship Id="rId3" Type="http://schemas.openxmlformats.org/officeDocument/2006/relationships/notesSlide" Target="../notesSlides/notesSlide50.xml"/><Relationship Id="rId7" Type="http://schemas.openxmlformats.org/officeDocument/2006/relationships/image" Target="../media/image225.png"/><Relationship Id="rId2" Type="http://schemas.openxmlformats.org/officeDocument/2006/relationships/slideLayout" Target="../slideLayouts/slideLayout670.xml"/><Relationship Id="rId1" Type="http://schemas.openxmlformats.org/officeDocument/2006/relationships/tags" Target="../tags/tag47.xml"/><Relationship Id="rId6" Type="http://schemas.openxmlformats.org/officeDocument/2006/relationships/image" Target="../media/image224.svg"/><Relationship Id="rId5" Type="http://schemas.openxmlformats.org/officeDocument/2006/relationships/image" Target="../media/image223.png"/><Relationship Id="rId10" Type="http://schemas.openxmlformats.org/officeDocument/2006/relationships/image" Target="../media/image228.svg"/><Relationship Id="rId4" Type="http://schemas.openxmlformats.org/officeDocument/2006/relationships/image" Target="../media/image222.png"/><Relationship Id="rId9" Type="http://schemas.openxmlformats.org/officeDocument/2006/relationships/image" Target="../media/image2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5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01.xml"/><Relationship Id="rId1" Type="http://schemas.openxmlformats.org/officeDocument/2006/relationships/tags" Target="../tags/tag48.xml"/><Relationship Id="rId4" Type="http://schemas.openxmlformats.org/officeDocument/2006/relationships/image" Target="../media/image22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75.xml"/><Relationship Id="rId1" Type="http://schemas.openxmlformats.org/officeDocument/2006/relationships/tags" Target="../tags/tag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5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01.xml"/><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6.xml"/><Relationship Id="rId1" Type="http://schemas.openxmlformats.org/officeDocument/2006/relationships/slideLayout" Target="../slideLayouts/slideLayout32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75.xml"/></Relationships>
</file>

<file path=ppt/slides/_rels/slide71.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svg"/><Relationship Id="rId3" Type="http://schemas.openxmlformats.org/officeDocument/2006/relationships/hyperlink" Target="https://aka.ms/azureiam" TargetMode="External"/><Relationship Id="rId7" Type="http://schemas.openxmlformats.org/officeDocument/2006/relationships/image" Target="../media/image232.svg"/><Relationship Id="rId12" Type="http://schemas.openxmlformats.org/officeDocument/2006/relationships/image" Target="../media/image237.png"/><Relationship Id="rId2" Type="http://schemas.openxmlformats.org/officeDocument/2006/relationships/notesSlide" Target="../notesSlides/notesSlide56.xml"/><Relationship Id="rId1" Type="http://schemas.openxmlformats.org/officeDocument/2006/relationships/slideLayout" Target="../slideLayouts/slideLayout716.xml"/><Relationship Id="rId6" Type="http://schemas.openxmlformats.org/officeDocument/2006/relationships/image" Target="../media/image231.png"/><Relationship Id="rId11" Type="http://schemas.openxmlformats.org/officeDocument/2006/relationships/image" Target="../media/image236.svg"/><Relationship Id="rId5" Type="http://schemas.openxmlformats.org/officeDocument/2006/relationships/image" Target="../media/image186.png"/><Relationship Id="rId10" Type="http://schemas.openxmlformats.org/officeDocument/2006/relationships/image" Target="../media/image235.png"/><Relationship Id="rId4" Type="http://schemas.openxmlformats.org/officeDocument/2006/relationships/image" Target="../media/image230.png"/><Relationship Id="rId9" Type="http://schemas.openxmlformats.org/officeDocument/2006/relationships/image" Target="../media/image234.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75.xml"/></Relationships>
</file>

<file path=ppt/slides/_rels/slide7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hyperlink" Target="https://azure.microsoft.com/documentation/articles/resource-group-using-tags/" TargetMode="External"/><Relationship Id="rId7" Type="http://schemas.openxmlformats.org/officeDocument/2006/relationships/image" Target="../media/image240.svg"/><Relationship Id="rId2" Type="http://schemas.openxmlformats.org/officeDocument/2006/relationships/notesSlide" Target="../notesSlides/notesSlide57.xml"/><Relationship Id="rId1" Type="http://schemas.openxmlformats.org/officeDocument/2006/relationships/slideLayout" Target="../slideLayouts/slideLayout675.xml"/><Relationship Id="rId6" Type="http://schemas.openxmlformats.org/officeDocument/2006/relationships/image" Target="../media/image239.png"/><Relationship Id="rId5" Type="http://schemas.openxmlformats.org/officeDocument/2006/relationships/hyperlink" Target="https://docs.microsoft.com/azure/governance/policy/tutorials/govern-tags" TargetMode="External"/><Relationship Id="rId10" Type="http://schemas.openxmlformats.org/officeDocument/2006/relationships/image" Target="../media/image186.png"/><Relationship Id="rId4" Type="http://schemas.openxmlformats.org/officeDocument/2006/relationships/hyperlink" Target="https://azure.microsoft.com/documentation/articles/role-based-access-control-custom-roles/" TargetMode="External"/><Relationship Id="rId9" Type="http://schemas.openxmlformats.org/officeDocument/2006/relationships/image" Target="../media/image241.png"/></Relationships>
</file>

<file path=ppt/slides/_rels/slide7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8.xml"/><Relationship Id="rId1" Type="http://schemas.openxmlformats.org/officeDocument/2006/relationships/slideLayout" Target="../slideLayouts/slideLayout6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16.xml"/></Relationships>
</file>

<file path=ppt/slides/_rels/slide76.xml.rels><?xml version="1.0" encoding="UTF-8" standalone="yes"?>
<Relationships xmlns="http://schemas.openxmlformats.org/package/2006/relationships"><Relationship Id="rId8" Type="http://schemas.openxmlformats.org/officeDocument/2006/relationships/image" Target="../media/image243.svg"/><Relationship Id="rId13" Type="http://schemas.openxmlformats.org/officeDocument/2006/relationships/image" Target="../media/image248.png"/><Relationship Id="rId3" Type="http://schemas.openxmlformats.org/officeDocument/2006/relationships/image" Target="../media/image233.png"/><Relationship Id="rId7" Type="http://schemas.openxmlformats.org/officeDocument/2006/relationships/image" Target="../media/image242.png"/><Relationship Id="rId12" Type="http://schemas.openxmlformats.org/officeDocument/2006/relationships/image" Target="../media/image247.svg"/><Relationship Id="rId2" Type="http://schemas.openxmlformats.org/officeDocument/2006/relationships/notesSlide" Target="../notesSlides/notesSlide59.xml"/><Relationship Id="rId1" Type="http://schemas.openxmlformats.org/officeDocument/2006/relationships/slideLayout" Target="../slideLayouts/slideLayout670.xml"/><Relationship Id="rId6" Type="http://schemas.openxmlformats.org/officeDocument/2006/relationships/image" Target="../media/image232.svg"/><Relationship Id="rId11" Type="http://schemas.openxmlformats.org/officeDocument/2006/relationships/image" Target="../media/image246.png"/><Relationship Id="rId5" Type="http://schemas.openxmlformats.org/officeDocument/2006/relationships/image" Target="../media/image231.png"/><Relationship Id="rId10" Type="http://schemas.openxmlformats.org/officeDocument/2006/relationships/image" Target="../media/image245.svg"/><Relationship Id="rId4" Type="http://schemas.openxmlformats.org/officeDocument/2006/relationships/image" Target="../media/image234.svg"/><Relationship Id="rId9" Type="http://schemas.openxmlformats.org/officeDocument/2006/relationships/image" Target="../media/image244.png"/><Relationship Id="rId14" Type="http://schemas.openxmlformats.org/officeDocument/2006/relationships/image" Target="../media/image249.svg"/></Relationships>
</file>

<file path=ppt/slides/_rels/slide77.xml.rels><?xml version="1.0" encoding="UTF-8" standalone="yes"?>
<Relationships xmlns="http://schemas.openxmlformats.org/package/2006/relationships"><Relationship Id="rId3" Type="http://schemas.openxmlformats.org/officeDocument/2006/relationships/image" Target="../media/image232.svg"/><Relationship Id="rId7" Type="http://schemas.openxmlformats.org/officeDocument/2006/relationships/image" Target="../media/image251.svg"/><Relationship Id="rId2" Type="http://schemas.openxmlformats.org/officeDocument/2006/relationships/image" Target="../media/image231.png"/><Relationship Id="rId1" Type="http://schemas.openxmlformats.org/officeDocument/2006/relationships/slideLayout" Target="../slideLayouts/slideLayout716.xml"/><Relationship Id="rId6" Type="http://schemas.openxmlformats.org/officeDocument/2006/relationships/image" Target="../media/image250.png"/><Relationship Id="rId5" Type="http://schemas.openxmlformats.org/officeDocument/2006/relationships/image" Target="../media/image234.svg"/><Relationship Id="rId4" Type="http://schemas.openxmlformats.org/officeDocument/2006/relationships/image" Target="../media/image233.png"/></Relationships>
</file>

<file path=ppt/slides/_rels/slide78.xml.rels><?xml version="1.0" encoding="UTF-8" standalone="yes"?>
<Relationships xmlns="http://schemas.openxmlformats.org/package/2006/relationships"><Relationship Id="rId3" Type="http://schemas.openxmlformats.org/officeDocument/2006/relationships/image" Target="../media/image234.svg"/><Relationship Id="rId7" Type="http://schemas.openxmlformats.org/officeDocument/2006/relationships/image" Target="../media/image255.svg"/><Relationship Id="rId2" Type="http://schemas.openxmlformats.org/officeDocument/2006/relationships/image" Target="../media/image233.png"/><Relationship Id="rId1" Type="http://schemas.openxmlformats.org/officeDocument/2006/relationships/slideLayout" Target="../slideLayouts/slideLayout716.xml"/><Relationship Id="rId6" Type="http://schemas.openxmlformats.org/officeDocument/2006/relationships/image" Target="../media/image254.png"/><Relationship Id="rId5" Type="http://schemas.openxmlformats.org/officeDocument/2006/relationships/image" Target="../media/image253.svg"/><Relationship Id="rId4" Type="http://schemas.openxmlformats.org/officeDocument/2006/relationships/image" Target="../media/image252.png"/></Relationships>
</file>

<file path=ppt/slides/_rels/slide7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0.xml"/><Relationship Id="rId1" Type="http://schemas.openxmlformats.org/officeDocument/2006/relationships/slideLayout" Target="../slideLayouts/slideLayout716.xml"/><Relationship Id="rId4" Type="http://schemas.openxmlformats.org/officeDocument/2006/relationships/image" Target="../media/image234.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67.xml"/><Relationship Id="rId1" Type="http://schemas.openxmlformats.org/officeDocument/2006/relationships/themeOverride" Target="../theme/themeOverride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16.xml"/></Relationships>
</file>

<file path=ppt/slides/_rels/slide8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2.xml"/><Relationship Id="rId1" Type="http://schemas.openxmlformats.org/officeDocument/2006/relationships/slideLayout" Target="../slideLayouts/slideLayout716.xml"/><Relationship Id="rId6" Type="http://schemas.openxmlformats.org/officeDocument/2006/relationships/image" Target="../media/image232.svg"/><Relationship Id="rId5" Type="http://schemas.openxmlformats.org/officeDocument/2006/relationships/image" Target="../media/image231.png"/><Relationship Id="rId4" Type="http://schemas.openxmlformats.org/officeDocument/2006/relationships/image" Target="../media/image234.svg"/></Relationships>
</file>

<file path=ppt/slides/_rels/slide8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3.xml"/><Relationship Id="rId1" Type="http://schemas.openxmlformats.org/officeDocument/2006/relationships/slideLayout" Target="../slideLayouts/slideLayout716.xml"/><Relationship Id="rId6" Type="http://schemas.openxmlformats.org/officeDocument/2006/relationships/image" Target="../media/image232.svg"/><Relationship Id="rId5" Type="http://schemas.openxmlformats.org/officeDocument/2006/relationships/image" Target="../media/image231.png"/><Relationship Id="rId4" Type="http://schemas.openxmlformats.org/officeDocument/2006/relationships/image" Target="../media/image234.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58.xml"/></Relationships>
</file>

<file path=ppt/slides/_rels/slide84.xml.rels><?xml version="1.0" encoding="UTF-8" standalone="yes"?>
<Relationships xmlns="http://schemas.openxmlformats.org/package/2006/relationships"><Relationship Id="rId8" Type="http://schemas.openxmlformats.org/officeDocument/2006/relationships/image" Target="../media/image261.sv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notesSlide" Target="../notesSlides/notesSlide64.xml"/><Relationship Id="rId1" Type="http://schemas.openxmlformats.org/officeDocument/2006/relationships/slideLayout" Target="../slideLayouts/slideLayout675.xml"/><Relationship Id="rId6" Type="http://schemas.openxmlformats.org/officeDocument/2006/relationships/image" Target="../media/image259.svg"/><Relationship Id="rId11" Type="http://schemas.openxmlformats.org/officeDocument/2006/relationships/image" Target="../media/image264.png"/><Relationship Id="rId5" Type="http://schemas.openxmlformats.org/officeDocument/2006/relationships/image" Target="../media/image258.png"/><Relationship Id="rId10" Type="http://schemas.openxmlformats.org/officeDocument/2006/relationships/image" Target="../media/image263.svg"/><Relationship Id="rId4" Type="http://schemas.openxmlformats.org/officeDocument/2006/relationships/image" Target="../media/image257.svg"/><Relationship Id="rId9" Type="http://schemas.openxmlformats.org/officeDocument/2006/relationships/image" Target="../media/image262.png"/></Relationships>
</file>

<file path=ppt/slides/_rels/slide8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70.xml"/></Relationships>
</file>

<file path=ppt/slides/_rels/slide86.xml.rels><?xml version="1.0" encoding="UTF-8" standalone="yes"?>
<Relationships xmlns="http://schemas.openxmlformats.org/package/2006/relationships"><Relationship Id="rId3" Type="http://schemas.openxmlformats.org/officeDocument/2006/relationships/image" Target="../media/image266.svg"/><Relationship Id="rId2" Type="http://schemas.openxmlformats.org/officeDocument/2006/relationships/image" Target="../media/image265.png"/><Relationship Id="rId1" Type="http://schemas.openxmlformats.org/officeDocument/2006/relationships/slideLayout" Target="../slideLayouts/slideLayout670.xml"/><Relationship Id="rId5" Type="http://schemas.openxmlformats.org/officeDocument/2006/relationships/image" Target="../media/image268.svg"/><Relationship Id="rId4" Type="http://schemas.openxmlformats.org/officeDocument/2006/relationships/image" Target="../media/image267.png"/></Relationships>
</file>

<file path=ppt/slides/_rels/slide87.xml.rels><?xml version="1.0" encoding="UTF-8" standalone="yes"?>
<Relationships xmlns="http://schemas.openxmlformats.org/package/2006/relationships"><Relationship Id="rId8" Type="http://schemas.openxmlformats.org/officeDocument/2006/relationships/hyperlink" Target="https://docs.microsoft.com/en-us/azure/architecture/cloud-adoption/ready/azure-best-practices/track-costs" TargetMode="External"/><Relationship Id="rId3" Type="http://schemas.openxmlformats.org/officeDocument/2006/relationships/hyperlink" Target="https://docs.microsoft.com/en-us/azure/architecture/cloud-adoption/ready/considerations/fundamental-concepts" TargetMode="External"/><Relationship Id="rId7" Type="http://schemas.openxmlformats.org/officeDocument/2006/relationships/hyperlink" Target="https://docs.microsoft.com/en-us/azure/sql-database/sql-database-paas-vs-sql-server-iaas?toc=https://docs.microsoft.com/azure/architecture/toc.json&amp;bc=https://docs.microsoft.com/azure/architecture/bread/toc.json" TargetMode="External"/><Relationship Id="rId2" Type="http://schemas.openxmlformats.org/officeDocument/2006/relationships/notesSlide" Target="../notesSlides/notesSlide65.xml"/><Relationship Id="rId1" Type="http://schemas.openxmlformats.org/officeDocument/2006/relationships/slideLayout" Target="../slideLayouts/slideLayout670.xml"/><Relationship Id="rId6" Type="http://schemas.openxmlformats.org/officeDocument/2006/relationships/hyperlink" Target="https://docs.microsoft.com/en-us/azure/architecture/cloud-adoption/ready/considerations/storage-guidance" TargetMode="External"/><Relationship Id="rId5" Type="http://schemas.openxmlformats.org/officeDocument/2006/relationships/hyperlink" Target="https://docs.microsoft.com/en-us/azure/security/fundamentals/identity-management-best-practices?toc=https%3A%2F%2Fdocs.microsoft.com%2Fazure%2Farchitecture%2Ftoc.json&amp;bc=https%3A%2F%2Fdocs.microsoft.com%2Fazure%2Farchitecture%2Fbread%2Ftoc.json" TargetMode="External"/><Relationship Id="rId4" Type="http://schemas.openxmlformats.org/officeDocument/2006/relationships/hyperlink" Target="https://docs.microsoft.com/en-us/azure/architecture/cloud-adoption/ready/considerations/network-decisions"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72.svg"/><Relationship Id="rId3" Type="http://schemas.openxmlformats.org/officeDocument/2006/relationships/hyperlink" Target="https://docs.microsoft.com/en-us/azure/azure-monitor/overview" TargetMode="External"/><Relationship Id="rId7" Type="http://schemas.openxmlformats.org/officeDocument/2006/relationships/image" Target="../media/image270.svg"/><Relationship Id="rId12" Type="http://schemas.openxmlformats.org/officeDocument/2006/relationships/image" Target="../media/image271.png"/><Relationship Id="rId2" Type="http://schemas.openxmlformats.org/officeDocument/2006/relationships/hyperlink" Target="https://docs.microsoft.com/en-us/azure/key-vault/key-vault-overview" TargetMode="External"/><Relationship Id="rId1" Type="http://schemas.openxmlformats.org/officeDocument/2006/relationships/slideLayout" Target="../slideLayouts/slideLayout716.xml"/><Relationship Id="rId6" Type="http://schemas.openxmlformats.org/officeDocument/2006/relationships/image" Target="../media/image269.png"/><Relationship Id="rId11" Type="http://schemas.openxmlformats.org/officeDocument/2006/relationships/image" Target="../media/image232.svg"/><Relationship Id="rId5" Type="http://schemas.openxmlformats.org/officeDocument/2006/relationships/hyperlink" Target="https://docs.microsoft.com/en-us/azure/governance/policy/overview" TargetMode="External"/><Relationship Id="rId10" Type="http://schemas.openxmlformats.org/officeDocument/2006/relationships/image" Target="../media/image231.png"/><Relationship Id="rId4" Type="http://schemas.openxmlformats.org/officeDocument/2006/relationships/hyperlink" Target="https://docs.microsoft.com/en-us/azure/security-center/security-center-intro" TargetMode="External"/><Relationship Id="rId9" Type="http://schemas.openxmlformats.org/officeDocument/2006/relationships/image" Target="../media/image236.svg"/></Relationships>
</file>

<file path=ppt/slides/_rels/slide89.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cloud-adoption-framework%2Fready%2Flanding-zone%2Ffoundation-blueprint&amp;data=04%7C01%7Cv-reivie%40microsoft.com%7C8b9c64b15b9c495249fc08d8a2e49702%7C72f988bf86f141af91ab2d7cd011db47%7C1%7C0%7C637438449953059619%7CUnknown%7CTWFpbGZsb3d8eyJWIjoiMC4wLjAwMDAiLCJQIjoiV2luMzIiLCJBTiI6Ik1haWwiLCJXVCI6Mn0%3D%7C1000&amp;sdata=PBAhgzR7j5QO8tXLAzaG9gmAWc1v7yPUz09B4W61aYs%3D&amp;reserved=0" TargetMode="External"/><Relationship Id="rId2" Type="http://schemas.openxmlformats.org/officeDocument/2006/relationships/notesSlide" Target="../notesSlides/notesSlide66.xml"/><Relationship Id="rId1" Type="http://schemas.openxmlformats.org/officeDocument/2006/relationships/slideLayout" Target="../slideLayouts/slideLayout676.xml"/><Relationship Id="rId4" Type="http://schemas.openxmlformats.org/officeDocument/2006/relationships/image" Target="../media/image273.png"/></Relationships>
</file>

<file path=ppt/slides/_rels/slide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xml"/><Relationship Id="rId1" Type="http://schemas.openxmlformats.org/officeDocument/2006/relationships/slideLayout" Target="../slideLayouts/slideLayout324.xml"/><Relationship Id="rId4" Type="http://schemas.openxmlformats.org/officeDocument/2006/relationships/image" Target="../media/image152.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58.xm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670.xml"/><Relationship Id="rId4" Type="http://schemas.openxmlformats.org/officeDocument/2006/relationships/image" Target="../media/image274.png"/></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Azure/azure-policy/tree/master/samples/Network/deny-nsg-inbound-allow-all" TargetMode="External"/><Relationship Id="rId2" Type="http://schemas.openxmlformats.org/officeDocument/2006/relationships/notesSlide" Target="../notesSlides/notesSlide68.xml"/><Relationship Id="rId1" Type="http://schemas.openxmlformats.org/officeDocument/2006/relationships/slideLayout" Target="../slideLayouts/slideLayout670.xml"/><Relationship Id="rId5" Type="http://schemas.openxmlformats.org/officeDocument/2006/relationships/image" Target="../media/image275.png"/><Relationship Id="rId4" Type="http://schemas.openxmlformats.org/officeDocument/2006/relationships/hyperlink" Target="https://blog.tyang.org/2018/11/19/configuring-azure-resources-diagnostic-log-settings-using-azure-policy/"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69.xml"/><Relationship Id="rId1" Type="http://schemas.openxmlformats.org/officeDocument/2006/relationships/slideLayout" Target="../slideLayouts/slideLayout670.xml"/></Relationships>
</file>

<file path=ppt/slides/_rels/slide94.xml.rels><?xml version="1.0" encoding="UTF-8" standalone="yes"?>
<Relationships xmlns="http://schemas.openxmlformats.org/package/2006/relationships"><Relationship Id="rId3" Type="http://schemas.openxmlformats.org/officeDocument/2006/relationships/hyperlink" Target="https://docs.microsoft.com/en-us/azure/governance/blueprints/samples/caf-foundation/deploy" TargetMode="External"/><Relationship Id="rId2" Type="http://schemas.openxmlformats.org/officeDocument/2006/relationships/notesSlide" Target="../notesSlides/notesSlide70.xml"/><Relationship Id="rId1" Type="http://schemas.openxmlformats.org/officeDocument/2006/relationships/slideLayout" Target="../slideLayouts/slideLayout676.xml"/><Relationship Id="rId5" Type="http://schemas.openxmlformats.org/officeDocument/2006/relationships/image" Target="../media/image278.png"/><Relationship Id="rId4" Type="http://schemas.openxmlformats.org/officeDocument/2006/relationships/image" Target="../media/image27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58.xml"/></Relationships>
</file>

<file path=ppt/slides/_rels/slide96.xml.rels><?xml version="1.0" encoding="UTF-8" standalone="yes"?>
<Relationships xmlns="http://schemas.openxmlformats.org/package/2006/relationships"><Relationship Id="rId3" Type="http://schemas.openxmlformats.org/officeDocument/2006/relationships/image" Target="../media/image279.jpg"/><Relationship Id="rId2" Type="http://schemas.openxmlformats.org/officeDocument/2006/relationships/notesSlide" Target="../notesSlides/notesSlide72.xml"/><Relationship Id="rId1" Type="http://schemas.openxmlformats.org/officeDocument/2006/relationships/slideLayout" Target="../slideLayouts/slideLayout75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4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45.xml"/></Relationships>
</file>

<file path=ppt/slides/_rels/slide99.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image" Target="../media/image280.jpg"/><Relationship Id="rId1" Type="http://schemas.openxmlformats.org/officeDocument/2006/relationships/slideLayout" Target="../slideLayouts/slideLayout7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A35EE06C-E6AC-4394-9BC1-4760B552A929}"/>
              </a:ext>
            </a:extLst>
          </p:cNvPr>
          <p:cNvPicPr>
            <a:picLocks noChangeAspect="1"/>
          </p:cNvPicPr>
          <p:nvPr/>
        </p:nvPicPr>
        <p:blipFill rotWithShape="1">
          <a:blip r:embed="rId3">
            <a:extLst>
              <a:ext uri="{28A0092B-C50C-407E-A947-70E740481C1C}">
                <a14:useLocalDpi xmlns:a14="http://schemas.microsoft.com/office/drawing/2010/main" val="0"/>
              </a:ext>
            </a:extLst>
          </a:blip>
          <a:srcRect r="23677"/>
          <a:stretch/>
        </p:blipFill>
        <p:spPr>
          <a:xfrm>
            <a:off x="4340657" y="0"/>
            <a:ext cx="7851343" cy="6858000"/>
          </a:xfrm>
          <a:prstGeom prst="rect">
            <a:avLst/>
          </a:prstGeom>
        </p:spPr>
      </p:pic>
      <p:sp>
        <p:nvSpPr>
          <p:cNvPr id="5" name="Rechthoek 4">
            <a:extLst>
              <a:ext uri="{FF2B5EF4-FFF2-40B4-BE49-F238E27FC236}">
                <a16:creationId xmlns:a16="http://schemas.microsoft.com/office/drawing/2014/main" id="{E21A991B-3B9F-491F-A355-EB7F033458F3}"/>
              </a:ext>
            </a:extLst>
          </p:cNvPr>
          <p:cNvSpPr/>
          <p:nvPr/>
        </p:nvSpPr>
        <p:spPr>
          <a:xfrm>
            <a:off x="0" y="0"/>
            <a:ext cx="5224255" cy="6858000"/>
          </a:xfrm>
          <a:prstGeom prst="rect">
            <a:avLst/>
          </a:prstGeom>
          <a:solidFill>
            <a:srgbClr val="3745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Rechthoek 5">
            <a:extLst>
              <a:ext uri="{FF2B5EF4-FFF2-40B4-BE49-F238E27FC236}">
                <a16:creationId xmlns:a16="http://schemas.microsoft.com/office/drawing/2014/main" id="{505D4D4D-48E1-412A-866F-01BF3B94FA5D}"/>
              </a:ext>
            </a:extLst>
          </p:cNvPr>
          <p:cNvSpPr/>
          <p:nvPr/>
        </p:nvSpPr>
        <p:spPr>
          <a:xfrm>
            <a:off x="5206560" y="0"/>
            <a:ext cx="6985440" cy="6858000"/>
          </a:xfrm>
          <a:prstGeom prst="rect">
            <a:avLst/>
          </a:prstGeom>
          <a:gradFill>
            <a:gsLst>
              <a:gs pos="0">
                <a:srgbClr val="374564"/>
              </a:gs>
              <a:gs pos="78000">
                <a:srgbClr val="3F4963">
                  <a:alpha val="72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itel 1">
            <a:extLst>
              <a:ext uri="{FF2B5EF4-FFF2-40B4-BE49-F238E27FC236}">
                <a16:creationId xmlns:a16="http://schemas.microsoft.com/office/drawing/2014/main" id="{5205AF2E-4631-43F8-AD38-CDFC045294C7}"/>
              </a:ext>
            </a:extLst>
          </p:cNvPr>
          <p:cNvSpPr txBox="1">
            <a:spLocks/>
          </p:cNvSpPr>
          <p:nvPr/>
        </p:nvSpPr>
        <p:spPr>
          <a:xfrm>
            <a:off x="3077109" y="2513717"/>
            <a:ext cx="6893780" cy="1269072"/>
          </a:xfrm>
          <a:prstGeom prst="rect">
            <a:avLst/>
          </a:prstGeom>
        </p:spPr>
        <p:txBody>
          <a:bodyPr anchor="t">
            <a:normAutofit/>
          </a:bodyPr>
          <a:lstStyle>
            <a:lvl1pPr algn="l" defTabSz="914400" rtl="0" eaLnBrk="1" latinLnBrk="0" hangingPunct="1">
              <a:lnSpc>
                <a:spcPct val="80000"/>
              </a:lnSpc>
              <a:spcBef>
                <a:spcPct val="0"/>
              </a:spcBef>
              <a:buNone/>
              <a:defRPr sz="3600" b="1" kern="1200">
                <a:solidFill>
                  <a:schemeClr val="bg1"/>
                </a:solidFill>
                <a:latin typeface="Rajdhani Light" panose="02000000000000000000" pitchFamily="2" charset="0"/>
                <a:ea typeface="+mj-ea"/>
                <a:cs typeface="Rajdhani Light" panose="02000000000000000000" pitchFamily="2" charset="0"/>
              </a:defRPr>
            </a:lvl1pPr>
          </a:lstStyle>
          <a:p>
            <a:endParaRPr lang="en-US" sz="4400" dirty="0"/>
          </a:p>
        </p:txBody>
      </p:sp>
      <p:pic>
        <p:nvPicPr>
          <p:cNvPr id="9" name="Afbeelding 8">
            <a:extLst>
              <a:ext uri="{FF2B5EF4-FFF2-40B4-BE49-F238E27FC236}">
                <a16:creationId xmlns:a16="http://schemas.microsoft.com/office/drawing/2014/main" id="{6DA00635-A805-41E4-B815-DA896324C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744" y="1072953"/>
            <a:ext cx="3785783" cy="2002259"/>
          </a:xfrm>
          <a:prstGeom prst="rect">
            <a:avLst/>
          </a:prstGeom>
        </p:spPr>
      </p:pic>
      <p:pic>
        <p:nvPicPr>
          <p:cNvPr id="2" name="Picture 13">
            <a:extLst>
              <a:ext uri="{FF2B5EF4-FFF2-40B4-BE49-F238E27FC236}">
                <a16:creationId xmlns:a16="http://schemas.microsoft.com/office/drawing/2014/main" id="{2A9B1896-66B0-46FE-8A64-44A7E48A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03493" y="1300832"/>
            <a:ext cx="5071423" cy="1377705"/>
          </a:xfrm>
          <a:prstGeom prst="rect">
            <a:avLst/>
          </a:prstGeom>
        </p:spPr>
      </p:pic>
      <p:sp>
        <p:nvSpPr>
          <p:cNvPr id="10" name="Title 1">
            <a:extLst>
              <a:ext uri="{FF2B5EF4-FFF2-40B4-BE49-F238E27FC236}">
                <a16:creationId xmlns:a16="http://schemas.microsoft.com/office/drawing/2014/main" id="{AA7800C8-21D5-48E0-9F3E-2F8B9BF91C7C}"/>
              </a:ext>
            </a:extLst>
          </p:cNvPr>
          <p:cNvSpPr txBox="1">
            <a:spLocks/>
          </p:cNvSpPr>
          <p:nvPr/>
        </p:nvSpPr>
        <p:spPr>
          <a:xfrm>
            <a:off x="1672608" y="3619424"/>
            <a:ext cx="9630389" cy="1793104"/>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GB" sz="5400" dirty="0">
                <a:solidFill>
                  <a:schemeClr val="bg1"/>
                </a:solidFill>
                <a:latin typeface="Segoe UI Light" panose="020B0502040204020203" pitchFamily="34" charset="0"/>
                <a:cs typeface="Segoe UI Light" panose="020B0502040204020203" pitchFamily="34" charset="0"/>
              </a:rPr>
              <a:t>Infrastructure migration in a day</a:t>
            </a:r>
          </a:p>
        </p:txBody>
      </p:sp>
      <p:sp>
        <p:nvSpPr>
          <p:cNvPr id="11" name="Text Placeholder 2">
            <a:extLst>
              <a:ext uri="{FF2B5EF4-FFF2-40B4-BE49-F238E27FC236}">
                <a16:creationId xmlns:a16="http://schemas.microsoft.com/office/drawing/2014/main" id="{20560EA3-5E14-4EC1-9B62-2A746BF8E22E}"/>
              </a:ext>
            </a:extLst>
          </p:cNvPr>
          <p:cNvSpPr txBox="1">
            <a:spLocks/>
          </p:cNvSpPr>
          <p:nvPr/>
        </p:nvSpPr>
        <p:spPr>
          <a:xfrm>
            <a:off x="1821211" y="4488434"/>
            <a:ext cx="9602819" cy="80021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bg1"/>
                </a:solidFill>
              </a:rPr>
              <a:t>Marc Bruins (Xpirit)</a:t>
            </a:r>
          </a:p>
          <a:p>
            <a:r>
              <a:rPr lang="en-US" sz="2000">
                <a:solidFill>
                  <a:schemeClr val="bg1"/>
                </a:solidFill>
              </a:rPr>
              <a:t>mbruins@xpirit.com</a:t>
            </a:r>
            <a:endParaRPr lang="en-US" sz="2000" dirty="0">
              <a:solidFill>
                <a:schemeClr val="bg1"/>
              </a:solidFill>
            </a:endParaRPr>
          </a:p>
        </p:txBody>
      </p:sp>
    </p:spTree>
    <p:extLst>
      <p:ext uri="{BB962C8B-B14F-4D97-AF65-F5344CB8AC3E}">
        <p14:creationId xmlns:p14="http://schemas.microsoft.com/office/powerpoint/2010/main" val="263608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EE5B-0F7E-4B83-ACE4-3BAB15D65DF1}"/>
              </a:ext>
            </a:extLst>
          </p:cNvPr>
          <p:cNvSpPr>
            <a:spLocks noGrp="1"/>
          </p:cNvSpPr>
          <p:nvPr>
            <p:ph type="title"/>
          </p:nvPr>
        </p:nvSpPr>
        <p:spPr/>
        <p:txBody>
          <a:bodyPr/>
          <a:lstStyle/>
          <a:p>
            <a:r>
              <a:rPr lang="en-US">
                <a:solidFill>
                  <a:schemeClr val="accent3"/>
                </a:solidFill>
              </a:rPr>
              <a:t>How can migrating to the cloud help? </a:t>
            </a:r>
          </a:p>
        </p:txBody>
      </p:sp>
      <p:sp>
        <p:nvSpPr>
          <p:cNvPr id="6" name="TextBox 5">
            <a:extLst>
              <a:ext uri="{FF2B5EF4-FFF2-40B4-BE49-F238E27FC236}">
                <a16:creationId xmlns:a16="http://schemas.microsoft.com/office/drawing/2014/main" id="{C762D2AD-3365-4749-8DE7-B982A55513FA}"/>
              </a:ext>
            </a:extLst>
          </p:cNvPr>
          <p:cNvSpPr txBox="1"/>
          <p:nvPr/>
        </p:nvSpPr>
        <p:spPr>
          <a:xfrm>
            <a:off x="552450" y="3845795"/>
            <a:ext cx="2992350"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Flip CAPEX to</a:t>
            </a:r>
            <a:br>
              <a:rPr kumimoji="0" lang="en-US" sz="2400" b="0" i="0" u="none" strike="noStrike" kern="0" cap="none" spc="0" normalizeH="0" baseline="0" noProof="0">
                <a:ln>
                  <a:noFill/>
                </a:ln>
                <a:solidFill>
                  <a:prstClr val="white"/>
                </a:solidFill>
                <a:effectLst/>
                <a:uLnTx/>
                <a:uFillTx/>
                <a:latin typeface="Segoe UI Semibold"/>
                <a:ea typeface="+mn-ea"/>
                <a:cs typeface="+mn-cs"/>
              </a:rPr>
            </a:br>
            <a:r>
              <a:rPr kumimoji="0" lang="en-US" sz="2400" b="0" i="0" u="none" strike="noStrike" kern="0" cap="none" spc="0" normalizeH="0" baseline="0" noProof="0">
                <a:ln>
                  <a:noFill/>
                </a:ln>
                <a:solidFill>
                  <a:prstClr val="white"/>
                </a:solidFill>
                <a:effectLst/>
                <a:uLnTx/>
                <a:uFillTx/>
                <a:latin typeface="Segoe UI Semibold"/>
                <a:ea typeface="+mn-ea"/>
                <a:cs typeface="+mn-cs"/>
              </a:rPr>
              <a:t>OPEX, pay as </a:t>
            </a:r>
            <a:br>
              <a:rPr kumimoji="0" lang="en-US" sz="2400" b="0" i="0" u="none" strike="noStrike" kern="0" cap="none" spc="0" normalizeH="0" baseline="0" noProof="0">
                <a:ln>
                  <a:noFill/>
                </a:ln>
                <a:solidFill>
                  <a:prstClr val="white"/>
                </a:solidFill>
                <a:effectLst/>
                <a:uLnTx/>
                <a:uFillTx/>
                <a:latin typeface="Segoe UI Semibold"/>
                <a:ea typeface="+mn-ea"/>
                <a:cs typeface="+mn-cs"/>
              </a:rPr>
            </a:br>
            <a:r>
              <a:rPr kumimoji="0" lang="en-US" sz="2400" b="0" i="0" u="none" strike="noStrike" kern="0" cap="none" spc="0" normalizeH="0" baseline="0" noProof="0">
                <a:ln>
                  <a:noFill/>
                </a:ln>
                <a:solidFill>
                  <a:prstClr val="white"/>
                </a:solidFill>
                <a:effectLst/>
                <a:uLnTx/>
                <a:uFillTx/>
                <a:latin typeface="Segoe UI Semibold"/>
                <a:ea typeface="+mn-ea"/>
                <a:cs typeface="+mn-cs"/>
              </a:rPr>
              <a:t>you consume</a:t>
            </a:r>
          </a:p>
        </p:txBody>
      </p:sp>
      <p:sp>
        <p:nvSpPr>
          <p:cNvPr id="10" name="TextBox 9">
            <a:extLst>
              <a:ext uri="{FF2B5EF4-FFF2-40B4-BE49-F238E27FC236}">
                <a16:creationId xmlns:a16="http://schemas.microsoft.com/office/drawing/2014/main" id="{4FD3A1A3-E77B-4DB4-8A85-A1881EC4AB7F}"/>
              </a:ext>
            </a:extLst>
          </p:cNvPr>
          <p:cNvSpPr txBox="1"/>
          <p:nvPr/>
        </p:nvSpPr>
        <p:spPr>
          <a:xfrm>
            <a:off x="8623388" y="3845795"/>
            <a:ext cx="2992350"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Scale to what’s needed, focus on what matters</a:t>
            </a:r>
          </a:p>
        </p:txBody>
      </p:sp>
      <p:sp>
        <p:nvSpPr>
          <p:cNvPr id="5" name="TextBox 4">
            <a:extLst>
              <a:ext uri="{FF2B5EF4-FFF2-40B4-BE49-F238E27FC236}">
                <a16:creationId xmlns:a16="http://schemas.microsoft.com/office/drawing/2014/main" id="{7E8F2CD8-D835-4D62-A709-0CB6DDB47C42}"/>
              </a:ext>
            </a:extLst>
          </p:cNvPr>
          <p:cNvSpPr txBox="1"/>
          <p:nvPr/>
        </p:nvSpPr>
        <p:spPr>
          <a:xfrm>
            <a:off x="4587920" y="3845795"/>
            <a:ext cx="2992350"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Enhance your organization’s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security posture </a:t>
            </a:r>
          </a:p>
        </p:txBody>
      </p:sp>
      <p:grpSp>
        <p:nvGrpSpPr>
          <p:cNvPr id="31" name="profit margin 2" descr="profit margin, financial">
            <a:extLst>
              <a:ext uri="{FF2B5EF4-FFF2-40B4-BE49-F238E27FC236}">
                <a16:creationId xmlns:a16="http://schemas.microsoft.com/office/drawing/2014/main" id="{D82D567E-5AD6-4B50-BF26-5BF63E6435FE}"/>
              </a:ext>
            </a:extLst>
          </p:cNvPr>
          <p:cNvGrpSpPr/>
          <p:nvPr/>
        </p:nvGrpSpPr>
        <p:grpSpPr>
          <a:xfrm>
            <a:off x="1597118" y="2501005"/>
            <a:ext cx="903014" cy="903014"/>
            <a:chOff x="1590051" y="3013965"/>
            <a:chExt cx="411480" cy="411480"/>
          </a:xfrm>
        </p:grpSpPr>
        <p:sp>
          <p:nvSpPr>
            <p:cNvPr id="33" name="Freeform: Shape 32">
              <a:extLst>
                <a:ext uri="{FF2B5EF4-FFF2-40B4-BE49-F238E27FC236}">
                  <a16:creationId xmlns:a16="http://schemas.microsoft.com/office/drawing/2014/main" id="{BC0EDD85-042F-426F-BD39-FDD6242804D3}"/>
                </a:ext>
              </a:extLst>
            </p:cNvPr>
            <p:cNvSpPr/>
            <p:nvPr/>
          </p:nvSpPr>
          <p:spPr>
            <a:xfrm>
              <a:off x="1619155" y="3015985"/>
              <a:ext cx="173925" cy="118778"/>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EFC43BE-1CA6-498B-B83A-8962A204A25B}"/>
                </a:ext>
              </a:extLst>
            </p:cNvPr>
            <p:cNvSpPr/>
            <p:nvPr/>
          </p:nvSpPr>
          <p:spPr>
            <a:xfrm>
              <a:off x="1591400" y="3116717"/>
              <a:ext cx="59389" cy="203619"/>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C6428FCC-B8D9-4D04-B621-C99987C3FA5B}"/>
                </a:ext>
              </a:extLst>
            </p:cNvPr>
            <p:cNvSpPr/>
            <p:nvPr/>
          </p:nvSpPr>
          <p:spPr>
            <a:xfrm>
              <a:off x="1619222" y="3299673"/>
              <a:ext cx="173925" cy="118778"/>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87E1E9A-AB32-45F5-861B-4FFD8432C8C3}"/>
                </a:ext>
              </a:extLst>
            </p:cNvPr>
            <p:cNvSpPr/>
            <p:nvPr/>
          </p:nvSpPr>
          <p:spPr>
            <a:xfrm>
              <a:off x="1793324" y="3015985"/>
              <a:ext cx="203619" cy="402996"/>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C742AD19-8498-4333-BD25-92AE2302889E}"/>
                </a:ext>
              </a:extLst>
            </p:cNvPr>
            <p:cNvSpPr/>
            <p:nvPr/>
          </p:nvSpPr>
          <p:spPr>
            <a:xfrm>
              <a:off x="1742494" y="3121539"/>
              <a:ext cx="101809" cy="190893"/>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5" name="shield 1" descr="shield, lock">
            <a:extLst>
              <a:ext uri="{FF2B5EF4-FFF2-40B4-BE49-F238E27FC236}">
                <a16:creationId xmlns:a16="http://schemas.microsoft.com/office/drawing/2014/main" id="{2592F4B3-698F-4A61-97E1-19DF8DC368B5}"/>
              </a:ext>
            </a:extLst>
          </p:cNvPr>
          <p:cNvGrpSpPr>
            <a:grpSpLocks noChangeAspect="1"/>
          </p:cNvGrpSpPr>
          <p:nvPr/>
        </p:nvGrpSpPr>
        <p:grpSpPr bwMode="auto">
          <a:xfrm>
            <a:off x="5780661" y="2523281"/>
            <a:ext cx="606866" cy="880932"/>
            <a:chOff x="461" y="3039"/>
            <a:chExt cx="217" cy="315"/>
          </a:xfrm>
        </p:grpSpPr>
        <p:sp>
          <p:nvSpPr>
            <p:cNvPr id="46" name="AutoShape 118">
              <a:extLst>
                <a:ext uri="{FF2B5EF4-FFF2-40B4-BE49-F238E27FC236}">
                  <a16:creationId xmlns:a16="http://schemas.microsoft.com/office/drawing/2014/main" id="{F9CC1238-D0F9-4D3A-B8D7-EBEFC45F8FBD}"/>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120">
              <a:extLst>
                <a:ext uri="{FF2B5EF4-FFF2-40B4-BE49-F238E27FC236}">
                  <a16:creationId xmlns:a16="http://schemas.microsoft.com/office/drawing/2014/main" id="{406D7630-0467-4611-9B6F-D84F8A906684}"/>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121">
              <a:extLst>
                <a:ext uri="{FF2B5EF4-FFF2-40B4-BE49-F238E27FC236}">
                  <a16:creationId xmlns:a16="http://schemas.microsoft.com/office/drawing/2014/main" id="{6D023547-6CC4-4268-B818-37593578916E}"/>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122">
              <a:extLst>
                <a:ext uri="{FF2B5EF4-FFF2-40B4-BE49-F238E27FC236}">
                  <a16:creationId xmlns:a16="http://schemas.microsoft.com/office/drawing/2014/main" id="{393C1F3D-B147-49CB-BE52-C484E5CA5029}"/>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deploy" descr="deploy">
            <a:extLst>
              <a:ext uri="{FF2B5EF4-FFF2-40B4-BE49-F238E27FC236}">
                <a16:creationId xmlns:a16="http://schemas.microsoft.com/office/drawing/2014/main" id="{5E12C024-B076-42B9-972C-0262605322FF}"/>
              </a:ext>
            </a:extLst>
          </p:cNvPr>
          <p:cNvGrpSpPr/>
          <p:nvPr/>
        </p:nvGrpSpPr>
        <p:grpSpPr>
          <a:xfrm>
            <a:off x="9672866" y="2520484"/>
            <a:ext cx="893394" cy="822124"/>
            <a:chOff x="9141255" y="2173883"/>
            <a:chExt cx="459946" cy="423254"/>
          </a:xfrm>
        </p:grpSpPr>
        <p:sp>
          <p:nvSpPr>
            <p:cNvPr id="55" name="Freeform 5">
              <a:extLst>
                <a:ext uri="{FF2B5EF4-FFF2-40B4-BE49-F238E27FC236}">
                  <a16:creationId xmlns:a16="http://schemas.microsoft.com/office/drawing/2014/main" id="{B08926E2-37F0-439C-9492-39D67C8E7BE0}"/>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6">
              <a:extLst>
                <a:ext uri="{FF2B5EF4-FFF2-40B4-BE49-F238E27FC236}">
                  <a16:creationId xmlns:a16="http://schemas.microsoft.com/office/drawing/2014/main" id="{5E2C7425-4D12-4C75-B2DC-A140A2C46537}"/>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7">
              <a:extLst>
                <a:ext uri="{FF2B5EF4-FFF2-40B4-BE49-F238E27FC236}">
                  <a16:creationId xmlns:a16="http://schemas.microsoft.com/office/drawing/2014/main" id="{14644396-D00B-4BF6-8552-3DD783442DB4}"/>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CDA71863-4DBB-4081-97FA-B4B23147B8D7}"/>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59" name="Straight Connector 58">
            <a:extLst>
              <a:ext uri="{FF2B5EF4-FFF2-40B4-BE49-F238E27FC236}">
                <a16:creationId xmlns:a16="http://schemas.microsoft.com/office/drawing/2014/main" id="{886ED19D-6FB0-46A6-8546-09A057E90C80}"/>
              </a:ext>
              <a:ext uri="{C183D7F6-B498-43B3-948B-1728B52AA6E4}">
                <adec:decorative xmlns:adec="http://schemas.microsoft.com/office/drawing/2017/decorative" val="1"/>
              </a:ext>
            </a:extLst>
          </p:cNvPr>
          <p:cNvCxnSpPr>
            <a:cxnSpLocks/>
          </p:cNvCxnSpPr>
          <p:nvPr/>
        </p:nvCxnSpPr>
        <p:spPr>
          <a:xfrm rot="5400000">
            <a:off x="3609161" y="4392594"/>
            <a:ext cx="91439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0" name="Straight Connector 59">
            <a:extLst>
              <a:ext uri="{FF2B5EF4-FFF2-40B4-BE49-F238E27FC236}">
                <a16:creationId xmlns:a16="http://schemas.microsoft.com/office/drawing/2014/main" id="{D1496FB7-669D-4F60-A9C6-3D95921F7A61}"/>
              </a:ext>
              <a:ext uri="{C183D7F6-B498-43B3-948B-1728B52AA6E4}">
                <adec:decorative xmlns:adec="http://schemas.microsoft.com/office/drawing/2017/decorative" val="1"/>
              </a:ext>
            </a:extLst>
          </p:cNvPr>
          <p:cNvCxnSpPr>
            <a:cxnSpLocks/>
          </p:cNvCxnSpPr>
          <p:nvPr/>
        </p:nvCxnSpPr>
        <p:spPr>
          <a:xfrm rot="5400000">
            <a:off x="7644631" y="4392594"/>
            <a:ext cx="91439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117136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89AB2C-6785-A042-ADAC-70E6E88B7A36}"/>
              </a:ext>
            </a:extLst>
          </p:cNvPr>
          <p:cNvSpPr>
            <a:spLocks noGrp="1"/>
          </p:cNvSpPr>
          <p:nvPr>
            <p:ph type="title"/>
          </p:nvPr>
        </p:nvSpPr>
        <p:spPr/>
        <p:txBody>
          <a:bodyPr/>
          <a:lstStyle/>
          <a:p>
            <a:r>
              <a:rPr lang="en-GB" dirty="0"/>
              <a:t>Xpirit Managed Hub</a:t>
            </a:r>
          </a:p>
        </p:txBody>
      </p:sp>
      <p:sp>
        <p:nvSpPr>
          <p:cNvPr id="6" name="Tijdelijke aanduiding voor inhoud 3">
            <a:extLst>
              <a:ext uri="{FF2B5EF4-FFF2-40B4-BE49-F238E27FC236}">
                <a16:creationId xmlns:a16="http://schemas.microsoft.com/office/drawing/2014/main" id="{A96E87C4-AA76-334C-8EF1-416611926DA5}"/>
              </a:ext>
            </a:extLst>
          </p:cNvPr>
          <p:cNvSpPr>
            <a:spLocks noGrp="1"/>
          </p:cNvSpPr>
          <p:nvPr>
            <p:ph idx="1"/>
          </p:nvPr>
        </p:nvSpPr>
        <p:spPr>
          <a:xfrm>
            <a:off x="1067586" y="2177592"/>
            <a:ext cx="10515600" cy="3966942"/>
          </a:xfrm>
        </p:spPr>
        <p:txBody>
          <a:bodyPr>
            <a:normAutofit fontScale="77500" lnSpcReduction="20000"/>
          </a:bodyPr>
          <a:lstStyle/>
          <a:p>
            <a:r>
              <a:rPr lang="en-US" dirty="0"/>
              <a:t>Technical support hours and advice, via email, a Slack shared channel or phone</a:t>
            </a:r>
          </a:p>
          <a:p>
            <a:r>
              <a:rPr lang="en-US" dirty="0"/>
              <a:t>Fully maintained Azure Kubernetes service instances</a:t>
            </a:r>
          </a:p>
          <a:p>
            <a:r>
              <a:rPr lang="en-US" dirty="0"/>
              <a:t>Extensive 24/7 monitoring with Prometheus, </a:t>
            </a:r>
            <a:r>
              <a:rPr lang="en-US" dirty="0" err="1"/>
              <a:t>AlertManager</a:t>
            </a:r>
            <a:r>
              <a:rPr lang="en-US" dirty="0"/>
              <a:t>, Sachet, Grafana, etc.</a:t>
            </a:r>
          </a:p>
          <a:p>
            <a:r>
              <a:rPr lang="en-US" dirty="0"/>
              <a:t>Azure monitor to monitor the total landscape</a:t>
            </a:r>
          </a:p>
          <a:p>
            <a:r>
              <a:rPr lang="en-US" dirty="0"/>
              <a:t>Automatic up- and down-scaling based on requests</a:t>
            </a:r>
          </a:p>
          <a:p>
            <a:r>
              <a:rPr lang="en-US" dirty="0"/>
              <a:t>Proactive troubleshooting and incident management</a:t>
            </a:r>
          </a:p>
          <a:p>
            <a:r>
              <a:rPr lang="en-US" dirty="0"/>
              <a:t>Updates and management of all components of the Kubernetes cluster</a:t>
            </a:r>
          </a:p>
          <a:p>
            <a:r>
              <a:rPr lang="en-US" dirty="0"/>
              <a:t>CIS compliant security and reliability measures on multiple levels of your infrastructure</a:t>
            </a:r>
          </a:p>
          <a:p>
            <a:r>
              <a:rPr lang="en-US" dirty="0"/>
              <a:t>CI/CD pipelines, using for example Azure DevOps or GitHub to create, build and test</a:t>
            </a:r>
          </a:p>
          <a:p>
            <a:r>
              <a:rPr lang="en-US" dirty="0"/>
              <a:t>Tips and advice concerning monitoring and securing your own applications</a:t>
            </a:r>
          </a:p>
          <a:p>
            <a:r>
              <a:rPr lang="en-US" dirty="0"/>
              <a:t>Back-ups and disaster recovery</a:t>
            </a:r>
            <a:endParaRPr lang="en-GB" dirty="0"/>
          </a:p>
        </p:txBody>
      </p:sp>
      <p:sp>
        <p:nvSpPr>
          <p:cNvPr id="4" name="Tekstvak 6">
            <a:extLst>
              <a:ext uri="{FF2B5EF4-FFF2-40B4-BE49-F238E27FC236}">
                <a16:creationId xmlns:a16="http://schemas.microsoft.com/office/drawing/2014/main" id="{B1A01700-2353-4B54-908D-FC10B0C69D47}"/>
              </a:ext>
            </a:extLst>
          </p:cNvPr>
          <p:cNvSpPr txBox="1"/>
          <p:nvPr/>
        </p:nvSpPr>
        <p:spPr>
          <a:xfrm>
            <a:off x="1143000" y="1459854"/>
            <a:ext cx="10515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EC6B15"/>
                </a:solidFill>
                <a:effectLst/>
                <a:uLnTx/>
                <a:uFillTx/>
                <a:latin typeface="Calibri" panose="020F0502020204030204"/>
                <a:ea typeface="+mn-ea"/>
                <a:cs typeface="+mn-cs"/>
              </a:rPr>
              <a:t>We will manage the hard part, so that you can focus on delivering value</a:t>
            </a:r>
          </a:p>
        </p:txBody>
      </p:sp>
    </p:spTree>
    <p:extLst>
      <p:ext uri="{BB962C8B-B14F-4D97-AF65-F5344CB8AC3E}">
        <p14:creationId xmlns:p14="http://schemas.microsoft.com/office/powerpoint/2010/main" val="160979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89AB2C-6785-A042-ADAC-70E6E88B7A36}"/>
              </a:ext>
            </a:extLst>
          </p:cNvPr>
          <p:cNvSpPr>
            <a:spLocks noGrp="1"/>
          </p:cNvSpPr>
          <p:nvPr>
            <p:ph type="title"/>
          </p:nvPr>
        </p:nvSpPr>
        <p:spPr/>
        <p:txBody>
          <a:bodyPr/>
          <a:lstStyle/>
          <a:p>
            <a:r>
              <a:rPr lang="en-GB" dirty="0"/>
              <a:t>Landing zone spokes</a:t>
            </a:r>
          </a:p>
        </p:txBody>
      </p:sp>
      <p:sp>
        <p:nvSpPr>
          <p:cNvPr id="6" name="Tijdelijke aanduiding voor inhoud 3">
            <a:extLst>
              <a:ext uri="{FF2B5EF4-FFF2-40B4-BE49-F238E27FC236}">
                <a16:creationId xmlns:a16="http://schemas.microsoft.com/office/drawing/2014/main" id="{A96E87C4-AA76-334C-8EF1-416611926DA5}"/>
              </a:ext>
            </a:extLst>
          </p:cNvPr>
          <p:cNvSpPr>
            <a:spLocks noGrp="1"/>
          </p:cNvSpPr>
          <p:nvPr>
            <p:ph idx="1"/>
          </p:nvPr>
        </p:nvSpPr>
        <p:spPr>
          <a:xfrm>
            <a:off x="1067586" y="2177592"/>
            <a:ext cx="10515600" cy="3966942"/>
          </a:xfrm>
        </p:spPr>
        <p:txBody>
          <a:bodyPr>
            <a:normAutofit/>
          </a:bodyPr>
          <a:lstStyle/>
          <a:p>
            <a:r>
              <a:rPr lang="en-US" dirty="0"/>
              <a:t>Build and deploy pipelines based on up-to-date templates </a:t>
            </a:r>
          </a:p>
          <a:p>
            <a:r>
              <a:rPr lang="en-US" dirty="0"/>
              <a:t>If it can be containerized, you can run it</a:t>
            </a:r>
          </a:p>
          <a:p>
            <a:r>
              <a:rPr lang="en-US" dirty="0"/>
              <a:t>Easy to add and update application secrets</a:t>
            </a:r>
          </a:p>
          <a:p>
            <a:r>
              <a:rPr lang="en-US" dirty="0"/>
              <a:t>Zero downtime deployments</a:t>
            </a:r>
          </a:p>
          <a:p>
            <a:r>
              <a:rPr lang="en-US" dirty="0"/>
              <a:t>Highly available and reliable</a:t>
            </a:r>
          </a:p>
          <a:p>
            <a:endParaRPr lang="en-US" dirty="0"/>
          </a:p>
          <a:p>
            <a:r>
              <a:rPr lang="en-US" dirty="0"/>
              <a:t>Up and running in minutes</a:t>
            </a:r>
          </a:p>
          <a:p>
            <a:endParaRPr lang="en-US" dirty="0"/>
          </a:p>
          <a:p>
            <a:endParaRPr lang="en-US" dirty="0"/>
          </a:p>
          <a:p>
            <a:endParaRPr lang="en-US" dirty="0"/>
          </a:p>
          <a:p>
            <a:endParaRPr lang="en-GB" dirty="0"/>
          </a:p>
        </p:txBody>
      </p:sp>
      <p:sp>
        <p:nvSpPr>
          <p:cNvPr id="4" name="Tekstvak 6">
            <a:extLst>
              <a:ext uri="{FF2B5EF4-FFF2-40B4-BE49-F238E27FC236}">
                <a16:creationId xmlns:a16="http://schemas.microsoft.com/office/drawing/2014/main" id="{B1A01700-2353-4B54-908D-FC10B0C69D47}"/>
              </a:ext>
            </a:extLst>
          </p:cNvPr>
          <p:cNvSpPr txBox="1"/>
          <p:nvPr/>
        </p:nvSpPr>
        <p:spPr>
          <a:xfrm>
            <a:off x="1143000" y="1459854"/>
            <a:ext cx="10515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EC6B15"/>
                </a:solidFill>
                <a:effectLst/>
                <a:uLnTx/>
                <a:uFillTx/>
                <a:latin typeface="Calibri" panose="020F0502020204030204"/>
                <a:ea typeface="+mn-ea"/>
                <a:cs typeface="+mn-cs"/>
              </a:rPr>
              <a:t>Easy to create, update and create/migrate business apps to spokes</a:t>
            </a:r>
          </a:p>
        </p:txBody>
      </p:sp>
    </p:spTree>
    <p:extLst>
      <p:ext uri="{BB962C8B-B14F-4D97-AF65-F5344CB8AC3E}">
        <p14:creationId xmlns:p14="http://schemas.microsoft.com/office/powerpoint/2010/main" val="24345112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89AB2C-6785-A042-ADAC-70E6E88B7A36}"/>
              </a:ext>
            </a:extLst>
          </p:cNvPr>
          <p:cNvSpPr>
            <a:spLocks noGrp="1"/>
          </p:cNvSpPr>
          <p:nvPr>
            <p:ph type="title"/>
          </p:nvPr>
        </p:nvSpPr>
        <p:spPr/>
        <p:txBody>
          <a:bodyPr/>
          <a:lstStyle/>
          <a:p>
            <a:r>
              <a:rPr lang="en-GB" dirty="0"/>
              <a:t>The future: a spoke to Business App model</a:t>
            </a:r>
            <a:endParaRPr lang="en-NL" dirty="0"/>
          </a:p>
        </p:txBody>
      </p:sp>
      <p:grpSp>
        <p:nvGrpSpPr>
          <p:cNvPr id="7" name="Group 9">
            <a:extLst>
              <a:ext uri="{FF2B5EF4-FFF2-40B4-BE49-F238E27FC236}">
                <a16:creationId xmlns:a16="http://schemas.microsoft.com/office/drawing/2014/main" id="{D33931F3-2630-A247-825E-B846BEBC3FB9}"/>
              </a:ext>
            </a:extLst>
          </p:cNvPr>
          <p:cNvGrpSpPr/>
          <p:nvPr/>
        </p:nvGrpSpPr>
        <p:grpSpPr>
          <a:xfrm>
            <a:off x="2188256" y="1578199"/>
            <a:ext cx="1453899" cy="2298307"/>
            <a:chOff x="5641864" y="1214819"/>
            <a:chExt cx="1090424" cy="1723730"/>
          </a:xfrm>
        </p:grpSpPr>
        <p:sp>
          <p:nvSpPr>
            <p:cNvPr id="8" name="Oval 11">
              <a:extLst>
                <a:ext uri="{FF2B5EF4-FFF2-40B4-BE49-F238E27FC236}">
                  <a16:creationId xmlns:a16="http://schemas.microsoft.com/office/drawing/2014/main" id="{AF1F5980-9CB2-5142-B074-F00D3B3A9B4C}"/>
                </a:ext>
              </a:extLst>
            </p:cNvPr>
            <p:cNvSpPr/>
            <p:nvPr/>
          </p:nvSpPr>
          <p:spPr bwMode="auto">
            <a:xfrm>
              <a:off x="5745114" y="2004114"/>
              <a:ext cx="929248" cy="885254"/>
            </a:xfrm>
            <a:prstGeom prst="ellipse">
              <a:avLst/>
            </a:prstGeom>
            <a:noFill/>
            <a:ln w="19050" cap="flat" cmpd="sng" algn="ctr">
              <a:solidFill>
                <a:srgbClr val="800000"/>
              </a:solidFill>
              <a:prstDash val="solid"/>
              <a:round/>
              <a:headEnd type="none" w="med" len="med"/>
              <a:tailEnd type="none" w="med" len="med"/>
            </a:ln>
            <a:effectLst>
              <a:glow rad="50800">
                <a:schemeClr val="tx2">
                  <a:lumMod val="20000"/>
                  <a:lumOff val="80000"/>
                  <a:alpha val="75000"/>
                </a:schemeClr>
              </a:glow>
            </a:effectLst>
          </p:spPr>
          <p:txBody>
            <a:bodyPr vert="horz" wrap="square" lIns="121920" tIns="60960" rIns="121920" bIns="60960" numCol="1" rtlCol="0" anchor="t" anchorCtr="0" compatLnSpc="1">
              <a:prstTxWarp prst="textNoShape">
                <a:avLst/>
              </a:prstTxWarp>
            </a:bodyPr>
            <a:lstStyle/>
            <a:p>
              <a:pPr marL="0" marR="0" lvl="0" indent="0" algn="l" defTabSz="92919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8585A"/>
                </a:solidFill>
                <a:effectLst/>
                <a:uLnTx/>
                <a:uFillTx/>
                <a:latin typeface="Arial" charset="0"/>
                <a:ea typeface="+mn-ea"/>
                <a:cs typeface="Arial"/>
                <a:sym typeface="Arial"/>
              </a:endParaRPr>
            </a:p>
          </p:txBody>
        </p:sp>
        <p:pic>
          <p:nvPicPr>
            <p:cNvPr id="9" name="Picture 12">
              <a:extLst>
                <a:ext uri="{FF2B5EF4-FFF2-40B4-BE49-F238E27FC236}">
                  <a16:creationId xmlns:a16="http://schemas.microsoft.com/office/drawing/2014/main" id="{C984E26E-4F79-0347-A1B0-F26E00E05799}"/>
                </a:ext>
              </a:extLst>
            </p:cNvPr>
            <p:cNvPicPr>
              <a:picLocks noChangeAspect="1"/>
            </p:cNvPicPr>
            <p:nvPr/>
          </p:nvPicPr>
          <p:blipFill>
            <a:blip r:embed="rId2"/>
            <a:stretch>
              <a:fillRect/>
            </a:stretch>
          </p:blipFill>
          <p:spPr>
            <a:xfrm>
              <a:off x="5641864" y="2200837"/>
              <a:ext cx="204103" cy="251349"/>
            </a:xfrm>
            <a:prstGeom prst="rect">
              <a:avLst/>
            </a:prstGeom>
          </p:spPr>
        </p:pic>
        <p:pic>
          <p:nvPicPr>
            <p:cNvPr id="10" name="Picture 13">
              <a:extLst>
                <a:ext uri="{FF2B5EF4-FFF2-40B4-BE49-F238E27FC236}">
                  <a16:creationId xmlns:a16="http://schemas.microsoft.com/office/drawing/2014/main" id="{5BBB6C1C-0F5F-3548-9423-6DB70A6E0801}"/>
                </a:ext>
              </a:extLst>
            </p:cNvPr>
            <p:cNvPicPr>
              <a:picLocks noChangeAspect="1"/>
            </p:cNvPicPr>
            <p:nvPr/>
          </p:nvPicPr>
          <p:blipFill>
            <a:blip r:embed="rId3"/>
            <a:stretch>
              <a:fillRect/>
            </a:stretch>
          </p:blipFill>
          <p:spPr>
            <a:xfrm>
              <a:off x="5796739" y="2643464"/>
              <a:ext cx="243374" cy="295085"/>
            </a:xfrm>
            <a:prstGeom prst="rect">
              <a:avLst/>
            </a:prstGeom>
          </p:spPr>
        </p:pic>
        <p:pic>
          <p:nvPicPr>
            <p:cNvPr id="11" name="Picture 14">
              <a:extLst>
                <a:ext uri="{FF2B5EF4-FFF2-40B4-BE49-F238E27FC236}">
                  <a16:creationId xmlns:a16="http://schemas.microsoft.com/office/drawing/2014/main" id="{ACC4FDFF-AAB6-8F48-8F30-B61A400C6093}"/>
                </a:ext>
              </a:extLst>
            </p:cNvPr>
            <p:cNvPicPr>
              <a:picLocks noChangeAspect="1"/>
            </p:cNvPicPr>
            <p:nvPr/>
          </p:nvPicPr>
          <p:blipFill>
            <a:blip r:embed="rId4"/>
            <a:stretch>
              <a:fillRect/>
            </a:stretch>
          </p:blipFill>
          <p:spPr>
            <a:xfrm>
              <a:off x="6416237" y="2643464"/>
              <a:ext cx="197465" cy="263732"/>
            </a:xfrm>
            <a:prstGeom prst="rect">
              <a:avLst/>
            </a:prstGeom>
          </p:spPr>
        </p:pic>
        <p:pic>
          <p:nvPicPr>
            <p:cNvPr id="12" name="Picture 15">
              <a:extLst>
                <a:ext uri="{FF2B5EF4-FFF2-40B4-BE49-F238E27FC236}">
                  <a16:creationId xmlns:a16="http://schemas.microsoft.com/office/drawing/2014/main" id="{13303050-0753-B641-9F4A-EBBE916A618D}"/>
                </a:ext>
              </a:extLst>
            </p:cNvPr>
            <p:cNvPicPr>
              <a:picLocks noChangeAspect="1"/>
            </p:cNvPicPr>
            <p:nvPr/>
          </p:nvPicPr>
          <p:blipFill>
            <a:blip r:embed="rId5"/>
            <a:stretch>
              <a:fillRect/>
            </a:stretch>
          </p:blipFill>
          <p:spPr>
            <a:xfrm>
              <a:off x="6106488" y="1851654"/>
              <a:ext cx="226504" cy="250822"/>
            </a:xfrm>
            <a:prstGeom prst="rect">
              <a:avLst/>
            </a:prstGeom>
          </p:spPr>
        </p:pic>
        <p:pic>
          <p:nvPicPr>
            <p:cNvPr id="13" name="Picture 16">
              <a:extLst>
                <a:ext uri="{FF2B5EF4-FFF2-40B4-BE49-F238E27FC236}">
                  <a16:creationId xmlns:a16="http://schemas.microsoft.com/office/drawing/2014/main" id="{71A4CCFD-DB41-FD46-9B6F-BD1702341379}"/>
                </a:ext>
              </a:extLst>
            </p:cNvPr>
            <p:cNvPicPr>
              <a:picLocks noChangeAspect="1"/>
            </p:cNvPicPr>
            <p:nvPr/>
          </p:nvPicPr>
          <p:blipFill>
            <a:blip r:embed="rId6"/>
            <a:stretch>
              <a:fillRect/>
            </a:stretch>
          </p:blipFill>
          <p:spPr>
            <a:xfrm>
              <a:off x="6519487" y="2102476"/>
              <a:ext cx="205209" cy="295085"/>
            </a:xfrm>
            <a:prstGeom prst="rect">
              <a:avLst/>
            </a:prstGeom>
          </p:spPr>
        </p:pic>
        <p:pic>
          <p:nvPicPr>
            <p:cNvPr id="14" name="Picture 17">
              <a:extLst>
                <a:ext uri="{FF2B5EF4-FFF2-40B4-BE49-F238E27FC236}">
                  <a16:creationId xmlns:a16="http://schemas.microsoft.com/office/drawing/2014/main" id="{F7CEA3FE-71E2-784E-8CBF-B31A8A4C5E69}"/>
                </a:ext>
              </a:extLst>
            </p:cNvPr>
            <p:cNvPicPr>
              <a:picLocks noChangeAspect="1"/>
            </p:cNvPicPr>
            <p:nvPr/>
          </p:nvPicPr>
          <p:blipFill>
            <a:blip r:embed="rId7"/>
            <a:stretch>
              <a:fillRect/>
            </a:stretch>
          </p:blipFill>
          <p:spPr>
            <a:xfrm>
              <a:off x="5979409" y="2211702"/>
              <a:ext cx="516249" cy="540072"/>
            </a:xfrm>
            <a:prstGeom prst="rect">
              <a:avLst/>
            </a:prstGeom>
          </p:spPr>
        </p:pic>
        <p:sp>
          <p:nvSpPr>
            <p:cNvPr id="15" name="TextBox 18">
              <a:extLst>
                <a:ext uri="{FF2B5EF4-FFF2-40B4-BE49-F238E27FC236}">
                  <a16:creationId xmlns:a16="http://schemas.microsoft.com/office/drawing/2014/main" id="{708201EA-C419-0B47-B365-CE785DF9D9BA}"/>
                </a:ext>
              </a:extLst>
            </p:cNvPr>
            <p:cNvSpPr txBox="1"/>
            <p:nvPr/>
          </p:nvSpPr>
          <p:spPr>
            <a:xfrm>
              <a:off x="5709373" y="1214819"/>
              <a:ext cx="1022915" cy="577225"/>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0" i="0" u="none" strike="noStrike" kern="1200" cap="none" spc="0" normalizeH="0" baseline="0" noProof="0" dirty="0">
                  <a:ln>
                    <a:noFill/>
                  </a:ln>
                  <a:solidFill>
                    <a:srgbClr val="58585A"/>
                  </a:solidFill>
                  <a:effectLst/>
                  <a:uLnTx/>
                  <a:uFillTx/>
                  <a:latin typeface="Verdana"/>
                  <a:ea typeface="+mn-ea"/>
                  <a:cs typeface="Arial"/>
                  <a:sym typeface="Arial"/>
                </a:rPr>
                <a:t>Xpirit DevOps</a:t>
              </a:r>
            </a:p>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0" i="0" u="none" strike="noStrike" kern="1200" cap="none" spc="0" normalizeH="0" baseline="0" noProof="0" dirty="0">
                  <a:ln>
                    <a:noFill/>
                  </a:ln>
                  <a:solidFill>
                    <a:srgbClr val="58585A"/>
                  </a:solidFill>
                  <a:effectLst/>
                  <a:uLnTx/>
                  <a:uFillTx/>
                  <a:latin typeface="Verdana"/>
                  <a:ea typeface="+mn-ea"/>
                  <a:cs typeface="Arial"/>
                  <a:sym typeface="Arial"/>
                </a:rPr>
                <a:t>Services</a:t>
              </a:r>
            </a:p>
          </p:txBody>
        </p:sp>
      </p:grpSp>
      <p:grpSp>
        <p:nvGrpSpPr>
          <p:cNvPr id="29" name="Group 32">
            <a:extLst>
              <a:ext uri="{FF2B5EF4-FFF2-40B4-BE49-F238E27FC236}">
                <a16:creationId xmlns:a16="http://schemas.microsoft.com/office/drawing/2014/main" id="{90EB4BCD-D72D-5649-BD68-9076872CA4F4}"/>
              </a:ext>
            </a:extLst>
          </p:cNvPr>
          <p:cNvGrpSpPr/>
          <p:nvPr/>
        </p:nvGrpSpPr>
        <p:grpSpPr>
          <a:xfrm>
            <a:off x="8765203" y="1515202"/>
            <a:ext cx="1446035" cy="2616304"/>
            <a:chOff x="2980484" y="1214819"/>
            <a:chExt cx="1084526" cy="1962228"/>
          </a:xfrm>
        </p:grpSpPr>
        <p:grpSp>
          <p:nvGrpSpPr>
            <p:cNvPr id="30" name="Group 33">
              <a:extLst>
                <a:ext uri="{FF2B5EF4-FFF2-40B4-BE49-F238E27FC236}">
                  <a16:creationId xmlns:a16="http://schemas.microsoft.com/office/drawing/2014/main" id="{6C94A07B-79E0-5A45-918D-31E1D5DA0BEA}"/>
                </a:ext>
              </a:extLst>
            </p:cNvPr>
            <p:cNvGrpSpPr/>
            <p:nvPr/>
          </p:nvGrpSpPr>
          <p:grpSpPr>
            <a:xfrm>
              <a:off x="2980484" y="1214819"/>
              <a:ext cx="1084526" cy="1710228"/>
              <a:chOff x="4493379" y="771510"/>
              <a:chExt cx="1084526" cy="1710228"/>
            </a:xfrm>
          </p:grpSpPr>
          <p:grpSp>
            <p:nvGrpSpPr>
              <p:cNvPr id="32" name="Group 35">
                <a:extLst>
                  <a:ext uri="{FF2B5EF4-FFF2-40B4-BE49-F238E27FC236}">
                    <a16:creationId xmlns:a16="http://schemas.microsoft.com/office/drawing/2014/main" id="{E561B99B-5165-B346-B188-C4B9A6E1807C}"/>
                  </a:ext>
                </a:extLst>
              </p:cNvPr>
              <p:cNvGrpSpPr/>
              <p:nvPr/>
            </p:nvGrpSpPr>
            <p:grpSpPr>
              <a:xfrm>
                <a:off x="4493379" y="1401594"/>
                <a:ext cx="1084526" cy="1080144"/>
                <a:chOff x="4391976" y="800191"/>
                <a:chExt cx="1890252" cy="2086293"/>
              </a:xfrm>
            </p:grpSpPr>
            <p:pic>
              <p:nvPicPr>
                <p:cNvPr id="34" name="Picture 37">
                  <a:extLst>
                    <a:ext uri="{FF2B5EF4-FFF2-40B4-BE49-F238E27FC236}">
                      <a16:creationId xmlns:a16="http://schemas.microsoft.com/office/drawing/2014/main" id="{BEE3D911-5CC4-5D44-A2AF-7EBCFC5B8757}"/>
                    </a:ext>
                  </a:extLst>
                </p:cNvPr>
                <p:cNvPicPr>
                  <a:picLocks noChangeAspect="1"/>
                </p:cNvPicPr>
                <p:nvPr/>
              </p:nvPicPr>
              <p:blipFill>
                <a:blip r:embed="rId8"/>
                <a:stretch>
                  <a:fillRect/>
                </a:stretch>
              </p:blipFill>
              <p:spPr>
                <a:xfrm>
                  <a:off x="4932048" y="1401594"/>
                  <a:ext cx="767106" cy="928801"/>
                </a:xfrm>
                <a:prstGeom prst="rect">
                  <a:avLst/>
                </a:prstGeom>
              </p:spPr>
            </p:pic>
            <p:sp>
              <p:nvSpPr>
                <p:cNvPr id="35" name="Oval 38">
                  <a:extLst>
                    <a:ext uri="{FF2B5EF4-FFF2-40B4-BE49-F238E27FC236}">
                      <a16:creationId xmlns:a16="http://schemas.microsoft.com/office/drawing/2014/main" id="{51B857C6-E56A-6949-B8EF-8772C3DFFBD9}"/>
                    </a:ext>
                  </a:extLst>
                </p:cNvPr>
                <p:cNvSpPr/>
                <p:nvPr/>
              </p:nvSpPr>
              <p:spPr bwMode="auto">
                <a:xfrm>
                  <a:off x="4481988" y="1070227"/>
                  <a:ext cx="1620216" cy="1620216"/>
                </a:xfrm>
                <a:prstGeom prst="ellipse">
                  <a:avLst/>
                </a:prstGeom>
                <a:noFill/>
                <a:ln w="19050" cap="flat" cmpd="sng" algn="ctr">
                  <a:solidFill>
                    <a:srgbClr val="800000"/>
                  </a:solidFill>
                  <a:prstDash val="solid"/>
                  <a:round/>
                  <a:headEnd type="none" w="med" len="med"/>
                  <a:tailEnd type="none" w="med" len="med"/>
                </a:ln>
                <a:effectLst>
                  <a:glow rad="50800">
                    <a:schemeClr val="tx2">
                      <a:lumMod val="20000"/>
                      <a:lumOff val="80000"/>
                      <a:alpha val="75000"/>
                    </a:schemeClr>
                  </a:glow>
                </a:effectLst>
              </p:spPr>
              <p:txBody>
                <a:bodyPr vert="horz" wrap="square" lIns="121920" tIns="60960" rIns="121920" bIns="60960" numCol="1" rtlCol="0" anchor="t" anchorCtr="0" compatLnSpc="1">
                  <a:prstTxWarp prst="textNoShape">
                    <a:avLst/>
                  </a:prstTxWarp>
                </a:bodyPr>
                <a:lstStyle/>
                <a:p>
                  <a:pPr marL="0" marR="0" lvl="0" indent="0" algn="l" defTabSz="92919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8585A"/>
                    </a:solidFill>
                    <a:effectLst/>
                    <a:uLnTx/>
                    <a:uFillTx/>
                    <a:latin typeface="Arial" charset="0"/>
                    <a:ea typeface="+mn-ea"/>
                    <a:cs typeface="Arial"/>
                    <a:sym typeface="Arial"/>
                  </a:endParaRPr>
                </a:p>
              </p:txBody>
            </p:sp>
            <p:pic>
              <p:nvPicPr>
                <p:cNvPr id="36" name="Picture 39">
                  <a:extLst>
                    <a:ext uri="{FF2B5EF4-FFF2-40B4-BE49-F238E27FC236}">
                      <a16:creationId xmlns:a16="http://schemas.microsoft.com/office/drawing/2014/main" id="{C3872EED-8617-2544-8534-30226CA585D2}"/>
                    </a:ext>
                  </a:extLst>
                </p:cNvPr>
                <p:cNvPicPr>
                  <a:picLocks noChangeAspect="1"/>
                </p:cNvPicPr>
                <p:nvPr/>
              </p:nvPicPr>
              <p:blipFill>
                <a:blip r:embed="rId9"/>
                <a:stretch>
                  <a:fillRect/>
                </a:stretch>
              </p:blipFill>
              <p:spPr>
                <a:xfrm>
                  <a:off x="4391976" y="1970347"/>
                  <a:ext cx="392073" cy="499426"/>
                </a:xfrm>
                <a:prstGeom prst="rect">
                  <a:avLst/>
                </a:prstGeom>
              </p:spPr>
            </p:pic>
            <p:pic>
              <p:nvPicPr>
                <p:cNvPr id="37" name="Picture 40">
                  <a:extLst>
                    <a:ext uri="{FF2B5EF4-FFF2-40B4-BE49-F238E27FC236}">
                      <a16:creationId xmlns:a16="http://schemas.microsoft.com/office/drawing/2014/main" id="{2D5CF795-5CD6-CA46-A633-3C3965748690}"/>
                    </a:ext>
                  </a:extLst>
                </p:cNvPr>
                <p:cNvPicPr>
                  <a:picLocks noChangeAspect="1"/>
                </p:cNvPicPr>
                <p:nvPr/>
              </p:nvPicPr>
              <p:blipFill>
                <a:blip r:embed="rId10"/>
                <a:stretch>
                  <a:fillRect/>
                </a:stretch>
              </p:blipFill>
              <p:spPr>
                <a:xfrm>
                  <a:off x="5292096" y="2391726"/>
                  <a:ext cx="415410" cy="494758"/>
                </a:xfrm>
                <a:prstGeom prst="rect">
                  <a:avLst/>
                </a:prstGeom>
              </p:spPr>
            </p:pic>
            <p:pic>
              <p:nvPicPr>
                <p:cNvPr id="38" name="Picture 41">
                  <a:extLst>
                    <a:ext uri="{FF2B5EF4-FFF2-40B4-BE49-F238E27FC236}">
                      <a16:creationId xmlns:a16="http://schemas.microsoft.com/office/drawing/2014/main" id="{33EC8497-6E77-3D49-B55B-3DB7300A2D67}"/>
                    </a:ext>
                  </a:extLst>
                </p:cNvPr>
                <p:cNvPicPr>
                  <a:picLocks noChangeAspect="1"/>
                </p:cNvPicPr>
                <p:nvPr/>
              </p:nvPicPr>
              <p:blipFill>
                <a:blip r:embed="rId11"/>
                <a:stretch>
                  <a:fillRect/>
                </a:stretch>
              </p:blipFill>
              <p:spPr>
                <a:xfrm>
                  <a:off x="4481988" y="980215"/>
                  <a:ext cx="356133" cy="499893"/>
                </a:xfrm>
                <a:prstGeom prst="rect">
                  <a:avLst/>
                </a:prstGeom>
              </p:spPr>
            </p:pic>
            <p:pic>
              <p:nvPicPr>
                <p:cNvPr id="39" name="Picture 42">
                  <a:extLst>
                    <a:ext uri="{FF2B5EF4-FFF2-40B4-BE49-F238E27FC236}">
                      <a16:creationId xmlns:a16="http://schemas.microsoft.com/office/drawing/2014/main" id="{2D174659-B3C5-0149-81D6-40C8D5598E1A}"/>
                    </a:ext>
                  </a:extLst>
                </p:cNvPr>
                <p:cNvPicPr>
                  <a:picLocks noChangeAspect="1"/>
                </p:cNvPicPr>
                <p:nvPr/>
              </p:nvPicPr>
              <p:blipFill>
                <a:blip r:embed="rId12"/>
                <a:stretch>
                  <a:fillRect/>
                </a:stretch>
              </p:blipFill>
              <p:spPr>
                <a:xfrm>
                  <a:off x="5292096" y="800191"/>
                  <a:ext cx="369668" cy="487290"/>
                </a:xfrm>
                <a:prstGeom prst="rect">
                  <a:avLst/>
                </a:prstGeom>
              </p:spPr>
            </p:pic>
            <p:pic>
              <p:nvPicPr>
                <p:cNvPr id="40" name="Picture 43">
                  <a:extLst>
                    <a:ext uri="{FF2B5EF4-FFF2-40B4-BE49-F238E27FC236}">
                      <a16:creationId xmlns:a16="http://schemas.microsoft.com/office/drawing/2014/main" id="{45A4152D-B971-D849-9C0D-BB7BA02526CD}"/>
                    </a:ext>
                  </a:extLst>
                </p:cNvPr>
                <p:cNvPicPr>
                  <a:picLocks noChangeAspect="1"/>
                </p:cNvPicPr>
                <p:nvPr/>
              </p:nvPicPr>
              <p:blipFill>
                <a:blip r:embed="rId13"/>
                <a:stretch>
                  <a:fillRect/>
                </a:stretch>
              </p:blipFill>
              <p:spPr>
                <a:xfrm>
                  <a:off x="5903224" y="1610299"/>
                  <a:ext cx="379004" cy="444349"/>
                </a:xfrm>
                <a:prstGeom prst="rect">
                  <a:avLst/>
                </a:prstGeom>
              </p:spPr>
            </p:pic>
          </p:grpSp>
          <p:sp>
            <p:nvSpPr>
              <p:cNvPr id="33" name="TextBox 36">
                <a:extLst>
                  <a:ext uri="{FF2B5EF4-FFF2-40B4-BE49-F238E27FC236}">
                    <a16:creationId xmlns:a16="http://schemas.microsoft.com/office/drawing/2014/main" id="{99A658CB-1A45-4B43-87A3-F109007FE311}"/>
                  </a:ext>
                </a:extLst>
              </p:cNvPr>
              <p:cNvSpPr txBox="1"/>
              <p:nvPr/>
            </p:nvSpPr>
            <p:spPr>
              <a:xfrm>
                <a:off x="4526994" y="771510"/>
                <a:ext cx="1017296" cy="577226"/>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0" i="0" u="none" strike="noStrike" kern="1200" cap="none" spc="0" normalizeH="0" baseline="0" noProof="0" dirty="0">
                    <a:ln>
                      <a:noFill/>
                    </a:ln>
                    <a:solidFill>
                      <a:srgbClr val="58585A"/>
                    </a:solidFill>
                    <a:effectLst/>
                    <a:uLnTx/>
                    <a:uFillTx/>
                    <a:latin typeface="Verdana"/>
                    <a:ea typeface="+mn-ea"/>
                    <a:cs typeface="Arial"/>
                    <a:sym typeface="Arial"/>
                  </a:rPr>
                  <a:t>Customer Application Team</a:t>
                </a:r>
              </a:p>
            </p:txBody>
          </p:sp>
        </p:grpSp>
        <p:cxnSp>
          <p:nvCxnSpPr>
            <p:cNvPr id="31" name="Straight Arrow Connector 34">
              <a:extLst>
                <a:ext uri="{FF2B5EF4-FFF2-40B4-BE49-F238E27FC236}">
                  <a16:creationId xmlns:a16="http://schemas.microsoft.com/office/drawing/2014/main" id="{630ED8C3-9F32-B848-81FE-5B0F55A5A8B0}"/>
                </a:ext>
              </a:extLst>
            </p:cNvPr>
            <p:cNvCxnSpPr/>
            <p:nvPr/>
          </p:nvCxnSpPr>
          <p:spPr bwMode="auto">
            <a:xfrm>
              <a:off x="3491856" y="2925047"/>
              <a:ext cx="0" cy="252000"/>
            </a:xfrm>
            <a:prstGeom prst="straightConnector1">
              <a:avLst/>
            </a:prstGeom>
            <a:solidFill>
              <a:schemeClr val="accent1"/>
            </a:solidFill>
            <a:ln w="9525" cap="flat" cmpd="sng" algn="ctr">
              <a:solidFill>
                <a:schemeClr val="tx1"/>
              </a:solidFill>
              <a:prstDash val="dash"/>
              <a:round/>
              <a:headEnd type="none" w="med" len="med"/>
              <a:tailEnd type="arrow"/>
            </a:ln>
            <a:effectLst/>
          </p:spPr>
        </p:cxnSp>
      </p:grpSp>
      <p:grpSp>
        <p:nvGrpSpPr>
          <p:cNvPr id="53" name="Group 56">
            <a:extLst>
              <a:ext uri="{FF2B5EF4-FFF2-40B4-BE49-F238E27FC236}">
                <a16:creationId xmlns:a16="http://schemas.microsoft.com/office/drawing/2014/main" id="{F89BB193-776C-8F4B-B181-E12710A1B699}"/>
              </a:ext>
            </a:extLst>
          </p:cNvPr>
          <p:cNvGrpSpPr/>
          <p:nvPr/>
        </p:nvGrpSpPr>
        <p:grpSpPr>
          <a:xfrm>
            <a:off x="5871180" y="1462317"/>
            <a:ext cx="1446661" cy="2616304"/>
            <a:chOff x="1748546" y="1214819"/>
            <a:chExt cx="1084996" cy="1962228"/>
          </a:xfrm>
        </p:grpSpPr>
        <p:grpSp>
          <p:nvGrpSpPr>
            <p:cNvPr id="54" name="Group 57">
              <a:extLst>
                <a:ext uri="{FF2B5EF4-FFF2-40B4-BE49-F238E27FC236}">
                  <a16:creationId xmlns:a16="http://schemas.microsoft.com/office/drawing/2014/main" id="{7884AF38-4B89-A542-A8B7-4A8B9340105C}"/>
                </a:ext>
              </a:extLst>
            </p:cNvPr>
            <p:cNvGrpSpPr/>
            <p:nvPr/>
          </p:nvGrpSpPr>
          <p:grpSpPr>
            <a:xfrm>
              <a:off x="1748546" y="1214819"/>
              <a:ext cx="1084996" cy="1710228"/>
              <a:chOff x="2681748" y="771510"/>
              <a:chExt cx="1084996" cy="1710228"/>
            </a:xfrm>
          </p:grpSpPr>
          <p:grpSp>
            <p:nvGrpSpPr>
              <p:cNvPr id="56" name="Group 59">
                <a:extLst>
                  <a:ext uri="{FF2B5EF4-FFF2-40B4-BE49-F238E27FC236}">
                    <a16:creationId xmlns:a16="http://schemas.microsoft.com/office/drawing/2014/main" id="{DEDE2E8A-3046-024D-9983-E2CC02355DD4}"/>
                  </a:ext>
                </a:extLst>
              </p:cNvPr>
              <p:cNvGrpSpPr/>
              <p:nvPr/>
            </p:nvGrpSpPr>
            <p:grpSpPr>
              <a:xfrm>
                <a:off x="2681748" y="1401594"/>
                <a:ext cx="1084996" cy="1080144"/>
                <a:chOff x="2321700" y="771510"/>
                <a:chExt cx="1890875" cy="1941894"/>
              </a:xfrm>
            </p:grpSpPr>
            <p:sp>
              <p:nvSpPr>
                <p:cNvPr id="58" name="Oval 61">
                  <a:extLst>
                    <a:ext uri="{FF2B5EF4-FFF2-40B4-BE49-F238E27FC236}">
                      <a16:creationId xmlns:a16="http://schemas.microsoft.com/office/drawing/2014/main" id="{914D2448-5B5B-624B-8C8D-75FAFA2FDE67}"/>
                    </a:ext>
                  </a:extLst>
                </p:cNvPr>
                <p:cNvSpPr/>
                <p:nvPr/>
              </p:nvSpPr>
              <p:spPr bwMode="auto">
                <a:xfrm>
                  <a:off x="2411712" y="1041546"/>
                  <a:ext cx="1620217" cy="1620216"/>
                </a:xfrm>
                <a:prstGeom prst="ellipse">
                  <a:avLst/>
                </a:prstGeom>
                <a:noFill/>
                <a:ln w="19050" cap="flat" cmpd="sng" algn="ctr">
                  <a:solidFill>
                    <a:srgbClr val="800000"/>
                  </a:solidFill>
                  <a:prstDash val="solid"/>
                  <a:round/>
                  <a:headEnd type="none" w="med" len="med"/>
                  <a:tailEnd type="none" w="med" len="med"/>
                </a:ln>
                <a:effectLst>
                  <a:glow rad="50800">
                    <a:schemeClr val="tx2">
                      <a:lumMod val="20000"/>
                      <a:lumOff val="80000"/>
                      <a:alpha val="75000"/>
                    </a:schemeClr>
                  </a:glow>
                </a:effectLst>
              </p:spPr>
              <p:txBody>
                <a:bodyPr vert="horz" wrap="square" lIns="121920" tIns="60960" rIns="121920" bIns="60960" numCol="1" rtlCol="0" anchor="t" anchorCtr="0" compatLnSpc="1">
                  <a:prstTxWarp prst="textNoShape">
                    <a:avLst/>
                  </a:prstTxWarp>
                </a:bodyPr>
                <a:lstStyle/>
                <a:p>
                  <a:pPr marL="0" marR="0" lvl="0" indent="0" algn="l" defTabSz="92919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8585A"/>
                    </a:solidFill>
                    <a:effectLst/>
                    <a:uLnTx/>
                    <a:uFillTx/>
                    <a:latin typeface="Arial" charset="0"/>
                    <a:ea typeface="+mn-ea"/>
                    <a:cs typeface="Arial"/>
                    <a:sym typeface="Arial"/>
                  </a:endParaRPr>
                </a:p>
              </p:txBody>
            </p:sp>
            <p:pic>
              <p:nvPicPr>
                <p:cNvPr id="59" name="Picture 62">
                  <a:extLst>
                    <a:ext uri="{FF2B5EF4-FFF2-40B4-BE49-F238E27FC236}">
                      <a16:creationId xmlns:a16="http://schemas.microsoft.com/office/drawing/2014/main" id="{61C2C1E2-0998-2D43-BD05-A9FFD8EBFCDB}"/>
                    </a:ext>
                  </a:extLst>
                </p:cNvPr>
                <p:cNvPicPr>
                  <a:picLocks noChangeAspect="1"/>
                </p:cNvPicPr>
                <p:nvPr/>
              </p:nvPicPr>
              <p:blipFill>
                <a:blip r:embed="rId14"/>
                <a:stretch>
                  <a:fillRect/>
                </a:stretch>
              </p:blipFill>
              <p:spPr>
                <a:xfrm>
                  <a:off x="2321700" y="1311582"/>
                  <a:ext cx="378704" cy="432804"/>
                </a:xfrm>
                <a:prstGeom prst="rect">
                  <a:avLst/>
                </a:prstGeom>
              </p:spPr>
            </p:pic>
            <p:pic>
              <p:nvPicPr>
                <p:cNvPr id="60" name="Picture 63">
                  <a:extLst>
                    <a:ext uri="{FF2B5EF4-FFF2-40B4-BE49-F238E27FC236}">
                      <a16:creationId xmlns:a16="http://schemas.microsoft.com/office/drawing/2014/main" id="{7DE149F0-2C5D-8C41-932C-9958DC5D04C1}"/>
                    </a:ext>
                  </a:extLst>
                </p:cNvPr>
                <p:cNvPicPr>
                  <a:picLocks noChangeAspect="1"/>
                </p:cNvPicPr>
                <p:nvPr/>
              </p:nvPicPr>
              <p:blipFill>
                <a:blip r:embed="rId15"/>
                <a:stretch>
                  <a:fillRect/>
                </a:stretch>
              </p:blipFill>
              <p:spPr>
                <a:xfrm>
                  <a:off x="3851904" y="1401594"/>
                  <a:ext cx="360671" cy="490142"/>
                </a:xfrm>
                <a:prstGeom prst="rect">
                  <a:avLst/>
                </a:prstGeom>
              </p:spPr>
            </p:pic>
            <p:pic>
              <p:nvPicPr>
                <p:cNvPr id="61" name="Picture 64">
                  <a:extLst>
                    <a:ext uri="{FF2B5EF4-FFF2-40B4-BE49-F238E27FC236}">
                      <a16:creationId xmlns:a16="http://schemas.microsoft.com/office/drawing/2014/main" id="{0E333FEC-F507-9A43-84AA-0EF066CA37C8}"/>
                    </a:ext>
                  </a:extLst>
                </p:cNvPr>
                <p:cNvPicPr>
                  <a:picLocks noChangeAspect="1"/>
                </p:cNvPicPr>
                <p:nvPr/>
              </p:nvPicPr>
              <p:blipFill>
                <a:blip r:embed="rId16"/>
                <a:stretch>
                  <a:fillRect/>
                </a:stretch>
              </p:blipFill>
              <p:spPr>
                <a:xfrm>
                  <a:off x="3491856" y="2211702"/>
                  <a:ext cx="404598" cy="501702"/>
                </a:xfrm>
                <a:prstGeom prst="rect">
                  <a:avLst/>
                </a:prstGeom>
              </p:spPr>
            </p:pic>
            <p:pic>
              <p:nvPicPr>
                <p:cNvPr id="62" name="Picture 65">
                  <a:extLst>
                    <a:ext uri="{FF2B5EF4-FFF2-40B4-BE49-F238E27FC236}">
                      <a16:creationId xmlns:a16="http://schemas.microsoft.com/office/drawing/2014/main" id="{451292EC-C9D5-9A4D-B18F-98163C0E1E9D}"/>
                    </a:ext>
                  </a:extLst>
                </p:cNvPr>
                <p:cNvPicPr>
                  <a:picLocks noChangeAspect="1"/>
                </p:cNvPicPr>
                <p:nvPr/>
              </p:nvPicPr>
              <p:blipFill>
                <a:blip r:embed="rId17"/>
                <a:stretch>
                  <a:fillRect/>
                </a:stretch>
              </p:blipFill>
              <p:spPr>
                <a:xfrm>
                  <a:off x="3041796" y="771510"/>
                  <a:ext cx="381941" cy="482281"/>
                </a:xfrm>
                <a:prstGeom prst="rect">
                  <a:avLst/>
                </a:prstGeom>
              </p:spPr>
            </p:pic>
            <p:pic>
              <p:nvPicPr>
                <p:cNvPr id="63" name="Picture 66">
                  <a:extLst>
                    <a:ext uri="{FF2B5EF4-FFF2-40B4-BE49-F238E27FC236}">
                      <a16:creationId xmlns:a16="http://schemas.microsoft.com/office/drawing/2014/main" id="{09B93DA5-2424-AA49-B9C5-91619E88906A}"/>
                    </a:ext>
                  </a:extLst>
                </p:cNvPr>
                <p:cNvPicPr>
                  <a:picLocks noChangeAspect="1"/>
                </p:cNvPicPr>
                <p:nvPr/>
              </p:nvPicPr>
              <p:blipFill>
                <a:blip r:embed="rId18"/>
                <a:stretch>
                  <a:fillRect/>
                </a:stretch>
              </p:blipFill>
              <p:spPr>
                <a:xfrm>
                  <a:off x="2411712" y="2121690"/>
                  <a:ext cx="368994" cy="453150"/>
                </a:xfrm>
                <a:prstGeom prst="rect">
                  <a:avLst/>
                </a:prstGeom>
              </p:spPr>
            </p:pic>
            <p:pic>
              <p:nvPicPr>
                <p:cNvPr id="64" name="Picture 67">
                  <a:extLst>
                    <a:ext uri="{FF2B5EF4-FFF2-40B4-BE49-F238E27FC236}">
                      <a16:creationId xmlns:a16="http://schemas.microsoft.com/office/drawing/2014/main" id="{7FD388C1-670D-EC43-88E8-8A8DDD7EE9C8}"/>
                    </a:ext>
                  </a:extLst>
                </p:cNvPr>
                <p:cNvPicPr>
                  <a:picLocks noChangeAspect="1"/>
                </p:cNvPicPr>
                <p:nvPr/>
              </p:nvPicPr>
              <p:blipFill>
                <a:blip r:embed="rId19"/>
                <a:stretch>
                  <a:fillRect/>
                </a:stretch>
              </p:blipFill>
              <p:spPr>
                <a:xfrm>
                  <a:off x="2861772" y="1401594"/>
                  <a:ext cx="810108" cy="810108"/>
                </a:xfrm>
                <a:prstGeom prst="rect">
                  <a:avLst/>
                </a:prstGeom>
              </p:spPr>
            </p:pic>
          </p:grpSp>
          <p:sp>
            <p:nvSpPr>
              <p:cNvPr id="57" name="TextBox 60">
                <a:extLst>
                  <a:ext uri="{FF2B5EF4-FFF2-40B4-BE49-F238E27FC236}">
                    <a16:creationId xmlns:a16="http://schemas.microsoft.com/office/drawing/2014/main" id="{7D156F4D-A645-664B-A00A-CE0B89C68C58}"/>
                  </a:ext>
                </a:extLst>
              </p:cNvPr>
              <p:cNvSpPr txBox="1"/>
              <p:nvPr/>
            </p:nvSpPr>
            <p:spPr>
              <a:xfrm>
                <a:off x="2715598" y="771510"/>
                <a:ext cx="1017296" cy="577226"/>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0" i="0" u="none" strike="noStrike" kern="1200" cap="none" spc="0" normalizeH="0" baseline="0" noProof="0" dirty="0">
                    <a:ln>
                      <a:noFill/>
                    </a:ln>
                    <a:solidFill>
                      <a:srgbClr val="58585A"/>
                    </a:solidFill>
                    <a:effectLst/>
                    <a:uLnTx/>
                    <a:uFillTx/>
                    <a:latin typeface="Verdana"/>
                    <a:ea typeface="+mn-ea"/>
                    <a:cs typeface="Arial"/>
                    <a:sym typeface="Arial"/>
                  </a:rPr>
                  <a:t>Customer Application Team</a:t>
                </a:r>
              </a:p>
            </p:txBody>
          </p:sp>
        </p:grpSp>
        <p:cxnSp>
          <p:nvCxnSpPr>
            <p:cNvPr id="55" name="Straight Arrow Connector 58">
              <a:extLst>
                <a:ext uri="{FF2B5EF4-FFF2-40B4-BE49-F238E27FC236}">
                  <a16:creationId xmlns:a16="http://schemas.microsoft.com/office/drawing/2014/main" id="{77CDA946-D2B3-8F43-8BA2-8D6F30CEEBCB}"/>
                </a:ext>
              </a:extLst>
            </p:cNvPr>
            <p:cNvCxnSpPr/>
            <p:nvPr/>
          </p:nvCxnSpPr>
          <p:spPr bwMode="auto">
            <a:xfrm>
              <a:off x="2231688" y="2925047"/>
              <a:ext cx="0" cy="252000"/>
            </a:xfrm>
            <a:prstGeom prst="straightConnector1">
              <a:avLst/>
            </a:prstGeom>
            <a:solidFill>
              <a:schemeClr val="accent1"/>
            </a:solidFill>
            <a:ln w="9525" cap="flat" cmpd="sng" algn="ctr">
              <a:solidFill>
                <a:schemeClr val="tx1"/>
              </a:solidFill>
              <a:prstDash val="dash"/>
              <a:round/>
              <a:headEnd type="none" w="med" len="med"/>
              <a:tailEnd type="arrow"/>
            </a:ln>
            <a:effectLst/>
          </p:spPr>
        </p:cxnSp>
      </p:grpSp>
      <p:pic>
        <p:nvPicPr>
          <p:cNvPr id="6" name="Picture 5" descr="Graphical user interface, text, application, email&#10;&#10;Description automatically generated">
            <a:extLst>
              <a:ext uri="{FF2B5EF4-FFF2-40B4-BE49-F238E27FC236}">
                <a16:creationId xmlns:a16="http://schemas.microsoft.com/office/drawing/2014/main" id="{0A7689F5-E05C-490D-82B3-24B2A789814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98844" y="4014278"/>
            <a:ext cx="10135185" cy="2723042"/>
          </a:xfrm>
          <a:prstGeom prst="rect">
            <a:avLst/>
          </a:prstGeom>
        </p:spPr>
      </p:pic>
      <p:sp>
        <p:nvSpPr>
          <p:cNvPr id="72" name="Rounded Rectangle 22">
            <a:extLst>
              <a:ext uri="{FF2B5EF4-FFF2-40B4-BE49-F238E27FC236}">
                <a16:creationId xmlns:a16="http://schemas.microsoft.com/office/drawing/2014/main" id="{4297EF50-BBC2-49B5-B6AB-7D82DAB89792}"/>
              </a:ext>
            </a:extLst>
          </p:cNvPr>
          <p:cNvSpPr/>
          <p:nvPr/>
        </p:nvSpPr>
        <p:spPr bwMode="auto">
          <a:xfrm>
            <a:off x="5089174" y="5432667"/>
            <a:ext cx="6702331" cy="603504"/>
          </a:xfrm>
          <a:prstGeom prst="roundRect">
            <a:avLst>
              <a:gd name="adj" fmla="val 5917"/>
            </a:avLst>
          </a:prstGeom>
          <a:solidFill>
            <a:srgbClr val="FFFFFF"/>
          </a:solidFill>
          <a:ln w="9525" cap="flat" cmpd="sng" algn="ctr">
            <a:solidFill>
              <a:srgbClr val="3F4964"/>
            </a:solidFill>
            <a:prstDash val="solid"/>
            <a:round/>
            <a:headEnd type="none" w="med" len="med"/>
            <a:tailEnd type="none" w="med" len="med"/>
          </a:ln>
          <a:effectLst/>
        </p:spPr>
        <p:txBody>
          <a:bodyPr vert="horz" wrap="square" lIns="121917" tIns="60959" rIns="121917" bIns="60959" numCol="1" rtlCol="0" anchor="t" anchorCtr="0" compatLnSpc="1">
            <a:prstTxWarp prst="textNoShape">
              <a:avLst/>
            </a:prstTxWarp>
          </a:bodyPr>
          <a:lstStyle/>
          <a:p>
            <a:pPr marL="0" marR="0" lvl="0" indent="0" algn="l" defTabSz="929171"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8585A"/>
              </a:solidFill>
              <a:effectLst/>
              <a:uLnTx/>
              <a:uFillTx/>
              <a:latin typeface="Arial"/>
              <a:ea typeface="ＭＳ Ｐゴシック" pitchFamily="-72" charset="-128"/>
              <a:cs typeface="Arial"/>
              <a:sym typeface="Arial"/>
            </a:endParaRPr>
          </a:p>
        </p:txBody>
      </p:sp>
      <p:sp>
        <p:nvSpPr>
          <p:cNvPr id="76" name="TextBox 70">
            <a:extLst>
              <a:ext uri="{FF2B5EF4-FFF2-40B4-BE49-F238E27FC236}">
                <a16:creationId xmlns:a16="http://schemas.microsoft.com/office/drawing/2014/main" id="{EEFD55FE-6907-4396-8A68-B9E06C7F4AAD}"/>
              </a:ext>
            </a:extLst>
          </p:cNvPr>
          <p:cNvSpPr txBox="1"/>
          <p:nvPr/>
        </p:nvSpPr>
        <p:spPr>
          <a:xfrm>
            <a:off x="4821807" y="5570629"/>
            <a:ext cx="5221251" cy="348876"/>
          </a:xfrm>
          <a:prstGeom prst="rect">
            <a:avLst/>
          </a:prstGeom>
          <a:noFill/>
        </p:spPr>
        <p:txBody>
          <a:bodyPr wrap="square" lIns="121917" tIns="60959" rIns="121917" bIns="60959" rtlCol="0">
            <a:spAutoFit/>
          </a:bodyPr>
          <a:lstStyle/>
          <a:p>
            <a:pPr marL="0" marR="0" lvl="0" indent="0" algn="ctr" defTabSz="1219140" rtl="0" eaLnBrk="1" fontAlgn="auto" latinLnBrk="0" hangingPunct="0">
              <a:lnSpc>
                <a:spcPct val="100000"/>
              </a:lnSpc>
              <a:spcBef>
                <a:spcPts val="0"/>
              </a:spcBef>
              <a:spcAft>
                <a:spcPts val="0"/>
              </a:spcAft>
              <a:buClrTx/>
              <a:buSzTx/>
              <a:buFontTx/>
              <a:buNone/>
              <a:tabLst/>
              <a:defRPr/>
            </a:pPr>
            <a:r>
              <a:rPr kumimoji="0" lang="en-US" sz="1467" b="0" i="1" u="none" strike="noStrike" kern="0" cap="none" spc="0" normalizeH="0" baseline="0" noProof="0" dirty="0">
                <a:ln>
                  <a:noFill/>
                </a:ln>
                <a:solidFill>
                  <a:srgbClr val="58585A"/>
                </a:solidFill>
                <a:effectLst/>
                <a:uLnTx/>
                <a:uFillTx/>
                <a:latin typeface="Verdana"/>
                <a:ea typeface="ＭＳ Ｐゴシック" pitchFamily="-72" charset="-128"/>
                <a:cs typeface="Arial"/>
                <a:sym typeface="Arial"/>
              </a:rPr>
              <a:t>Intelligent Infrastructure Platform</a:t>
            </a:r>
          </a:p>
        </p:txBody>
      </p:sp>
      <p:pic>
        <p:nvPicPr>
          <p:cNvPr id="77" name="Picture 71">
            <a:extLst>
              <a:ext uri="{FF2B5EF4-FFF2-40B4-BE49-F238E27FC236}">
                <a16:creationId xmlns:a16="http://schemas.microsoft.com/office/drawing/2014/main" id="{800FD6DE-44D2-4777-84CE-E8A6287CAFC4}"/>
              </a:ext>
            </a:extLst>
          </p:cNvPr>
          <p:cNvPicPr>
            <a:picLocks noChangeAspect="1"/>
          </p:cNvPicPr>
          <p:nvPr/>
        </p:nvPicPr>
        <p:blipFill>
          <a:blip r:embed="rId21"/>
          <a:stretch>
            <a:fillRect/>
          </a:stretch>
        </p:blipFill>
        <p:spPr>
          <a:xfrm>
            <a:off x="5235417" y="5453964"/>
            <a:ext cx="557305" cy="582207"/>
          </a:xfrm>
          <a:prstGeom prst="rect">
            <a:avLst/>
          </a:prstGeom>
        </p:spPr>
      </p:pic>
    </p:spTree>
    <p:extLst>
      <p:ext uri="{BB962C8B-B14F-4D97-AF65-F5344CB8AC3E}">
        <p14:creationId xmlns:p14="http://schemas.microsoft.com/office/powerpoint/2010/main" val="7731379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13C7CE-C532-47BC-8BD3-E40FAD88D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530" y="4384697"/>
            <a:ext cx="4724547" cy="2087931"/>
          </a:xfrm>
          <a:prstGeom prst="rect">
            <a:avLst/>
          </a:prstGeom>
        </p:spPr>
      </p:pic>
      <p:sp>
        <p:nvSpPr>
          <p:cNvPr id="2" name="Titel 1">
            <a:extLst>
              <a:ext uri="{FF2B5EF4-FFF2-40B4-BE49-F238E27FC236}">
                <a16:creationId xmlns:a16="http://schemas.microsoft.com/office/drawing/2014/main" id="{8989AB2C-6785-A042-ADAC-70E6E88B7A36}"/>
              </a:ext>
            </a:extLst>
          </p:cNvPr>
          <p:cNvSpPr>
            <a:spLocks noGrp="1"/>
          </p:cNvSpPr>
          <p:nvPr>
            <p:ph type="title"/>
          </p:nvPr>
        </p:nvSpPr>
        <p:spPr/>
        <p:txBody>
          <a:bodyPr/>
          <a:lstStyle/>
          <a:p>
            <a:r>
              <a:rPr lang="en-GB" dirty="0"/>
              <a:t>Hub &amp; Spoke – Secure and Compliant</a:t>
            </a:r>
          </a:p>
        </p:txBody>
      </p:sp>
      <p:grpSp>
        <p:nvGrpSpPr>
          <p:cNvPr id="7" name="Group 9">
            <a:extLst>
              <a:ext uri="{FF2B5EF4-FFF2-40B4-BE49-F238E27FC236}">
                <a16:creationId xmlns:a16="http://schemas.microsoft.com/office/drawing/2014/main" id="{81D96FBB-9E41-5647-A686-A3FAB5095D95}"/>
              </a:ext>
            </a:extLst>
          </p:cNvPr>
          <p:cNvGrpSpPr/>
          <p:nvPr/>
        </p:nvGrpSpPr>
        <p:grpSpPr>
          <a:xfrm>
            <a:off x="1714426" y="1690687"/>
            <a:ext cx="1453899" cy="2298307"/>
            <a:chOff x="5641864" y="1214819"/>
            <a:chExt cx="1090424" cy="1723730"/>
          </a:xfrm>
        </p:grpSpPr>
        <p:sp>
          <p:nvSpPr>
            <p:cNvPr id="8" name="Oval 11">
              <a:extLst>
                <a:ext uri="{FF2B5EF4-FFF2-40B4-BE49-F238E27FC236}">
                  <a16:creationId xmlns:a16="http://schemas.microsoft.com/office/drawing/2014/main" id="{955C5947-05A7-4B4C-BF04-7FDD6FD21570}"/>
                </a:ext>
              </a:extLst>
            </p:cNvPr>
            <p:cNvSpPr/>
            <p:nvPr/>
          </p:nvSpPr>
          <p:spPr bwMode="auto">
            <a:xfrm>
              <a:off x="5745114" y="2004114"/>
              <a:ext cx="929248" cy="885254"/>
            </a:xfrm>
            <a:prstGeom prst="ellipse">
              <a:avLst/>
            </a:prstGeom>
            <a:noFill/>
            <a:ln w="19050" cap="flat" cmpd="sng" algn="ctr">
              <a:solidFill>
                <a:srgbClr val="800000"/>
              </a:solidFill>
              <a:prstDash val="solid"/>
              <a:round/>
              <a:headEnd type="none" w="med" len="med"/>
              <a:tailEnd type="none" w="med" len="med"/>
            </a:ln>
            <a:effectLst>
              <a:glow rad="50800">
                <a:schemeClr val="tx2">
                  <a:lumMod val="20000"/>
                  <a:lumOff val="80000"/>
                  <a:alpha val="75000"/>
                </a:schemeClr>
              </a:glow>
            </a:effectLst>
          </p:spPr>
          <p:txBody>
            <a:bodyPr vert="horz" wrap="square" lIns="121920" tIns="60960" rIns="121920" bIns="60960" numCol="1" rtlCol="0" anchor="t" anchorCtr="0" compatLnSpc="1">
              <a:prstTxWarp prst="textNoShape">
                <a:avLst/>
              </a:prstTxWarp>
            </a:bodyPr>
            <a:lstStyle/>
            <a:p>
              <a:pPr marL="0" marR="0" lvl="0" indent="0" algn="l" defTabSz="92919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8585A"/>
                </a:solidFill>
                <a:effectLst/>
                <a:uLnTx/>
                <a:uFillTx/>
                <a:latin typeface="Arial" charset="0"/>
                <a:ea typeface="+mn-ea"/>
                <a:cs typeface="Arial"/>
                <a:sym typeface="Arial"/>
              </a:endParaRPr>
            </a:p>
          </p:txBody>
        </p:sp>
        <p:pic>
          <p:nvPicPr>
            <p:cNvPr id="9" name="Picture 12">
              <a:extLst>
                <a:ext uri="{FF2B5EF4-FFF2-40B4-BE49-F238E27FC236}">
                  <a16:creationId xmlns:a16="http://schemas.microsoft.com/office/drawing/2014/main" id="{0D261F69-870D-8B4E-A85C-566FDC1C540C}"/>
                </a:ext>
              </a:extLst>
            </p:cNvPr>
            <p:cNvPicPr>
              <a:picLocks noChangeAspect="1"/>
            </p:cNvPicPr>
            <p:nvPr/>
          </p:nvPicPr>
          <p:blipFill>
            <a:blip r:embed="rId3"/>
            <a:stretch>
              <a:fillRect/>
            </a:stretch>
          </p:blipFill>
          <p:spPr>
            <a:xfrm>
              <a:off x="5641864" y="2200837"/>
              <a:ext cx="204103" cy="251349"/>
            </a:xfrm>
            <a:prstGeom prst="rect">
              <a:avLst/>
            </a:prstGeom>
          </p:spPr>
        </p:pic>
        <p:pic>
          <p:nvPicPr>
            <p:cNvPr id="10" name="Picture 13">
              <a:extLst>
                <a:ext uri="{FF2B5EF4-FFF2-40B4-BE49-F238E27FC236}">
                  <a16:creationId xmlns:a16="http://schemas.microsoft.com/office/drawing/2014/main" id="{A708138C-E308-CD4A-A811-15B9C2D1104D}"/>
                </a:ext>
              </a:extLst>
            </p:cNvPr>
            <p:cNvPicPr>
              <a:picLocks noChangeAspect="1"/>
            </p:cNvPicPr>
            <p:nvPr/>
          </p:nvPicPr>
          <p:blipFill>
            <a:blip r:embed="rId4"/>
            <a:stretch>
              <a:fillRect/>
            </a:stretch>
          </p:blipFill>
          <p:spPr>
            <a:xfrm>
              <a:off x="5796739" y="2643464"/>
              <a:ext cx="243374" cy="295085"/>
            </a:xfrm>
            <a:prstGeom prst="rect">
              <a:avLst/>
            </a:prstGeom>
          </p:spPr>
        </p:pic>
        <p:pic>
          <p:nvPicPr>
            <p:cNvPr id="11" name="Picture 14">
              <a:extLst>
                <a:ext uri="{FF2B5EF4-FFF2-40B4-BE49-F238E27FC236}">
                  <a16:creationId xmlns:a16="http://schemas.microsoft.com/office/drawing/2014/main" id="{E01F749D-2175-6149-B9F1-9DF18D729F4D}"/>
                </a:ext>
              </a:extLst>
            </p:cNvPr>
            <p:cNvPicPr>
              <a:picLocks noChangeAspect="1"/>
            </p:cNvPicPr>
            <p:nvPr/>
          </p:nvPicPr>
          <p:blipFill>
            <a:blip r:embed="rId5"/>
            <a:stretch>
              <a:fillRect/>
            </a:stretch>
          </p:blipFill>
          <p:spPr>
            <a:xfrm>
              <a:off x="6416237" y="2643464"/>
              <a:ext cx="197465" cy="263732"/>
            </a:xfrm>
            <a:prstGeom prst="rect">
              <a:avLst/>
            </a:prstGeom>
          </p:spPr>
        </p:pic>
        <p:pic>
          <p:nvPicPr>
            <p:cNvPr id="12" name="Picture 15">
              <a:extLst>
                <a:ext uri="{FF2B5EF4-FFF2-40B4-BE49-F238E27FC236}">
                  <a16:creationId xmlns:a16="http://schemas.microsoft.com/office/drawing/2014/main" id="{6FE93A1A-C47F-034B-997C-53D51E81D63F}"/>
                </a:ext>
              </a:extLst>
            </p:cNvPr>
            <p:cNvPicPr>
              <a:picLocks noChangeAspect="1"/>
            </p:cNvPicPr>
            <p:nvPr/>
          </p:nvPicPr>
          <p:blipFill>
            <a:blip r:embed="rId6"/>
            <a:stretch>
              <a:fillRect/>
            </a:stretch>
          </p:blipFill>
          <p:spPr>
            <a:xfrm>
              <a:off x="6106488" y="1851654"/>
              <a:ext cx="226504" cy="250822"/>
            </a:xfrm>
            <a:prstGeom prst="rect">
              <a:avLst/>
            </a:prstGeom>
          </p:spPr>
        </p:pic>
        <p:pic>
          <p:nvPicPr>
            <p:cNvPr id="13" name="Picture 16">
              <a:extLst>
                <a:ext uri="{FF2B5EF4-FFF2-40B4-BE49-F238E27FC236}">
                  <a16:creationId xmlns:a16="http://schemas.microsoft.com/office/drawing/2014/main" id="{A35D2418-7447-E24D-8793-B660611A38EE}"/>
                </a:ext>
              </a:extLst>
            </p:cNvPr>
            <p:cNvPicPr>
              <a:picLocks noChangeAspect="1"/>
            </p:cNvPicPr>
            <p:nvPr/>
          </p:nvPicPr>
          <p:blipFill>
            <a:blip r:embed="rId7"/>
            <a:stretch>
              <a:fillRect/>
            </a:stretch>
          </p:blipFill>
          <p:spPr>
            <a:xfrm>
              <a:off x="6519487" y="2102476"/>
              <a:ext cx="205209" cy="295085"/>
            </a:xfrm>
            <a:prstGeom prst="rect">
              <a:avLst/>
            </a:prstGeom>
          </p:spPr>
        </p:pic>
        <p:pic>
          <p:nvPicPr>
            <p:cNvPr id="14" name="Picture 17">
              <a:extLst>
                <a:ext uri="{FF2B5EF4-FFF2-40B4-BE49-F238E27FC236}">
                  <a16:creationId xmlns:a16="http://schemas.microsoft.com/office/drawing/2014/main" id="{F2CC69A6-E1C1-6F40-B0DA-FD0B3C242A69}"/>
                </a:ext>
              </a:extLst>
            </p:cNvPr>
            <p:cNvPicPr>
              <a:picLocks noChangeAspect="1"/>
            </p:cNvPicPr>
            <p:nvPr/>
          </p:nvPicPr>
          <p:blipFill>
            <a:blip r:embed="rId8"/>
            <a:stretch>
              <a:fillRect/>
            </a:stretch>
          </p:blipFill>
          <p:spPr>
            <a:xfrm>
              <a:off x="5979409" y="2211702"/>
              <a:ext cx="516249" cy="540072"/>
            </a:xfrm>
            <a:prstGeom prst="rect">
              <a:avLst/>
            </a:prstGeom>
          </p:spPr>
        </p:pic>
        <p:sp>
          <p:nvSpPr>
            <p:cNvPr id="15" name="TextBox 18">
              <a:extLst>
                <a:ext uri="{FF2B5EF4-FFF2-40B4-BE49-F238E27FC236}">
                  <a16:creationId xmlns:a16="http://schemas.microsoft.com/office/drawing/2014/main" id="{8F2B9412-94F8-3C4B-A9C3-08FE9BE38C5A}"/>
                </a:ext>
              </a:extLst>
            </p:cNvPr>
            <p:cNvSpPr txBox="1"/>
            <p:nvPr/>
          </p:nvSpPr>
          <p:spPr>
            <a:xfrm>
              <a:off x="5709373" y="1214819"/>
              <a:ext cx="1022915" cy="577225"/>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0" i="0" u="none" strike="noStrike" kern="1200" cap="none" spc="0" normalizeH="0" baseline="0" noProof="0" dirty="0">
                  <a:ln>
                    <a:noFill/>
                  </a:ln>
                  <a:solidFill>
                    <a:srgbClr val="58585A"/>
                  </a:solidFill>
                  <a:effectLst/>
                  <a:uLnTx/>
                  <a:uFillTx/>
                  <a:latin typeface="Verdana"/>
                  <a:ea typeface="+mn-ea"/>
                  <a:cs typeface="Arial"/>
                  <a:sym typeface="Arial"/>
                </a:rPr>
                <a:t>Xpirit Managed</a:t>
              </a:r>
            </a:p>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0" i="0" u="none" strike="noStrike" kern="1200" cap="none" spc="0" normalizeH="0" baseline="0" noProof="0" dirty="0">
                  <a:ln>
                    <a:noFill/>
                  </a:ln>
                  <a:solidFill>
                    <a:srgbClr val="58585A"/>
                  </a:solidFill>
                  <a:effectLst/>
                  <a:uLnTx/>
                  <a:uFillTx/>
                  <a:latin typeface="Verdana"/>
                  <a:ea typeface="+mn-ea"/>
                  <a:cs typeface="Arial"/>
                  <a:sym typeface="Arial"/>
                </a:rPr>
                <a:t>Services</a:t>
              </a:r>
            </a:p>
          </p:txBody>
        </p:sp>
      </p:grpSp>
      <p:grpSp>
        <p:nvGrpSpPr>
          <p:cNvPr id="17" name="Group 19">
            <a:extLst>
              <a:ext uri="{FF2B5EF4-FFF2-40B4-BE49-F238E27FC236}">
                <a16:creationId xmlns:a16="http://schemas.microsoft.com/office/drawing/2014/main" id="{A0E92F7A-68F3-C746-8E1A-E2F420679D61}"/>
              </a:ext>
            </a:extLst>
          </p:cNvPr>
          <p:cNvGrpSpPr/>
          <p:nvPr/>
        </p:nvGrpSpPr>
        <p:grpSpPr>
          <a:xfrm>
            <a:off x="4076191" y="1702915"/>
            <a:ext cx="1560208" cy="2616304"/>
            <a:chOff x="431448" y="1214819"/>
            <a:chExt cx="1170156" cy="1962228"/>
          </a:xfrm>
        </p:grpSpPr>
        <p:grpSp>
          <p:nvGrpSpPr>
            <p:cNvPr id="18" name="Group 20">
              <a:extLst>
                <a:ext uri="{FF2B5EF4-FFF2-40B4-BE49-F238E27FC236}">
                  <a16:creationId xmlns:a16="http://schemas.microsoft.com/office/drawing/2014/main" id="{20589AFA-03BF-C344-8B07-E3CE8898DB1E}"/>
                </a:ext>
              </a:extLst>
            </p:cNvPr>
            <p:cNvGrpSpPr/>
            <p:nvPr/>
          </p:nvGrpSpPr>
          <p:grpSpPr>
            <a:xfrm>
              <a:off x="431448" y="1214819"/>
              <a:ext cx="1170156" cy="1710228"/>
              <a:chOff x="1061532" y="771510"/>
              <a:chExt cx="1170156" cy="1710228"/>
            </a:xfrm>
          </p:grpSpPr>
          <p:grpSp>
            <p:nvGrpSpPr>
              <p:cNvPr id="20" name="Group 22">
                <a:extLst>
                  <a:ext uri="{FF2B5EF4-FFF2-40B4-BE49-F238E27FC236}">
                    <a16:creationId xmlns:a16="http://schemas.microsoft.com/office/drawing/2014/main" id="{A2C2D30B-A39E-7046-9F2E-2279F12B5AA9}"/>
                  </a:ext>
                </a:extLst>
              </p:cNvPr>
              <p:cNvGrpSpPr/>
              <p:nvPr/>
            </p:nvGrpSpPr>
            <p:grpSpPr>
              <a:xfrm>
                <a:off x="1097665" y="1401594"/>
                <a:ext cx="1097890" cy="1080144"/>
                <a:chOff x="431448" y="2931798"/>
                <a:chExt cx="1907998" cy="1980264"/>
              </a:xfrm>
            </p:grpSpPr>
            <p:sp>
              <p:nvSpPr>
                <p:cNvPr id="22" name="Oval 24">
                  <a:extLst>
                    <a:ext uri="{FF2B5EF4-FFF2-40B4-BE49-F238E27FC236}">
                      <a16:creationId xmlns:a16="http://schemas.microsoft.com/office/drawing/2014/main" id="{E70BCB8E-FA5C-CE42-A591-166DD8B6D5B1}"/>
                    </a:ext>
                  </a:extLst>
                </p:cNvPr>
                <p:cNvSpPr/>
                <p:nvPr/>
              </p:nvSpPr>
              <p:spPr bwMode="auto">
                <a:xfrm>
                  <a:off x="521460" y="3111822"/>
                  <a:ext cx="1620216" cy="1620216"/>
                </a:xfrm>
                <a:prstGeom prst="ellipse">
                  <a:avLst/>
                </a:prstGeom>
                <a:noFill/>
                <a:ln w="19050" cap="flat" cmpd="sng" algn="ctr">
                  <a:solidFill>
                    <a:srgbClr val="800000"/>
                  </a:solidFill>
                  <a:prstDash val="solid"/>
                  <a:round/>
                  <a:headEnd type="none" w="med" len="med"/>
                  <a:tailEnd type="none" w="med" len="med"/>
                </a:ln>
                <a:effectLst>
                  <a:glow rad="50800">
                    <a:schemeClr val="tx2">
                      <a:lumMod val="20000"/>
                      <a:lumOff val="80000"/>
                      <a:alpha val="75000"/>
                    </a:schemeClr>
                  </a:glow>
                </a:effectLst>
              </p:spPr>
              <p:txBody>
                <a:bodyPr vert="horz" wrap="square" lIns="121920" tIns="60960" rIns="121920" bIns="60960" numCol="1" rtlCol="0" anchor="t" anchorCtr="0" compatLnSpc="1">
                  <a:prstTxWarp prst="textNoShape">
                    <a:avLst/>
                  </a:prstTxWarp>
                </a:bodyPr>
                <a:lstStyle/>
                <a:p>
                  <a:pPr marL="0" marR="0" lvl="0" indent="0" algn="l" defTabSz="92919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8585A"/>
                    </a:solidFill>
                    <a:effectLst/>
                    <a:uLnTx/>
                    <a:uFillTx/>
                    <a:latin typeface="Arial" charset="0"/>
                    <a:ea typeface="+mn-ea"/>
                    <a:cs typeface="Arial"/>
                    <a:sym typeface="Arial"/>
                  </a:endParaRPr>
                </a:p>
              </p:txBody>
            </p:sp>
            <p:pic>
              <p:nvPicPr>
                <p:cNvPr id="23" name="Picture 25">
                  <a:extLst>
                    <a:ext uri="{FF2B5EF4-FFF2-40B4-BE49-F238E27FC236}">
                      <a16:creationId xmlns:a16="http://schemas.microsoft.com/office/drawing/2014/main" id="{1A3E9B51-A691-214C-BBEC-5FFBC5146C78}"/>
                    </a:ext>
                  </a:extLst>
                </p:cNvPr>
                <p:cNvPicPr>
                  <a:picLocks noChangeAspect="1"/>
                </p:cNvPicPr>
                <p:nvPr/>
              </p:nvPicPr>
              <p:blipFill>
                <a:blip r:embed="rId9"/>
                <a:stretch>
                  <a:fillRect/>
                </a:stretch>
              </p:blipFill>
              <p:spPr>
                <a:xfrm>
                  <a:off x="431448" y="3291846"/>
                  <a:ext cx="375050" cy="498542"/>
                </a:xfrm>
                <a:prstGeom prst="rect">
                  <a:avLst/>
                </a:prstGeom>
              </p:spPr>
            </p:pic>
            <p:pic>
              <p:nvPicPr>
                <p:cNvPr id="24" name="Picture 27">
                  <a:extLst>
                    <a:ext uri="{FF2B5EF4-FFF2-40B4-BE49-F238E27FC236}">
                      <a16:creationId xmlns:a16="http://schemas.microsoft.com/office/drawing/2014/main" id="{351C539B-8EA8-4040-885E-7D41F48A0C12}"/>
                    </a:ext>
                  </a:extLst>
                </p:cNvPr>
                <p:cNvPicPr>
                  <a:picLocks noChangeAspect="1"/>
                </p:cNvPicPr>
                <p:nvPr/>
              </p:nvPicPr>
              <p:blipFill>
                <a:blip r:embed="rId10"/>
                <a:stretch>
                  <a:fillRect/>
                </a:stretch>
              </p:blipFill>
              <p:spPr>
                <a:xfrm>
                  <a:off x="1961652" y="3651894"/>
                  <a:ext cx="377794" cy="445029"/>
                </a:xfrm>
                <a:prstGeom prst="rect">
                  <a:avLst/>
                </a:prstGeom>
              </p:spPr>
            </p:pic>
            <p:pic>
              <p:nvPicPr>
                <p:cNvPr id="25" name="Picture 28">
                  <a:extLst>
                    <a:ext uri="{FF2B5EF4-FFF2-40B4-BE49-F238E27FC236}">
                      <a16:creationId xmlns:a16="http://schemas.microsoft.com/office/drawing/2014/main" id="{DF116E23-24D5-3C40-AD68-1CB5DC2FF75F}"/>
                    </a:ext>
                  </a:extLst>
                </p:cNvPr>
                <p:cNvPicPr>
                  <a:picLocks noChangeAspect="1"/>
                </p:cNvPicPr>
                <p:nvPr/>
              </p:nvPicPr>
              <p:blipFill>
                <a:blip r:embed="rId11"/>
                <a:stretch>
                  <a:fillRect/>
                </a:stretch>
              </p:blipFill>
              <p:spPr>
                <a:xfrm>
                  <a:off x="521460" y="4191966"/>
                  <a:ext cx="368189" cy="467440"/>
                </a:xfrm>
                <a:prstGeom prst="rect">
                  <a:avLst/>
                </a:prstGeom>
              </p:spPr>
            </p:pic>
            <p:pic>
              <p:nvPicPr>
                <p:cNvPr id="26" name="Picture 29">
                  <a:extLst>
                    <a:ext uri="{FF2B5EF4-FFF2-40B4-BE49-F238E27FC236}">
                      <a16:creationId xmlns:a16="http://schemas.microsoft.com/office/drawing/2014/main" id="{CB17B3A7-A292-5943-A1BE-8935796912E1}"/>
                    </a:ext>
                  </a:extLst>
                </p:cNvPr>
                <p:cNvPicPr>
                  <a:picLocks noChangeAspect="1"/>
                </p:cNvPicPr>
                <p:nvPr/>
              </p:nvPicPr>
              <p:blipFill>
                <a:blip r:embed="rId12"/>
                <a:stretch>
                  <a:fillRect/>
                </a:stretch>
              </p:blipFill>
              <p:spPr>
                <a:xfrm>
                  <a:off x="1241556" y="2931798"/>
                  <a:ext cx="367732" cy="477503"/>
                </a:xfrm>
                <a:prstGeom prst="rect">
                  <a:avLst/>
                </a:prstGeom>
              </p:spPr>
            </p:pic>
            <p:pic>
              <p:nvPicPr>
                <p:cNvPr id="27" name="Picture 30">
                  <a:extLst>
                    <a:ext uri="{FF2B5EF4-FFF2-40B4-BE49-F238E27FC236}">
                      <a16:creationId xmlns:a16="http://schemas.microsoft.com/office/drawing/2014/main" id="{AB033793-6421-8244-AC72-6CD074F67B6B}"/>
                    </a:ext>
                  </a:extLst>
                </p:cNvPr>
                <p:cNvPicPr>
                  <a:picLocks noChangeAspect="1"/>
                </p:cNvPicPr>
                <p:nvPr/>
              </p:nvPicPr>
              <p:blipFill>
                <a:blip r:embed="rId13"/>
                <a:stretch>
                  <a:fillRect/>
                </a:stretch>
              </p:blipFill>
              <p:spPr>
                <a:xfrm>
                  <a:off x="1421580" y="4462002"/>
                  <a:ext cx="373220" cy="450060"/>
                </a:xfrm>
                <a:prstGeom prst="rect">
                  <a:avLst/>
                </a:prstGeom>
              </p:spPr>
            </p:pic>
            <p:pic>
              <p:nvPicPr>
                <p:cNvPr id="28" name="Picture 31">
                  <a:extLst>
                    <a:ext uri="{FF2B5EF4-FFF2-40B4-BE49-F238E27FC236}">
                      <a16:creationId xmlns:a16="http://schemas.microsoft.com/office/drawing/2014/main" id="{8823BF44-C5E8-A747-A5C8-4D54AAA3348C}"/>
                    </a:ext>
                  </a:extLst>
                </p:cNvPr>
                <p:cNvPicPr>
                  <a:picLocks noChangeAspect="1"/>
                </p:cNvPicPr>
                <p:nvPr/>
              </p:nvPicPr>
              <p:blipFill>
                <a:blip r:embed="rId14"/>
                <a:stretch>
                  <a:fillRect/>
                </a:stretch>
              </p:blipFill>
              <p:spPr>
                <a:xfrm>
                  <a:off x="958704" y="3561882"/>
                  <a:ext cx="822924" cy="822924"/>
                </a:xfrm>
                <a:prstGeom prst="rect">
                  <a:avLst/>
                </a:prstGeom>
              </p:spPr>
            </p:pic>
          </p:grpSp>
          <p:sp>
            <p:nvSpPr>
              <p:cNvPr id="21" name="TextBox 23">
                <a:extLst>
                  <a:ext uri="{FF2B5EF4-FFF2-40B4-BE49-F238E27FC236}">
                    <a16:creationId xmlns:a16="http://schemas.microsoft.com/office/drawing/2014/main" id="{64FBC032-4A7F-3B47-9816-9788A1BB1E83}"/>
                  </a:ext>
                </a:extLst>
              </p:cNvPr>
              <p:cNvSpPr txBox="1"/>
              <p:nvPr/>
            </p:nvSpPr>
            <p:spPr>
              <a:xfrm>
                <a:off x="1061532" y="771510"/>
                <a:ext cx="1170156" cy="577226"/>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0" i="0" u="none" strike="noStrike" kern="1200" cap="none" spc="0" normalizeH="0" baseline="0" noProof="0" dirty="0">
                    <a:ln>
                      <a:noFill/>
                    </a:ln>
                    <a:solidFill>
                      <a:srgbClr val="58585A"/>
                    </a:solidFill>
                    <a:effectLst/>
                    <a:uLnTx/>
                    <a:uFillTx/>
                    <a:latin typeface="Verdana"/>
                    <a:ea typeface="+mn-ea"/>
                    <a:cs typeface="Arial"/>
                    <a:sym typeface="Arial"/>
                  </a:rPr>
                  <a:t>Data</a:t>
                </a:r>
              </a:p>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0" i="0" u="none" strike="noStrike" kern="1200" cap="none" spc="0" normalizeH="0" baseline="0" noProof="0" dirty="0">
                    <a:ln>
                      <a:noFill/>
                    </a:ln>
                    <a:solidFill>
                      <a:srgbClr val="58585A"/>
                    </a:solidFill>
                    <a:effectLst/>
                    <a:uLnTx/>
                    <a:uFillTx/>
                    <a:latin typeface="Verdana"/>
                    <a:ea typeface="+mn-ea"/>
                    <a:cs typeface="Arial"/>
                    <a:sym typeface="Arial"/>
                  </a:rPr>
                  <a:t>Analytics</a:t>
                </a:r>
              </a:p>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0" i="0" u="none" strike="noStrike" kern="1200" cap="none" spc="0" normalizeH="0" baseline="0" noProof="0" dirty="0">
                    <a:ln>
                      <a:noFill/>
                    </a:ln>
                    <a:solidFill>
                      <a:srgbClr val="58585A"/>
                    </a:solidFill>
                    <a:effectLst/>
                    <a:uLnTx/>
                    <a:uFillTx/>
                    <a:latin typeface="Verdana"/>
                    <a:ea typeface="+mn-ea"/>
                    <a:cs typeface="Arial"/>
                    <a:sym typeface="Arial"/>
                  </a:rPr>
                  <a:t>Team</a:t>
                </a:r>
              </a:p>
            </p:txBody>
          </p:sp>
        </p:grpSp>
        <p:cxnSp>
          <p:nvCxnSpPr>
            <p:cNvPr id="19" name="Straight Arrow Connector 21">
              <a:extLst>
                <a:ext uri="{FF2B5EF4-FFF2-40B4-BE49-F238E27FC236}">
                  <a16:creationId xmlns:a16="http://schemas.microsoft.com/office/drawing/2014/main" id="{C845B9B6-C3DA-3F4C-B574-199CC3599FB8}"/>
                </a:ext>
              </a:extLst>
            </p:cNvPr>
            <p:cNvCxnSpPr/>
            <p:nvPr/>
          </p:nvCxnSpPr>
          <p:spPr bwMode="auto">
            <a:xfrm>
              <a:off x="971520" y="2925047"/>
              <a:ext cx="0" cy="252000"/>
            </a:xfrm>
            <a:prstGeom prst="straightConnector1">
              <a:avLst/>
            </a:prstGeom>
            <a:solidFill>
              <a:schemeClr val="accent1"/>
            </a:solidFill>
            <a:ln w="9525" cap="flat" cmpd="sng" algn="ctr">
              <a:solidFill>
                <a:schemeClr val="tx1"/>
              </a:solidFill>
              <a:prstDash val="dash"/>
              <a:round/>
              <a:headEnd type="none" w="med" len="med"/>
              <a:tailEnd type="arrow"/>
            </a:ln>
            <a:effectLst/>
          </p:spPr>
        </p:cxnSp>
      </p:grpSp>
      <p:sp>
        <p:nvSpPr>
          <p:cNvPr id="30" name="Rounded Rectangle 22">
            <a:extLst>
              <a:ext uri="{FF2B5EF4-FFF2-40B4-BE49-F238E27FC236}">
                <a16:creationId xmlns:a16="http://schemas.microsoft.com/office/drawing/2014/main" id="{B402AFB3-ABAA-FB4F-AB02-E17D26BB1E94}"/>
              </a:ext>
            </a:extLst>
          </p:cNvPr>
          <p:cNvSpPr/>
          <p:nvPr/>
        </p:nvSpPr>
        <p:spPr bwMode="auto">
          <a:xfrm>
            <a:off x="4047184" y="5939599"/>
            <a:ext cx="7001816" cy="603504"/>
          </a:xfrm>
          <a:prstGeom prst="roundRect">
            <a:avLst>
              <a:gd name="adj" fmla="val 5917"/>
            </a:avLst>
          </a:prstGeom>
          <a:solidFill>
            <a:srgbClr val="FFFFFF"/>
          </a:solidFill>
          <a:ln w="9525" cap="flat" cmpd="sng" algn="ctr">
            <a:solidFill>
              <a:srgbClr val="3F4964"/>
            </a:solidFill>
            <a:prstDash val="solid"/>
            <a:round/>
            <a:headEnd type="none" w="med" len="med"/>
            <a:tailEnd type="none" w="med" len="med"/>
          </a:ln>
          <a:effectLst/>
        </p:spPr>
        <p:txBody>
          <a:bodyPr vert="horz" wrap="square" lIns="121917" tIns="60959" rIns="121917" bIns="60959" numCol="1" rtlCol="0" anchor="t" anchorCtr="0" compatLnSpc="1">
            <a:prstTxWarp prst="textNoShape">
              <a:avLst/>
            </a:prstTxWarp>
          </a:bodyPr>
          <a:lstStyle/>
          <a:p>
            <a:pPr marL="0" marR="0" lvl="0" indent="0" algn="l" defTabSz="929171"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8585A"/>
              </a:solidFill>
              <a:effectLst/>
              <a:uLnTx/>
              <a:uFillTx/>
              <a:latin typeface="Arial"/>
              <a:ea typeface="ＭＳ Ｐゴシック" pitchFamily="-72" charset="-128"/>
              <a:cs typeface="Arial"/>
              <a:sym typeface="Arial"/>
            </a:endParaRPr>
          </a:p>
        </p:txBody>
      </p:sp>
      <p:pic>
        <p:nvPicPr>
          <p:cNvPr id="32" name="Picture 71">
            <a:extLst>
              <a:ext uri="{FF2B5EF4-FFF2-40B4-BE49-F238E27FC236}">
                <a16:creationId xmlns:a16="http://schemas.microsoft.com/office/drawing/2014/main" id="{496AB049-3C35-CE4E-8A15-BD0C6DE85F51}"/>
              </a:ext>
            </a:extLst>
          </p:cNvPr>
          <p:cNvPicPr>
            <a:picLocks noChangeAspect="1"/>
          </p:cNvPicPr>
          <p:nvPr/>
        </p:nvPicPr>
        <p:blipFill>
          <a:blip r:embed="rId15"/>
          <a:stretch>
            <a:fillRect/>
          </a:stretch>
        </p:blipFill>
        <p:spPr>
          <a:xfrm>
            <a:off x="4193427" y="5960896"/>
            <a:ext cx="582207" cy="582207"/>
          </a:xfrm>
          <a:prstGeom prst="rect">
            <a:avLst/>
          </a:prstGeom>
        </p:spPr>
      </p:pic>
      <p:pic>
        <p:nvPicPr>
          <p:cNvPr id="33" name="Picture 72">
            <a:extLst>
              <a:ext uri="{FF2B5EF4-FFF2-40B4-BE49-F238E27FC236}">
                <a16:creationId xmlns:a16="http://schemas.microsoft.com/office/drawing/2014/main" id="{1AA91B8D-1B0B-FF4E-BEC1-C98117F3DF1E}"/>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836125" y="4382459"/>
            <a:ext cx="1503782" cy="1388435"/>
          </a:xfrm>
          <a:prstGeom prst="rect">
            <a:avLst/>
          </a:prstGeom>
          <a:solidFill>
            <a:srgbClr val="FF0000"/>
          </a:solidFill>
        </p:spPr>
      </p:pic>
      <p:pic>
        <p:nvPicPr>
          <p:cNvPr id="34" name="Picture 6" descr="See the source image">
            <a:extLst>
              <a:ext uri="{FF2B5EF4-FFF2-40B4-BE49-F238E27FC236}">
                <a16:creationId xmlns:a16="http://schemas.microsoft.com/office/drawing/2014/main" id="{76AF18AB-9E8A-AC4B-8089-E7B6B15B8768}"/>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29152"/>
          <a:stretch/>
        </p:blipFill>
        <p:spPr bwMode="auto">
          <a:xfrm>
            <a:off x="5910077" y="3515564"/>
            <a:ext cx="2926048" cy="2307369"/>
          </a:xfrm>
          <a:prstGeom prst="rect">
            <a:avLst/>
          </a:prstGeom>
          <a:noFill/>
          <a:extLst>
            <a:ext uri="{909E8E84-426E-40DD-AFC4-6F175D3DCCD1}">
              <a14:hiddenFill xmlns:a14="http://schemas.microsoft.com/office/drawing/2010/main">
                <a:solidFill>
                  <a:srgbClr val="FFFFFF"/>
                </a:solidFill>
              </a14:hiddenFill>
            </a:ext>
          </a:extLst>
        </p:spPr>
      </p:pic>
      <p:sp>
        <p:nvSpPr>
          <p:cNvPr id="35" name="Speech Bubble: Rectangle 1">
            <a:extLst>
              <a:ext uri="{FF2B5EF4-FFF2-40B4-BE49-F238E27FC236}">
                <a16:creationId xmlns:a16="http://schemas.microsoft.com/office/drawing/2014/main" id="{15F38E1F-B377-D44D-9492-5926CF81E7B0}"/>
              </a:ext>
            </a:extLst>
          </p:cNvPr>
          <p:cNvSpPr/>
          <p:nvPr/>
        </p:nvSpPr>
        <p:spPr>
          <a:xfrm>
            <a:off x="7669162" y="1908273"/>
            <a:ext cx="4155436" cy="892779"/>
          </a:xfrm>
          <a:prstGeom prst="wedgeRectCallout">
            <a:avLst>
              <a:gd name="adj1" fmla="val -11947"/>
              <a:gd name="adj2" fmla="val 225006"/>
            </a:avLst>
          </a:prstGeom>
          <a:noFill/>
          <a:ln>
            <a:solidFill>
              <a:srgbClr val="3F49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4964"/>
                </a:solidFill>
                <a:effectLst/>
                <a:uLnTx/>
                <a:uFillTx/>
                <a:latin typeface="Calibri" panose="020F0502020204030204"/>
                <a:ea typeface="+mn-ea"/>
                <a:cs typeface="+mn-cs"/>
              </a:rPr>
              <a:t>Read-only production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4964"/>
                </a:solidFill>
                <a:effectLst/>
                <a:uLnTx/>
                <a:uFillTx/>
                <a:latin typeface="Calibri" panose="020F0502020204030204"/>
                <a:ea typeface="+mn-ea"/>
                <a:cs typeface="+mn-cs"/>
              </a:rPr>
              <a:t>Changes applied using CI/CD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4964"/>
                </a:solidFill>
                <a:effectLst/>
                <a:uLnTx/>
                <a:uFillTx/>
                <a:latin typeface="Calibri" panose="020F0502020204030204"/>
                <a:ea typeface="+mn-ea"/>
                <a:cs typeface="+mn-cs"/>
              </a:rPr>
              <a:t>Access using Privileged Identity Management (PIM)</a:t>
            </a:r>
          </a:p>
        </p:txBody>
      </p:sp>
      <p:sp>
        <p:nvSpPr>
          <p:cNvPr id="31" name="TextBox 70">
            <a:extLst>
              <a:ext uri="{FF2B5EF4-FFF2-40B4-BE49-F238E27FC236}">
                <a16:creationId xmlns:a16="http://schemas.microsoft.com/office/drawing/2014/main" id="{6BFBCCDE-CDD8-3740-BD1E-3DCA9D71DFF4}"/>
              </a:ext>
            </a:extLst>
          </p:cNvPr>
          <p:cNvSpPr txBox="1"/>
          <p:nvPr/>
        </p:nvSpPr>
        <p:spPr>
          <a:xfrm>
            <a:off x="3828773" y="6077561"/>
            <a:ext cx="5405600" cy="348876"/>
          </a:xfrm>
          <a:prstGeom prst="rect">
            <a:avLst/>
          </a:prstGeom>
          <a:noFill/>
        </p:spPr>
        <p:txBody>
          <a:bodyPr wrap="square" lIns="121917" tIns="60959" rIns="121917" bIns="60959" rtlCol="0">
            <a:spAutoFit/>
          </a:bodyPr>
          <a:lstStyle/>
          <a:p>
            <a:pPr marL="0" marR="0" lvl="0" indent="0" algn="ctr" defTabSz="1219140" rtl="0" eaLnBrk="1" fontAlgn="auto" latinLnBrk="0" hangingPunct="0">
              <a:lnSpc>
                <a:spcPct val="100000"/>
              </a:lnSpc>
              <a:spcBef>
                <a:spcPts val="0"/>
              </a:spcBef>
              <a:spcAft>
                <a:spcPts val="0"/>
              </a:spcAft>
              <a:buClrTx/>
              <a:buSzTx/>
              <a:buFontTx/>
              <a:buNone/>
              <a:tabLst/>
              <a:defRPr/>
            </a:pPr>
            <a:r>
              <a:rPr kumimoji="0" lang="en-US" sz="1467" b="0" i="1" u="none" strike="noStrike" kern="0" cap="none" spc="0" normalizeH="0" baseline="0" noProof="0" dirty="0">
                <a:ln>
                  <a:noFill/>
                </a:ln>
                <a:solidFill>
                  <a:srgbClr val="58585A"/>
                </a:solidFill>
                <a:effectLst/>
                <a:uLnTx/>
                <a:uFillTx/>
                <a:latin typeface="Verdana"/>
                <a:ea typeface="ＭＳ Ｐゴシック" pitchFamily="-72" charset="-128"/>
                <a:cs typeface="Arial"/>
                <a:sym typeface="Arial"/>
              </a:rPr>
              <a:t>Intelligent Infrastructure Platform</a:t>
            </a:r>
          </a:p>
        </p:txBody>
      </p:sp>
    </p:spTree>
    <p:extLst>
      <p:ext uri="{BB962C8B-B14F-4D97-AF65-F5344CB8AC3E}">
        <p14:creationId xmlns:p14="http://schemas.microsoft.com/office/powerpoint/2010/main" val="31377950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Group Challenge: Build up a Landing Zone Vision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41632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Light"/>
                <a:ea typeface="+mn-ea"/>
                <a:cs typeface="+mn-cs"/>
              </a:rPr>
              <a:t>To Do</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Understand the customer environment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Start with the Sample Blueprints in Azure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Establish a Network Design in the Landing Zone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20 minutes</a:t>
            </a:r>
          </a:p>
        </p:txBody>
      </p:sp>
    </p:spTree>
    <p:extLst>
      <p:ext uri="{BB962C8B-B14F-4D97-AF65-F5344CB8AC3E}">
        <p14:creationId xmlns:p14="http://schemas.microsoft.com/office/powerpoint/2010/main" val="2183030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Group Challenge: Build up a Landing Zone Vision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41632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Light"/>
                <a:ea typeface="+mn-ea"/>
                <a:cs typeface="+mn-cs"/>
              </a:rPr>
              <a:t>To Do</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Understand the customer environment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Start with the Sample Blueprints in Azure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Establish a Network Design in the Landing Zone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20 minutes</a:t>
            </a:r>
          </a:p>
        </p:txBody>
      </p:sp>
    </p:spTree>
    <p:extLst>
      <p:ext uri="{BB962C8B-B14F-4D97-AF65-F5344CB8AC3E}">
        <p14:creationId xmlns:p14="http://schemas.microsoft.com/office/powerpoint/2010/main" val="531164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7C4E0F4F-0671-45B1-A708-18FBC2724235}"/>
              </a:ext>
            </a:extLst>
          </p:cNvPr>
          <p:cNvSpPr>
            <a:spLocks noGrp="1"/>
          </p:cNvSpPr>
          <p:nvPr>
            <p:ph type="body" sz="quarter" idx="16"/>
          </p:nvPr>
        </p:nvSpPr>
        <p:spPr/>
        <p:txBody>
          <a:bodyPr/>
          <a:lstStyle/>
          <a:p>
            <a:endParaRPr lang="en-US"/>
          </a:p>
        </p:txBody>
      </p:sp>
      <p:sp>
        <p:nvSpPr>
          <p:cNvPr id="4" name="Titel 3">
            <a:extLst>
              <a:ext uri="{FF2B5EF4-FFF2-40B4-BE49-F238E27FC236}">
                <a16:creationId xmlns:a16="http://schemas.microsoft.com/office/drawing/2014/main" id="{C722D0F4-6DB6-4BAC-8D2D-1E37C4A3B858}"/>
              </a:ext>
            </a:extLst>
          </p:cNvPr>
          <p:cNvSpPr>
            <a:spLocks noGrp="1"/>
          </p:cNvSpPr>
          <p:nvPr>
            <p:ph type="title"/>
          </p:nvPr>
        </p:nvSpPr>
        <p:spPr/>
        <p:txBody>
          <a:bodyPr/>
          <a:lstStyle/>
          <a:p>
            <a:r>
              <a:rPr lang="en-US"/>
              <a:t>Solution - Network</a:t>
            </a:r>
          </a:p>
        </p:txBody>
      </p:sp>
    </p:spTree>
    <p:extLst>
      <p:ext uri="{BB962C8B-B14F-4D97-AF65-F5344CB8AC3E}">
        <p14:creationId xmlns:p14="http://schemas.microsoft.com/office/powerpoint/2010/main" val="179567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DF93E0-6805-4177-A7C6-18769BF1DBA3}"/>
              </a:ext>
            </a:extLst>
          </p:cNvPr>
          <p:cNvSpPr>
            <a:spLocks noGrp="1"/>
          </p:cNvSpPr>
          <p:nvPr>
            <p:ph type="title"/>
          </p:nvPr>
        </p:nvSpPr>
        <p:spPr/>
        <p:txBody>
          <a:bodyPr/>
          <a:lstStyle/>
          <a:p>
            <a:r>
              <a:rPr lang="en-US"/>
              <a:t>How to Build the Environment…</a:t>
            </a:r>
          </a:p>
        </p:txBody>
      </p:sp>
      <p:sp>
        <p:nvSpPr>
          <p:cNvPr id="5" name="Textplatzhalter 4">
            <a:extLst>
              <a:ext uri="{FF2B5EF4-FFF2-40B4-BE49-F238E27FC236}">
                <a16:creationId xmlns:a16="http://schemas.microsoft.com/office/drawing/2014/main" id="{26C85486-8733-4352-983B-BB96A28633AD}"/>
              </a:ext>
            </a:extLst>
          </p:cNvPr>
          <p:cNvSpPr>
            <a:spLocks noGrp="1"/>
          </p:cNvSpPr>
          <p:nvPr>
            <p:ph type="body" sz="quarter" idx="10"/>
          </p:nvPr>
        </p:nvSpPr>
        <p:spPr>
          <a:xfrm>
            <a:off x="269239" y="1189177"/>
            <a:ext cx="11653523" cy="2598147"/>
          </a:xfrm>
        </p:spPr>
        <p:txBody>
          <a:bodyPr/>
          <a:lstStyle/>
          <a:p>
            <a:pPr marL="571500" indent="-571500">
              <a:buFontTx/>
              <a:buChar char="-"/>
            </a:pPr>
            <a:r>
              <a:rPr lang="en-US"/>
              <a:t>Maybe deploy the CAF Basic Blueprint and add a vNet </a:t>
            </a:r>
          </a:p>
          <a:p>
            <a:r>
              <a:rPr lang="en-US"/>
              <a:t>or </a:t>
            </a:r>
          </a:p>
          <a:p>
            <a:r>
              <a:rPr lang="en-US"/>
              <a:t>- just deploy Step 1 and </a:t>
            </a:r>
            <a:r>
              <a:rPr lang="en-US">
                <a:solidFill>
                  <a:schemeClr val="tx1"/>
                </a:solidFill>
                <a:hlinkClick r:id="rId2">
                  <a:extLst>
                    <a:ext uri="{A12FA001-AC4F-418D-AE19-62706E023703}">
                      <ahyp:hlinkClr xmlns:ahyp="http://schemas.microsoft.com/office/drawing/2018/hyperlinkcolor" val="tx"/>
                    </a:ext>
                  </a:extLst>
                </a:hlinkClick>
              </a:rPr>
              <a:t>Step 2 of </a:t>
            </a:r>
            <a:r>
              <a:rPr lang="en-US" err="1">
                <a:solidFill>
                  <a:schemeClr val="tx1"/>
                </a:solidFill>
                <a:hlinkClick r:id="rId2">
                  <a:extLst>
                    <a:ext uri="{A12FA001-AC4F-418D-AE19-62706E023703}">
                      <ahyp:hlinkClr xmlns:ahyp="http://schemas.microsoft.com/office/drawing/2018/hyperlinkcolor" val="tx"/>
                    </a:ext>
                  </a:extLst>
                </a:hlinkClick>
              </a:rPr>
              <a:t>HoL</a:t>
            </a:r>
            <a:r>
              <a:rPr lang="en-US">
                <a:solidFill>
                  <a:schemeClr val="tx1"/>
                </a:solidFill>
                <a:hlinkClick r:id="rId2">
                  <a:extLst>
                    <a:ext uri="{A12FA001-AC4F-418D-AE19-62706E023703}">
                      <ahyp:hlinkClr xmlns:ahyp="http://schemas.microsoft.com/office/drawing/2018/hyperlinkcolor" val="tx"/>
                    </a:ext>
                  </a:extLst>
                </a:hlinkClick>
              </a:rPr>
              <a:t> 3</a:t>
            </a:r>
            <a:endParaRPr lang="en-US">
              <a:solidFill>
                <a:schemeClr val="tx1"/>
              </a:solidFill>
            </a:endParaRPr>
          </a:p>
        </p:txBody>
      </p:sp>
    </p:spTree>
    <p:extLst>
      <p:ext uri="{BB962C8B-B14F-4D97-AF65-F5344CB8AC3E}">
        <p14:creationId xmlns:p14="http://schemas.microsoft.com/office/powerpoint/2010/main" val="216887300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0AE2-BC19-4E98-A30E-6F659B8DB69E}"/>
              </a:ext>
            </a:extLst>
          </p:cNvPr>
          <p:cNvSpPr>
            <a:spLocks noGrp="1"/>
          </p:cNvSpPr>
          <p:nvPr>
            <p:ph type="title"/>
          </p:nvPr>
        </p:nvSpPr>
        <p:spPr>
          <a:xfrm>
            <a:off x="269301" y="1729768"/>
            <a:ext cx="9331898" cy="1814086"/>
          </a:xfrm>
        </p:spPr>
        <p:txBody>
          <a:bodyPr/>
          <a:lstStyle/>
          <a:p>
            <a:r>
              <a:rPr lang="en-US" sz="5400"/>
              <a:t>Azure Immersion Workshop:</a:t>
            </a:r>
            <a:br>
              <a:rPr lang="en-US" sz="5400"/>
            </a:br>
            <a:r>
              <a:rPr lang="en-US" sz="5400"/>
              <a:t>Infrastructure Migration</a:t>
            </a:r>
            <a:endParaRPr lang="en-US"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B5AEAF16-82EB-4F42-B80B-EBAD27DC8632}"/>
              </a:ext>
            </a:extLst>
          </p:cNvPr>
          <p:cNvSpPr>
            <a:spLocks noGrp="1"/>
          </p:cNvSpPr>
          <p:nvPr>
            <p:ph type="body" sz="quarter" idx="12"/>
          </p:nvPr>
        </p:nvSpPr>
        <p:spPr>
          <a:xfrm>
            <a:off x="269301" y="3721395"/>
            <a:ext cx="11653397" cy="2750289"/>
          </a:xfrm>
        </p:spPr>
        <p:txBody>
          <a:bodyPr vert="horz" wrap="square" lIns="164592" tIns="109728" rIns="164592" bIns="109728" rtlCol="0" anchor="t">
            <a:noAutofit/>
          </a:bodyPr>
          <a:lstStyle/>
          <a:p>
            <a:r>
              <a:rPr lang="en-US" sz="3100">
                <a:latin typeface="Segoe UI"/>
                <a:cs typeface="Segoe UI"/>
              </a:rPr>
              <a:t>Session 7: </a:t>
            </a:r>
            <a:r>
              <a:rPr lang="en-US" sz="3100" b="1">
                <a:latin typeface="Segoe UI"/>
                <a:cs typeface="Segoe UI"/>
              </a:rPr>
              <a:t>Windows, SQL &amp; Linux migration</a:t>
            </a:r>
            <a:endParaRPr lang="en-US" sz="3100">
              <a:ea typeface="+mn-lt"/>
              <a:cs typeface="+mn-lt"/>
            </a:endParaRPr>
          </a:p>
          <a:p>
            <a:endParaRPr lang="en-US">
              <a:latin typeface="Segoe UI" panose="020B0502040204020203" pitchFamily="34" charset="0"/>
              <a:cs typeface="Segoe UI" panose="020B0502040204020203" pitchFamily="34" charset="0"/>
            </a:endParaRPr>
          </a:p>
          <a:p>
            <a:r>
              <a:rPr lang="en-US" sz="3100">
                <a:latin typeface="Segoe UI"/>
                <a:cs typeface="Segoe UI"/>
              </a:rPr>
              <a:t>May 2020</a:t>
            </a:r>
          </a:p>
          <a:p>
            <a:r>
              <a:rPr lang="en-US" sz="3100">
                <a:latin typeface="Segoe UI"/>
                <a:cs typeface="Segoe UI"/>
              </a:rPr>
              <a:t>Speaker Name</a:t>
            </a:r>
            <a:endParaRPr lang="en-US"/>
          </a:p>
        </p:txBody>
      </p:sp>
    </p:spTree>
    <p:extLst>
      <p:ext uri="{BB962C8B-B14F-4D97-AF65-F5344CB8AC3E}">
        <p14:creationId xmlns:p14="http://schemas.microsoft.com/office/powerpoint/2010/main" val="78557968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2BE6316-17DA-4DE7-B777-F0C5AD64B7FB}"/>
              </a:ext>
            </a:extLst>
          </p:cNvPr>
          <p:cNvSpPr>
            <a:spLocks noGrp="1"/>
          </p:cNvSpPr>
          <p:nvPr>
            <p:ph type="title"/>
          </p:nvPr>
        </p:nvSpPr>
        <p:spPr/>
        <p:txBody>
          <a:bodyPr/>
          <a:lstStyle/>
          <a:p>
            <a:r>
              <a:rPr lang="en-US"/>
              <a:t>Hands on lab, Windows, SQL &amp; Linux migration</a:t>
            </a:r>
          </a:p>
        </p:txBody>
      </p:sp>
      <p:sp>
        <p:nvSpPr>
          <p:cNvPr id="5" name="Textplatzhalter 4">
            <a:extLst>
              <a:ext uri="{FF2B5EF4-FFF2-40B4-BE49-F238E27FC236}">
                <a16:creationId xmlns:a16="http://schemas.microsoft.com/office/drawing/2014/main" id="{DF318E7D-A890-4B9D-B4B8-30260DBBE61D}"/>
              </a:ext>
            </a:extLst>
          </p:cNvPr>
          <p:cNvSpPr>
            <a:spLocks noGrp="1"/>
          </p:cNvSpPr>
          <p:nvPr>
            <p:ph type="body" sz="quarter" idx="13"/>
          </p:nvPr>
        </p:nvSpPr>
        <p:spPr>
          <a:xfrm>
            <a:off x="455995" y="1699672"/>
            <a:ext cx="5796579" cy="5632715"/>
          </a:xfrm>
          <a:noFill/>
        </p:spPr>
        <p:txBody>
          <a:bodyPr vert="horz" wrap="square" lIns="164592" tIns="109728" rIns="164592" bIns="109728" rtlCol="0" anchor="t">
            <a:noAutofit/>
          </a:bodyPr>
          <a:lstStyle/>
          <a:p>
            <a:pPr>
              <a:lnSpc>
                <a:spcPct val="100000"/>
              </a:lnSpc>
              <a:spcBef>
                <a:spcPts val="0"/>
              </a:spcBef>
            </a:pPr>
            <a:r>
              <a:rPr lang="en-US" sz="1600" b="1" err="1">
                <a:gradFill>
                  <a:gsLst>
                    <a:gs pos="91000">
                      <a:schemeClr val="tx1"/>
                    </a:gs>
                    <a:gs pos="0">
                      <a:schemeClr val="tx1"/>
                    </a:gs>
                  </a:gsLst>
                  <a:lin ang="5400000" scaled="0"/>
                </a:gradFill>
                <a:latin typeface="Segoe UI"/>
                <a:cs typeface="Segoe UI"/>
              </a:rPr>
              <a:t>ToDo</a:t>
            </a:r>
            <a:r>
              <a:rPr lang="en-US" sz="1600" b="1">
                <a:gradFill>
                  <a:gsLst>
                    <a:gs pos="91000">
                      <a:schemeClr val="tx1"/>
                    </a:gs>
                    <a:gs pos="0">
                      <a:schemeClr val="tx1"/>
                    </a:gs>
                  </a:gsLst>
                  <a:lin ang="5400000" scaled="0"/>
                </a:gradFill>
                <a:latin typeface="Segoe UI"/>
                <a:cs typeface="Segoe UI"/>
              </a:rPr>
              <a:t>:</a:t>
            </a:r>
          </a:p>
          <a:p>
            <a:pPr>
              <a:lnSpc>
                <a:spcPct val="100000"/>
              </a:lnSpc>
            </a:pPr>
            <a:r>
              <a:rPr lang="en-US" sz="1600">
                <a:gradFill>
                  <a:gsLst>
                    <a:gs pos="91000">
                      <a:schemeClr val="tx1"/>
                    </a:gs>
                    <a:gs pos="0">
                      <a:schemeClr val="tx1"/>
                    </a:gs>
                  </a:gsLst>
                  <a:lin ang="5400000" scaled="0"/>
                </a:gradFill>
                <a:latin typeface="Segoe UI"/>
                <a:cs typeface="Segoe UI"/>
              </a:rPr>
              <a:t>In this exercise you will migrate applications that run on Windows Server, SQL Server and Linux from the on-premises Hyper-V virtual machines to new </a:t>
            </a:r>
            <a:r>
              <a:rPr lang="en-US" sz="1600">
                <a:solidFill>
                  <a:srgbClr val="3C3C41"/>
                </a:solidFill>
                <a:latin typeface="Segoe UI"/>
                <a:cs typeface="Segoe UI"/>
              </a:rPr>
              <a:t>virtual machines and Azure</a:t>
            </a:r>
            <a:r>
              <a:rPr lang="en-US" sz="1600">
                <a:gradFill>
                  <a:gsLst>
                    <a:gs pos="91000">
                      <a:schemeClr val="tx1"/>
                    </a:gs>
                    <a:gs pos="0">
                      <a:schemeClr val="tx1"/>
                    </a:gs>
                  </a:gsLst>
                  <a:lin ang="5400000" scaled="0"/>
                </a:gradFill>
                <a:latin typeface="Segoe UI"/>
                <a:cs typeface="Segoe UI"/>
              </a:rPr>
              <a:t> Database Services for SQL Server hosted in Azure. </a:t>
            </a:r>
            <a:endParaRPr lang="en-US" sz="1600">
              <a:gradFill>
                <a:gsLst>
                  <a:gs pos="91000">
                    <a:schemeClr val="tx1"/>
                  </a:gs>
                  <a:gs pos="0">
                    <a:schemeClr val="tx1"/>
                  </a:gs>
                </a:gsLst>
                <a:lin ang="5400000" scaled="0"/>
              </a:gradFill>
              <a:latin typeface="Segoe UI" panose="020B0502040204020203" pitchFamily="34" charset="0"/>
              <a:cs typeface="Segoe UI" panose="020B0502040204020203" pitchFamily="34" charset="0"/>
            </a:endParaRPr>
          </a:p>
          <a:p>
            <a:pPr>
              <a:lnSpc>
                <a:spcPct val="100000"/>
              </a:lnSpc>
              <a:spcBef>
                <a:spcPts val="0"/>
              </a:spcBef>
            </a:pPr>
            <a:r>
              <a:rPr lang="en-US" sz="1600">
                <a:gradFill>
                  <a:gsLst>
                    <a:gs pos="91000">
                      <a:schemeClr val="tx1"/>
                    </a:gs>
                    <a:gs pos="0">
                      <a:schemeClr val="tx1"/>
                    </a:gs>
                  </a:gsLst>
                  <a:lin ang="5400000" scaled="0"/>
                </a:gradFill>
                <a:latin typeface="Segoe UI"/>
                <a:cs typeface="Segoe UI"/>
              </a:rPr>
              <a:t>You will use Azure Migrate to migrate the Windows Server and Linux Servers, and the Azure Database Migration Service (DMS) to complete the migration for the database, which uses the Microsoft Data Migration Assistant (DMA). By end of this session, all components will have been migrated to Azure. </a:t>
            </a:r>
            <a:endParaRPr lang="zh-CN"/>
          </a:p>
          <a:p>
            <a:pPr>
              <a:lnSpc>
                <a:spcPct val="100000"/>
              </a:lnSpc>
              <a:spcBef>
                <a:spcPts val="0"/>
              </a:spcBef>
            </a:pPr>
            <a:r>
              <a:rPr lang="en-US" sz="1200">
                <a:gradFill>
                  <a:gsLst>
                    <a:gs pos="91000">
                      <a:schemeClr val="tx1"/>
                    </a:gs>
                    <a:gs pos="0">
                      <a:schemeClr val="tx1"/>
                    </a:gs>
                  </a:gsLst>
                  <a:lin ang="5400000" scaled="0"/>
                </a:gradFill>
                <a:latin typeface="Segoe UI"/>
                <a:cs typeface="Segoe UI"/>
              </a:rPr>
              <a:t>(And remember to clean up resources if you're not using them!)</a:t>
            </a:r>
            <a:endParaRPr lang="zh-CN" altLang="en-US" sz="1200">
              <a:gradFill>
                <a:gsLst>
                  <a:gs pos="91000">
                    <a:schemeClr val="tx1"/>
                  </a:gs>
                  <a:gs pos="0">
                    <a:schemeClr val="tx1"/>
                  </a:gs>
                </a:gsLst>
                <a:lin ang="5400000" scaled="0"/>
              </a:gradFill>
              <a:latin typeface="Segoe UI" panose="020B0502040204020203" pitchFamily="34" charset="0"/>
              <a:cs typeface="Segoe UI" panose="020B0502040204020203" pitchFamily="34" charset="0"/>
            </a:endParaRPr>
          </a:p>
          <a:p>
            <a:pPr>
              <a:lnSpc>
                <a:spcPct val="100000"/>
              </a:lnSpc>
              <a:spcBef>
                <a:spcPts val="0"/>
              </a:spcBef>
            </a:pPr>
            <a:endParaRPr lang="en-US" sz="1600" b="1">
              <a:gradFill>
                <a:gsLst>
                  <a:gs pos="91000">
                    <a:schemeClr val="tx1"/>
                  </a:gs>
                  <a:gs pos="0">
                    <a:schemeClr val="tx1"/>
                  </a:gs>
                </a:gsLst>
                <a:lin ang="5400000" scaled="0"/>
              </a:gradFill>
              <a:latin typeface="Segoe UI"/>
              <a:cs typeface="Segoe UI"/>
            </a:endParaRPr>
          </a:p>
          <a:p>
            <a:pPr>
              <a:lnSpc>
                <a:spcPct val="100000"/>
              </a:lnSpc>
              <a:spcBef>
                <a:spcPts val="0"/>
              </a:spcBef>
            </a:pPr>
            <a:r>
              <a:rPr lang="en-US" sz="1600" b="1">
                <a:gradFill>
                  <a:gsLst>
                    <a:gs pos="91000">
                      <a:schemeClr val="tx1"/>
                    </a:gs>
                    <a:gs pos="0">
                      <a:schemeClr val="tx1"/>
                    </a:gs>
                  </a:gsLst>
                  <a:lin ang="5400000" scaled="0"/>
                </a:gradFill>
                <a:latin typeface="Segoe UI"/>
                <a:cs typeface="Segoe UI"/>
              </a:rPr>
              <a:t>Flow:</a:t>
            </a:r>
            <a:endParaRPr lang="en-US" sz="1600">
              <a:cs typeface="Segoe UI Semibold"/>
            </a:endParaRPr>
          </a:p>
          <a:p>
            <a:pPr>
              <a:lnSpc>
                <a:spcPct val="100000"/>
              </a:lnSpc>
              <a:spcBef>
                <a:spcPts val="0"/>
              </a:spcBef>
            </a:pPr>
            <a:r>
              <a:rPr lang="en-US" sz="1600">
                <a:gradFill>
                  <a:gsLst>
                    <a:gs pos="91000">
                      <a:schemeClr val="tx1"/>
                    </a:gs>
                    <a:gs pos="0">
                      <a:schemeClr val="tx1"/>
                    </a:gs>
                  </a:gsLst>
                  <a:lin ang="5400000" scaled="0"/>
                </a:gradFill>
                <a:latin typeface="Segoe UI"/>
                <a:cs typeface="Segoe UI"/>
              </a:rPr>
              <a:t>Let the attendees in their groups deploy the CAF basic landing zone blueprint and add components they discussed in the Landing Zone exercise before. Then continues from </a:t>
            </a:r>
            <a:r>
              <a:rPr lang="en-US" sz="1600">
                <a:gradFill>
                  <a:gsLst>
                    <a:gs pos="91000">
                      <a:schemeClr val="tx1"/>
                    </a:gs>
                    <a:gs pos="0">
                      <a:schemeClr val="tx1"/>
                    </a:gs>
                  </a:gsLst>
                  <a:lin ang="5400000" scaled="0"/>
                </a:gradFill>
                <a:latin typeface="Segoe UI"/>
                <a:cs typeface="Segoe UI"/>
                <a:hlinkClick r:id="rId3">
                  <a:extLst>
                    <a:ext uri="{A12FA001-AC4F-418D-AE19-62706E023703}">
                      <ahyp:hlinkClr xmlns:ahyp="http://schemas.microsoft.com/office/drawing/2018/hyperlinkcolor" val="tx"/>
                    </a:ext>
                  </a:extLst>
                </a:hlinkClick>
              </a:rPr>
              <a:t>HOL </a:t>
            </a:r>
            <a:r>
              <a:rPr lang="en-US" sz="1600">
                <a:gradFill>
                  <a:gsLst>
                    <a:gs pos="91000">
                      <a:schemeClr val="tx1"/>
                    </a:gs>
                    <a:gs pos="0">
                      <a:schemeClr val="tx1"/>
                    </a:gs>
                  </a:gsLst>
                  <a:lin ang="5400000" scaled="0"/>
                </a:gradFill>
                <a:latin typeface="Segoe UI"/>
                <a:cs typeface="Segoe UI"/>
                <a:hlinkClick r:id="rId3"/>
              </a:rPr>
              <a:t>Exercise 2 Task </a:t>
            </a:r>
            <a:r>
              <a:rPr lang="en-US" sz="1600">
                <a:gradFill>
                  <a:gsLst>
                    <a:gs pos="91000">
                      <a:schemeClr val="tx1"/>
                    </a:gs>
                    <a:gs pos="0">
                      <a:schemeClr val="tx1"/>
                    </a:gs>
                  </a:gsLst>
                  <a:lin ang="5400000" scaled="0"/>
                </a:gradFill>
                <a:latin typeface="Segoe UI"/>
                <a:cs typeface="Segoe UI"/>
                <a:hlinkClick r:id="rId3">
                  <a:extLst>
                    <a:ext uri="{A12FA001-AC4F-418D-AE19-62706E023703}">
                      <ahyp:hlinkClr xmlns:ahyp="http://schemas.microsoft.com/office/drawing/2018/hyperlinkcolor" val="tx"/>
                    </a:ext>
                  </a:extLst>
                </a:hlinkClick>
              </a:rPr>
              <a:t>5</a:t>
            </a:r>
            <a:r>
              <a:rPr lang="en-US" sz="1600">
                <a:gradFill>
                  <a:gsLst>
                    <a:gs pos="91000">
                      <a:schemeClr val="tx1"/>
                    </a:gs>
                    <a:gs pos="0">
                      <a:schemeClr val="tx1"/>
                    </a:gs>
                  </a:gsLst>
                  <a:lin ang="5400000" scaled="0"/>
                </a:gradFill>
                <a:latin typeface="Segoe UI"/>
                <a:cs typeface="Segoe UI"/>
              </a:rPr>
              <a:t> from the MCW content.</a:t>
            </a:r>
          </a:p>
          <a:p>
            <a:pPr>
              <a:lnSpc>
                <a:spcPct val="100000"/>
              </a:lnSpc>
              <a:spcBef>
                <a:spcPts val="0"/>
              </a:spcBef>
            </a:pPr>
            <a:endParaRPr lang="en-US" sz="1600">
              <a:gradFill>
                <a:gsLst>
                  <a:gs pos="91000">
                    <a:schemeClr val="tx1"/>
                  </a:gs>
                  <a:gs pos="0">
                    <a:schemeClr val="tx1"/>
                  </a:gs>
                </a:gsLst>
                <a:lin ang="5400000" scaled="0"/>
              </a:gradFill>
              <a:latin typeface="Segoe UI" panose="020B0502040204020203" pitchFamily="34" charset="0"/>
              <a:cs typeface="Segoe UI" panose="020B0502040204020203" pitchFamily="34" charset="0"/>
            </a:endParaRPr>
          </a:p>
        </p:txBody>
      </p:sp>
      <p:pic>
        <p:nvPicPr>
          <p:cNvPr id="2" name="Grafik 1">
            <a:extLst>
              <a:ext uri="{FF2B5EF4-FFF2-40B4-BE49-F238E27FC236}">
                <a16:creationId xmlns:a16="http://schemas.microsoft.com/office/drawing/2014/main" id="{CA0C478F-90D0-4065-8186-8E8A9E519B16}"/>
              </a:ext>
            </a:extLst>
          </p:cNvPr>
          <p:cNvPicPr>
            <a:picLocks noChangeAspect="1"/>
          </p:cNvPicPr>
          <p:nvPr/>
        </p:nvPicPr>
        <p:blipFill>
          <a:blip r:embed="rId4"/>
          <a:stretch>
            <a:fillRect/>
          </a:stretch>
        </p:blipFill>
        <p:spPr>
          <a:xfrm>
            <a:off x="6318443" y="2117173"/>
            <a:ext cx="5417562" cy="4120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F5C1D92E-C950-4FEB-83F4-61EF29B535C1}"/>
              </a:ext>
            </a:extLst>
          </p:cNvPr>
          <p:cNvSpPr txBox="1"/>
          <p:nvPr/>
        </p:nvSpPr>
        <p:spPr>
          <a:xfrm>
            <a:off x="162169" y="942542"/>
            <a:ext cx="10068169" cy="757130"/>
          </a:xfrm>
          <a:prstGeom prst="rect">
            <a:avLst/>
          </a:prstGeom>
          <a:noFill/>
        </p:spPr>
        <p:txBody>
          <a:bodyPr wrap="square" lIns="91440" tIns="45720" rIns="91440" bIns="45720" anchor="t">
            <a:spAutoFit/>
          </a:bodyPr>
          <a:lstStyle/>
          <a:p>
            <a:pPr marL="342900" marR="0" lvl="0" indent="0" algn="l" defTabSz="914400" rtl="0" eaLnBrk="1" fontAlgn="ctr"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41"/>
                </a:solidFill>
                <a:effectLst/>
                <a:uLnTx/>
                <a:uFillTx/>
                <a:latin typeface="Calibri"/>
                <a:ea typeface="+mn-ea"/>
                <a:cs typeface="Calibri"/>
              </a:rPr>
              <a:t>Time Slot: </a:t>
            </a:r>
            <a:r>
              <a:rPr kumimoji="0" lang="en-US" sz="1800" b="0" i="0" u="none" strike="noStrike" kern="1200" cap="none" spc="0" normalizeH="0" baseline="0" noProof="0">
                <a:ln>
                  <a:noFill/>
                </a:ln>
                <a:solidFill>
                  <a:srgbClr val="3C3C41"/>
                </a:solidFill>
                <a:effectLst/>
                <a:uLnTx/>
                <a:uFillTx/>
                <a:latin typeface="Calibri"/>
                <a:ea typeface="+mn-ea"/>
                <a:cs typeface="Calibri"/>
              </a:rPr>
              <a:t>3:00 - 4:15 PM</a:t>
            </a:r>
          </a:p>
          <a:p>
            <a:pPr marL="342900" marR="0" lvl="0" indent="0" algn="l" defTabSz="914400" rtl="0" eaLnBrk="1" fontAlgn="ctr"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41"/>
                </a:solidFill>
                <a:effectLst/>
                <a:uLnTx/>
                <a:uFillTx/>
                <a:latin typeface="Calibri"/>
                <a:ea typeface="+mn-ea"/>
                <a:cs typeface="Calibri"/>
              </a:rPr>
              <a:t>Topic: </a:t>
            </a:r>
            <a:r>
              <a:rPr kumimoji="0" lang="de-DE" sz="1800" b="0" i="0" u="none" strike="noStrike" kern="1200" cap="none" spc="0" normalizeH="0" baseline="0" noProof="0" err="1">
                <a:ln>
                  <a:noFill/>
                </a:ln>
                <a:solidFill>
                  <a:srgbClr val="3C3C41"/>
                </a:solidFill>
                <a:effectLst/>
                <a:uLnTx/>
                <a:uFillTx/>
                <a:latin typeface="Calibri"/>
                <a:ea typeface="+mn-ea"/>
                <a:cs typeface="Calibri"/>
              </a:rPr>
              <a:t>Migrate</a:t>
            </a:r>
            <a:r>
              <a:rPr kumimoji="0" lang="de-DE" sz="1800" b="0" i="0" u="none" strike="noStrike" kern="1200" cap="none" spc="0" normalizeH="0" baseline="0" noProof="0">
                <a:ln>
                  <a:noFill/>
                </a:ln>
                <a:solidFill>
                  <a:srgbClr val="3C3C41"/>
                </a:solidFill>
                <a:effectLst/>
                <a:uLnTx/>
                <a:uFillTx/>
                <a:latin typeface="Calibri"/>
                <a:ea typeface="+mn-ea"/>
                <a:cs typeface="Calibri"/>
              </a:rPr>
              <a:t> </a:t>
            </a:r>
            <a:r>
              <a:rPr kumimoji="0" lang="de-DE" sz="1800" b="0" i="0" u="none" strike="noStrike" kern="1200" cap="none" spc="0" normalizeH="0" baseline="0" noProof="0" err="1">
                <a:ln>
                  <a:noFill/>
                </a:ln>
                <a:solidFill>
                  <a:srgbClr val="3C3C41"/>
                </a:solidFill>
                <a:effectLst/>
                <a:uLnTx/>
                <a:uFillTx/>
                <a:latin typeface="Calibri"/>
                <a:ea typeface="+mn-ea"/>
                <a:cs typeface="Calibri"/>
              </a:rPr>
              <a:t>the</a:t>
            </a:r>
            <a:r>
              <a:rPr kumimoji="0" lang="de-DE" sz="1800" b="0" i="0" u="none" strike="noStrike" kern="1200" cap="none" spc="0" normalizeH="0" baseline="0" noProof="0">
                <a:ln>
                  <a:noFill/>
                </a:ln>
                <a:solidFill>
                  <a:srgbClr val="3C3C41"/>
                </a:solidFill>
                <a:effectLst/>
                <a:uLnTx/>
                <a:uFillTx/>
                <a:latin typeface="Calibri"/>
                <a:ea typeface="+mn-ea"/>
                <a:cs typeface="Calibri"/>
              </a:rPr>
              <a:t> </a:t>
            </a:r>
            <a:r>
              <a:rPr kumimoji="0" lang="de-DE" sz="1800" b="0" i="0" u="none" strike="noStrike" kern="1200" cap="none" spc="0" normalizeH="0" baseline="0" noProof="0" err="1">
                <a:ln>
                  <a:noFill/>
                </a:ln>
                <a:solidFill>
                  <a:srgbClr val="3C3C41"/>
                </a:solidFill>
                <a:effectLst/>
                <a:uLnTx/>
                <a:uFillTx/>
                <a:latin typeface="Calibri"/>
                <a:ea typeface="+mn-ea"/>
                <a:cs typeface="Calibri"/>
              </a:rPr>
              <a:t>SmartHotel</a:t>
            </a:r>
            <a:r>
              <a:rPr kumimoji="0" lang="de-DE" sz="1800" b="0" i="0" u="none" strike="noStrike" kern="1200" cap="none" spc="0" normalizeH="0" baseline="0" noProof="0">
                <a:ln>
                  <a:noFill/>
                </a:ln>
                <a:solidFill>
                  <a:srgbClr val="3C3C41"/>
                </a:solidFill>
                <a:effectLst/>
                <a:uLnTx/>
                <a:uFillTx/>
                <a:latin typeface="Calibri"/>
                <a:ea typeface="+mn-ea"/>
                <a:cs typeface="Calibri"/>
              </a:rPr>
              <a:t> </a:t>
            </a:r>
            <a:r>
              <a:rPr kumimoji="0" lang="de-DE" sz="1800" b="0" i="0" u="none" strike="noStrike" kern="1200" cap="none" spc="0" normalizeH="0" baseline="0" noProof="0" err="1">
                <a:ln>
                  <a:noFill/>
                </a:ln>
                <a:solidFill>
                  <a:srgbClr val="3C3C41"/>
                </a:solidFill>
                <a:effectLst/>
                <a:uLnTx/>
                <a:uFillTx/>
                <a:latin typeface="Calibri"/>
                <a:ea typeface="+mn-ea"/>
                <a:cs typeface="Calibri"/>
              </a:rPr>
              <a:t>Application</a:t>
            </a:r>
            <a:r>
              <a:rPr kumimoji="0" lang="de-DE" sz="1800" b="0" i="0" u="none" strike="noStrike" kern="1200" cap="none" spc="0" normalizeH="0" baseline="0" noProof="0">
                <a:ln>
                  <a:noFill/>
                </a:ln>
                <a:solidFill>
                  <a:srgbClr val="3C3C41"/>
                </a:solidFill>
                <a:effectLst/>
                <a:uLnTx/>
                <a:uFillTx/>
                <a:latin typeface="Calibri"/>
                <a:ea typeface="+mn-ea"/>
                <a:cs typeface="Calibri"/>
              </a:rPr>
              <a:t> (Windows Server, SQL Server and Linux Server </a:t>
            </a:r>
            <a:r>
              <a:rPr kumimoji="0" lang="de-DE" sz="1800" b="0" i="0" u="none" strike="noStrike" kern="1200" cap="none" spc="0" normalizeH="0" baseline="0" noProof="0" err="1">
                <a:ln>
                  <a:noFill/>
                </a:ln>
                <a:solidFill>
                  <a:srgbClr val="3C3C41"/>
                </a:solidFill>
                <a:effectLst/>
                <a:uLnTx/>
                <a:uFillTx/>
                <a:latin typeface="Calibri"/>
                <a:ea typeface="+mn-ea"/>
                <a:cs typeface="Calibri"/>
              </a:rPr>
              <a:t>migration</a:t>
            </a:r>
            <a:r>
              <a:rPr kumimoji="0" lang="de-DE" sz="1800" b="0" i="0" u="none" strike="noStrike" kern="1200" cap="none" spc="0" normalizeH="0" baseline="0" noProof="0">
                <a:ln>
                  <a:noFill/>
                </a:ln>
                <a:solidFill>
                  <a:srgbClr val="3C3C41"/>
                </a:solidFill>
                <a:effectLst/>
                <a:uLnTx/>
                <a:uFillTx/>
                <a:latin typeface="Calibri"/>
                <a:ea typeface="+mn-ea"/>
                <a:cs typeface="Calibri"/>
              </a:rPr>
              <a:t>)</a:t>
            </a:r>
          </a:p>
        </p:txBody>
      </p:sp>
    </p:spTree>
    <p:extLst>
      <p:ext uri="{BB962C8B-B14F-4D97-AF65-F5344CB8AC3E}">
        <p14:creationId xmlns:p14="http://schemas.microsoft.com/office/powerpoint/2010/main" val="3330423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603205-6258-4D9A-AE8A-496348EEBAAF}"/>
              </a:ext>
            </a:extLst>
          </p:cNvPr>
          <p:cNvSpPr/>
          <p:nvPr/>
        </p:nvSpPr>
        <p:spPr>
          <a:xfrm>
            <a:off x="8435282" y="3841868"/>
            <a:ext cx="3348068" cy="840148"/>
          </a:xfrm>
          <a:prstGeom prst="rect">
            <a:avLst/>
          </a:prstGeom>
        </p:spPr>
        <p:txBody>
          <a:bodyPr wrap="square" anchor="t">
            <a:noAutofit/>
          </a:bodyPr>
          <a:lstStyle/>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Scale your applications and workloads on-demand</a:t>
            </a:r>
          </a:p>
        </p:txBody>
      </p:sp>
      <p:grpSp>
        <p:nvGrpSpPr>
          <p:cNvPr id="31" name="Group 30">
            <a:extLst>
              <a:ext uri="{FF2B5EF4-FFF2-40B4-BE49-F238E27FC236}">
                <a16:creationId xmlns:a16="http://schemas.microsoft.com/office/drawing/2014/main" id="{E46887A2-DC17-4791-9E37-050A7853F947}"/>
              </a:ext>
            </a:extLst>
          </p:cNvPr>
          <p:cNvGrpSpPr/>
          <p:nvPr/>
        </p:nvGrpSpPr>
        <p:grpSpPr>
          <a:xfrm>
            <a:off x="9584860" y="2491847"/>
            <a:ext cx="741394" cy="992412"/>
            <a:chOff x="2435988" y="2657423"/>
            <a:chExt cx="592799" cy="793505"/>
          </a:xfrm>
        </p:grpSpPr>
        <p:grpSp>
          <p:nvGrpSpPr>
            <p:cNvPr id="32" name="Group 31">
              <a:extLst>
                <a:ext uri="{FF2B5EF4-FFF2-40B4-BE49-F238E27FC236}">
                  <a16:creationId xmlns:a16="http://schemas.microsoft.com/office/drawing/2014/main" id="{2B81618A-E7DB-408D-B205-95F71D9B07B4}"/>
                </a:ext>
              </a:extLst>
            </p:cNvPr>
            <p:cNvGrpSpPr/>
            <p:nvPr/>
          </p:nvGrpSpPr>
          <p:grpSpPr>
            <a:xfrm>
              <a:off x="2654323" y="2657423"/>
              <a:ext cx="280496" cy="433018"/>
              <a:chOff x="4618192" y="3619501"/>
              <a:chExt cx="411846" cy="635792"/>
            </a:xfrm>
          </p:grpSpPr>
          <p:sp>
            <p:nvSpPr>
              <p:cNvPr id="39" name="Freeform 5">
                <a:extLst>
                  <a:ext uri="{FF2B5EF4-FFF2-40B4-BE49-F238E27FC236}">
                    <a16:creationId xmlns:a16="http://schemas.microsoft.com/office/drawing/2014/main" id="{5F8E3DC7-AD9A-4E0B-B277-13B0184D9131}"/>
                  </a:ext>
                </a:extLst>
              </p:cNvPr>
              <p:cNvSpPr>
                <a:spLocks/>
              </p:cNvSpPr>
              <p:nvPr/>
            </p:nvSpPr>
            <p:spPr bwMode="auto">
              <a:xfrm>
                <a:off x="4618192" y="3619501"/>
                <a:ext cx="411846" cy="460197"/>
              </a:xfrm>
              <a:custGeom>
                <a:avLst/>
                <a:gdLst>
                  <a:gd name="T0" fmla="*/ 483 w 666"/>
                  <a:gd name="T1" fmla="*/ 745 h 745"/>
                  <a:gd name="T2" fmla="*/ 180 w 666"/>
                  <a:gd name="T3" fmla="*/ 745 h 745"/>
                  <a:gd name="T4" fmla="*/ 165 w 666"/>
                  <a:gd name="T5" fmla="*/ 693 h 745"/>
                  <a:gd name="T6" fmla="*/ 112 w 666"/>
                  <a:gd name="T7" fmla="*/ 602 h 745"/>
                  <a:gd name="T8" fmla="*/ 42 w 666"/>
                  <a:gd name="T9" fmla="*/ 493 h 745"/>
                  <a:gd name="T10" fmla="*/ 2 w 666"/>
                  <a:gd name="T11" fmla="*/ 333 h 745"/>
                  <a:gd name="T12" fmla="*/ 35 w 666"/>
                  <a:gd name="T13" fmla="*/ 180 h 745"/>
                  <a:gd name="T14" fmla="*/ 134 w 666"/>
                  <a:gd name="T15" fmla="*/ 69 h 745"/>
                  <a:gd name="T16" fmla="*/ 280 w 666"/>
                  <a:gd name="T17" fmla="*/ 9 h 745"/>
                  <a:gd name="T18" fmla="*/ 455 w 666"/>
                  <a:gd name="T19" fmla="*/ 29 h 745"/>
                  <a:gd name="T20" fmla="*/ 576 w 666"/>
                  <a:gd name="T21" fmla="*/ 111 h 745"/>
                  <a:gd name="T22" fmla="*/ 656 w 666"/>
                  <a:gd name="T23" fmla="*/ 275 h 745"/>
                  <a:gd name="T24" fmla="*/ 622 w 666"/>
                  <a:gd name="T25" fmla="*/ 488 h 745"/>
                  <a:gd name="T26" fmla="*/ 560 w 666"/>
                  <a:gd name="T27" fmla="*/ 587 h 745"/>
                  <a:gd name="T28" fmla="*/ 509 w 666"/>
                  <a:gd name="T29" fmla="*/ 667 h 745"/>
                  <a:gd name="T30" fmla="*/ 483 w 666"/>
                  <a:gd name="T31"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745">
                    <a:moveTo>
                      <a:pt x="483" y="745"/>
                    </a:moveTo>
                    <a:cubicBezTo>
                      <a:pt x="381" y="745"/>
                      <a:pt x="280" y="745"/>
                      <a:pt x="180" y="745"/>
                    </a:cubicBezTo>
                    <a:cubicBezTo>
                      <a:pt x="175" y="727"/>
                      <a:pt x="171" y="710"/>
                      <a:pt x="165" y="693"/>
                    </a:cubicBezTo>
                    <a:cubicBezTo>
                      <a:pt x="152" y="660"/>
                      <a:pt x="132" y="630"/>
                      <a:pt x="112" y="602"/>
                    </a:cubicBezTo>
                    <a:cubicBezTo>
                      <a:pt x="87" y="567"/>
                      <a:pt x="61" y="532"/>
                      <a:pt x="42" y="493"/>
                    </a:cubicBezTo>
                    <a:cubicBezTo>
                      <a:pt x="16" y="443"/>
                      <a:pt x="4" y="389"/>
                      <a:pt x="2" y="333"/>
                    </a:cubicBezTo>
                    <a:cubicBezTo>
                      <a:pt x="0" y="279"/>
                      <a:pt x="10" y="228"/>
                      <a:pt x="35" y="180"/>
                    </a:cubicBezTo>
                    <a:cubicBezTo>
                      <a:pt x="59" y="135"/>
                      <a:pt x="92" y="98"/>
                      <a:pt x="134" y="69"/>
                    </a:cubicBezTo>
                    <a:cubicBezTo>
                      <a:pt x="178" y="38"/>
                      <a:pt x="226" y="17"/>
                      <a:pt x="280" y="9"/>
                    </a:cubicBezTo>
                    <a:cubicBezTo>
                      <a:pt x="340" y="0"/>
                      <a:pt x="399" y="7"/>
                      <a:pt x="455" y="29"/>
                    </a:cubicBezTo>
                    <a:cubicBezTo>
                      <a:pt x="501" y="48"/>
                      <a:pt x="542" y="75"/>
                      <a:pt x="576" y="111"/>
                    </a:cubicBezTo>
                    <a:cubicBezTo>
                      <a:pt x="620" y="157"/>
                      <a:pt x="648" y="212"/>
                      <a:pt x="656" y="275"/>
                    </a:cubicBezTo>
                    <a:cubicBezTo>
                      <a:pt x="666" y="350"/>
                      <a:pt x="654" y="421"/>
                      <a:pt x="622" y="488"/>
                    </a:cubicBezTo>
                    <a:cubicBezTo>
                      <a:pt x="605" y="523"/>
                      <a:pt x="582" y="555"/>
                      <a:pt x="560" y="587"/>
                    </a:cubicBezTo>
                    <a:cubicBezTo>
                      <a:pt x="542" y="613"/>
                      <a:pt x="524" y="639"/>
                      <a:pt x="509" y="667"/>
                    </a:cubicBezTo>
                    <a:cubicBezTo>
                      <a:pt x="495" y="690"/>
                      <a:pt x="486" y="717"/>
                      <a:pt x="483" y="74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0" name="Group 21">
                <a:extLst>
                  <a:ext uri="{FF2B5EF4-FFF2-40B4-BE49-F238E27FC236}">
                    <a16:creationId xmlns:a16="http://schemas.microsoft.com/office/drawing/2014/main" id="{00CDD096-C086-4936-8A98-9CF776154560}"/>
                  </a:ext>
                </a:extLst>
              </p:cNvPr>
              <p:cNvGrpSpPr>
                <a:grpSpLocks noChangeAspect="1"/>
              </p:cNvGrpSpPr>
              <p:nvPr/>
            </p:nvGrpSpPr>
            <p:grpSpPr bwMode="auto">
              <a:xfrm>
                <a:off x="4729973" y="4093368"/>
                <a:ext cx="183352" cy="161925"/>
                <a:chOff x="2987" y="2673"/>
                <a:chExt cx="97" cy="138"/>
              </a:xfrm>
            </p:grpSpPr>
            <p:sp>
              <p:nvSpPr>
                <p:cNvPr id="42" name="Rectangle 22">
                  <a:extLst>
                    <a:ext uri="{FF2B5EF4-FFF2-40B4-BE49-F238E27FC236}">
                      <a16:creationId xmlns:a16="http://schemas.microsoft.com/office/drawing/2014/main" id="{5D6B6D3A-1E6A-4CA1-AAB6-9770CEF2B949}"/>
                    </a:ext>
                  </a:extLst>
                </p:cNvPr>
                <p:cNvSpPr>
                  <a:spLocks noChangeArrowheads="1"/>
                </p:cNvSpPr>
                <p:nvPr/>
              </p:nvSpPr>
              <p:spPr bwMode="auto">
                <a:xfrm>
                  <a:off x="2987" y="2673"/>
                  <a:ext cx="97" cy="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23">
                  <a:extLst>
                    <a:ext uri="{FF2B5EF4-FFF2-40B4-BE49-F238E27FC236}">
                      <a16:creationId xmlns:a16="http://schemas.microsoft.com/office/drawing/2014/main" id="{3921E89A-4680-4492-A0DE-90773039C99C}"/>
                    </a:ext>
                  </a:extLst>
                </p:cNvPr>
                <p:cNvSpPr>
                  <a:spLocks/>
                </p:cNvSpPr>
                <p:nvPr/>
              </p:nvSpPr>
              <p:spPr bwMode="auto">
                <a:xfrm>
                  <a:off x="2987" y="2770"/>
                  <a:ext cx="97" cy="41"/>
                </a:xfrm>
                <a:custGeom>
                  <a:avLst/>
                  <a:gdLst>
                    <a:gd name="T0" fmla="*/ 97 w 97"/>
                    <a:gd name="T1" fmla="*/ 0 h 41"/>
                    <a:gd name="T2" fmla="*/ 69 w 97"/>
                    <a:gd name="T3" fmla="*/ 41 h 41"/>
                    <a:gd name="T4" fmla="*/ 33 w 97"/>
                    <a:gd name="T5" fmla="*/ 41 h 41"/>
                    <a:gd name="T6" fmla="*/ 0 w 97"/>
                    <a:gd name="T7" fmla="*/ 0 h 41"/>
                    <a:gd name="T8" fmla="*/ 97 w 97"/>
                    <a:gd name="T9" fmla="*/ 0 h 41"/>
                  </a:gdLst>
                  <a:ahLst/>
                  <a:cxnLst>
                    <a:cxn ang="0">
                      <a:pos x="T0" y="T1"/>
                    </a:cxn>
                    <a:cxn ang="0">
                      <a:pos x="T2" y="T3"/>
                    </a:cxn>
                    <a:cxn ang="0">
                      <a:pos x="T4" y="T5"/>
                    </a:cxn>
                    <a:cxn ang="0">
                      <a:pos x="T6" y="T7"/>
                    </a:cxn>
                    <a:cxn ang="0">
                      <a:pos x="T8" y="T9"/>
                    </a:cxn>
                  </a:cxnLst>
                  <a:rect l="0" t="0" r="r" b="b"/>
                  <a:pathLst>
                    <a:path w="97" h="41">
                      <a:moveTo>
                        <a:pt x="97" y="0"/>
                      </a:moveTo>
                      <a:lnTo>
                        <a:pt x="69" y="41"/>
                      </a:lnTo>
                      <a:lnTo>
                        <a:pt x="33" y="41"/>
                      </a:lnTo>
                      <a:lnTo>
                        <a:pt x="0" y="0"/>
                      </a:lnTo>
                      <a:lnTo>
                        <a:pt x="9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24">
                  <a:extLst>
                    <a:ext uri="{FF2B5EF4-FFF2-40B4-BE49-F238E27FC236}">
                      <a16:creationId xmlns:a16="http://schemas.microsoft.com/office/drawing/2014/main" id="{114D3DEC-ED10-4AEB-A8C3-CFA43AA2F403}"/>
                    </a:ext>
                  </a:extLst>
                </p:cNvPr>
                <p:cNvSpPr>
                  <a:spLocks/>
                </p:cNvSpPr>
                <p:nvPr/>
              </p:nvSpPr>
              <p:spPr bwMode="auto">
                <a:xfrm>
                  <a:off x="2987" y="2770"/>
                  <a:ext cx="97" cy="41"/>
                </a:xfrm>
                <a:custGeom>
                  <a:avLst/>
                  <a:gdLst>
                    <a:gd name="T0" fmla="*/ 97 w 97"/>
                    <a:gd name="T1" fmla="*/ 0 h 41"/>
                    <a:gd name="T2" fmla="*/ 69 w 97"/>
                    <a:gd name="T3" fmla="*/ 41 h 41"/>
                    <a:gd name="T4" fmla="*/ 33 w 97"/>
                    <a:gd name="T5" fmla="*/ 41 h 41"/>
                    <a:gd name="T6" fmla="*/ 0 w 97"/>
                    <a:gd name="T7" fmla="*/ 0 h 41"/>
                  </a:gdLst>
                  <a:ahLst/>
                  <a:cxnLst>
                    <a:cxn ang="0">
                      <a:pos x="T0" y="T1"/>
                    </a:cxn>
                    <a:cxn ang="0">
                      <a:pos x="T2" y="T3"/>
                    </a:cxn>
                    <a:cxn ang="0">
                      <a:pos x="T4" y="T5"/>
                    </a:cxn>
                    <a:cxn ang="0">
                      <a:pos x="T6" y="T7"/>
                    </a:cxn>
                  </a:cxnLst>
                  <a:rect l="0" t="0" r="r" b="b"/>
                  <a:pathLst>
                    <a:path w="97" h="41">
                      <a:moveTo>
                        <a:pt x="97" y="0"/>
                      </a:moveTo>
                      <a:lnTo>
                        <a:pt x="69" y="41"/>
                      </a:lnTo>
                      <a:lnTo>
                        <a:pt x="33" y="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Rectangle 22">
                <a:extLst>
                  <a:ext uri="{FF2B5EF4-FFF2-40B4-BE49-F238E27FC236}">
                    <a16:creationId xmlns:a16="http://schemas.microsoft.com/office/drawing/2014/main" id="{4C169884-110A-4239-95D7-CAE0B79E6886}"/>
                  </a:ext>
                </a:extLst>
              </p:cNvPr>
              <p:cNvSpPr>
                <a:spLocks noChangeArrowheads="1"/>
              </p:cNvSpPr>
              <p:nvPr/>
            </p:nvSpPr>
            <p:spPr bwMode="auto">
              <a:xfrm>
                <a:off x="4729973" y="4136227"/>
                <a:ext cx="183352" cy="18288"/>
              </a:xfrm>
              <a:prstGeom prst="rect">
                <a:avLst/>
              </a:prstGeom>
              <a:solidFill>
                <a:srgbClr val="50E6FF"/>
              </a:solidFill>
              <a:ln>
                <a:noFill/>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59DA53ED-24F8-4487-BA4D-A98F00E19E14}"/>
                </a:ext>
              </a:extLst>
            </p:cNvPr>
            <p:cNvGrpSpPr/>
            <p:nvPr/>
          </p:nvGrpSpPr>
          <p:grpSpPr>
            <a:xfrm>
              <a:off x="2435988" y="3134405"/>
              <a:ext cx="592799" cy="316523"/>
              <a:chOff x="4134971" y="2887860"/>
              <a:chExt cx="793376" cy="423623"/>
            </a:xfrm>
          </p:grpSpPr>
          <p:sp>
            <p:nvSpPr>
              <p:cNvPr id="34" name="Freeform 5">
                <a:extLst>
                  <a:ext uri="{FF2B5EF4-FFF2-40B4-BE49-F238E27FC236}">
                    <a16:creationId xmlns:a16="http://schemas.microsoft.com/office/drawing/2014/main" id="{EF173738-C293-4F09-AEE7-5B74976376D7}"/>
                  </a:ext>
                </a:extLst>
              </p:cNvPr>
              <p:cNvSpPr>
                <a:spLocks/>
              </p:cNvSpPr>
              <p:nvPr/>
            </p:nvSpPr>
            <p:spPr bwMode="auto">
              <a:xfrm>
                <a:off x="4245536" y="2989746"/>
                <a:ext cx="682811" cy="243546"/>
              </a:xfrm>
              <a:custGeom>
                <a:avLst/>
                <a:gdLst>
                  <a:gd name="T0" fmla="*/ 477 w 964"/>
                  <a:gd name="T1" fmla="*/ 315 h 342"/>
                  <a:gd name="T2" fmla="*/ 490 w 964"/>
                  <a:gd name="T3" fmla="*/ 314 h 342"/>
                  <a:gd name="T4" fmla="*/ 681 w 964"/>
                  <a:gd name="T5" fmla="*/ 313 h 342"/>
                  <a:gd name="T6" fmla="*/ 790 w 964"/>
                  <a:gd name="T7" fmla="*/ 275 h 342"/>
                  <a:gd name="T8" fmla="*/ 928 w 964"/>
                  <a:gd name="T9" fmla="*/ 161 h 342"/>
                  <a:gd name="T10" fmla="*/ 961 w 964"/>
                  <a:gd name="T11" fmla="*/ 111 h 342"/>
                  <a:gd name="T12" fmla="*/ 950 w 964"/>
                  <a:gd name="T13" fmla="*/ 62 h 342"/>
                  <a:gd name="T14" fmla="*/ 875 w 964"/>
                  <a:gd name="T15" fmla="*/ 54 h 342"/>
                  <a:gd name="T16" fmla="*/ 827 w 964"/>
                  <a:gd name="T17" fmla="*/ 95 h 342"/>
                  <a:gd name="T18" fmla="*/ 763 w 964"/>
                  <a:gd name="T19" fmla="*/ 150 h 342"/>
                  <a:gd name="T20" fmla="*/ 626 w 964"/>
                  <a:gd name="T21" fmla="*/ 190 h 342"/>
                  <a:gd name="T22" fmla="*/ 532 w 964"/>
                  <a:gd name="T23" fmla="*/ 177 h 342"/>
                  <a:gd name="T24" fmla="*/ 476 w 964"/>
                  <a:gd name="T25" fmla="*/ 159 h 342"/>
                  <a:gd name="T26" fmla="*/ 473 w 964"/>
                  <a:gd name="T27" fmla="*/ 143 h 342"/>
                  <a:gd name="T28" fmla="*/ 481 w 964"/>
                  <a:gd name="T29" fmla="*/ 140 h 342"/>
                  <a:gd name="T30" fmla="*/ 557 w 964"/>
                  <a:gd name="T31" fmla="*/ 148 h 342"/>
                  <a:gd name="T32" fmla="*/ 652 w 964"/>
                  <a:gd name="T33" fmla="*/ 155 h 342"/>
                  <a:gd name="T34" fmla="*/ 710 w 964"/>
                  <a:gd name="T35" fmla="*/ 109 h 342"/>
                  <a:gd name="T36" fmla="*/ 681 w 964"/>
                  <a:gd name="T37" fmla="*/ 49 h 342"/>
                  <a:gd name="T38" fmla="*/ 616 w 964"/>
                  <a:gd name="T39" fmla="*/ 35 h 342"/>
                  <a:gd name="T40" fmla="*/ 298 w 964"/>
                  <a:gd name="T41" fmla="*/ 2 h 342"/>
                  <a:gd name="T42" fmla="*/ 232 w 964"/>
                  <a:gd name="T43" fmla="*/ 11 h 342"/>
                  <a:gd name="T44" fmla="*/ 160 w 964"/>
                  <a:gd name="T45" fmla="*/ 51 h 342"/>
                  <a:gd name="T46" fmla="*/ 4 w 964"/>
                  <a:gd name="T47" fmla="*/ 141 h 342"/>
                  <a:gd name="T48" fmla="*/ 2 w 964"/>
                  <a:gd name="T49" fmla="*/ 150 h 342"/>
                  <a:gd name="T50" fmla="*/ 23 w 964"/>
                  <a:gd name="T51" fmla="*/ 189 h 342"/>
                  <a:gd name="T52" fmla="*/ 148 w 964"/>
                  <a:gd name="T53" fmla="*/ 339 h 342"/>
                  <a:gd name="T54" fmla="*/ 157 w 964"/>
                  <a:gd name="T55" fmla="*/ 341 h 342"/>
                  <a:gd name="T56" fmla="*/ 184 w 964"/>
                  <a:gd name="T57" fmla="*/ 330 h 342"/>
                  <a:gd name="T58" fmla="*/ 289 w 964"/>
                  <a:gd name="T59" fmla="*/ 311 h 342"/>
                  <a:gd name="T60" fmla="*/ 477 w 964"/>
                  <a:gd name="T61" fmla="*/ 315 h 342"/>
                  <a:gd name="T62" fmla="*/ 477 w 964"/>
                  <a:gd name="T63"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4" h="342">
                    <a:moveTo>
                      <a:pt x="477" y="315"/>
                    </a:moveTo>
                    <a:cubicBezTo>
                      <a:pt x="490" y="314"/>
                      <a:pt x="490" y="314"/>
                      <a:pt x="490" y="314"/>
                    </a:cubicBezTo>
                    <a:cubicBezTo>
                      <a:pt x="554" y="314"/>
                      <a:pt x="618" y="314"/>
                      <a:pt x="681" y="313"/>
                    </a:cubicBezTo>
                    <a:cubicBezTo>
                      <a:pt x="722" y="313"/>
                      <a:pt x="759" y="302"/>
                      <a:pt x="790" y="275"/>
                    </a:cubicBezTo>
                    <a:cubicBezTo>
                      <a:pt x="836" y="237"/>
                      <a:pt x="882" y="199"/>
                      <a:pt x="928" y="161"/>
                    </a:cubicBezTo>
                    <a:cubicBezTo>
                      <a:pt x="944" y="147"/>
                      <a:pt x="957" y="132"/>
                      <a:pt x="961" y="111"/>
                    </a:cubicBezTo>
                    <a:cubicBezTo>
                      <a:pt x="964" y="93"/>
                      <a:pt x="963" y="76"/>
                      <a:pt x="950" y="62"/>
                    </a:cubicBezTo>
                    <a:cubicBezTo>
                      <a:pt x="933" y="44"/>
                      <a:pt x="899" y="39"/>
                      <a:pt x="875" y="54"/>
                    </a:cubicBezTo>
                    <a:cubicBezTo>
                      <a:pt x="858" y="66"/>
                      <a:pt x="843" y="81"/>
                      <a:pt x="827" y="95"/>
                    </a:cubicBezTo>
                    <a:cubicBezTo>
                      <a:pt x="805" y="113"/>
                      <a:pt x="785" y="134"/>
                      <a:pt x="763" y="150"/>
                    </a:cubicBezTo>
                    <a:cubicBezTo>
                      <a:pt x="722" y="180"/>
                      <a:pt x="676" y="195"/>
                      <a:pt x="626" y="190"/>
                    </a:cubicBezTo>
                    <a:cubicBezTo>
                      <a:pt x="594" y="188"/>
                      <a:pt x="563" y="183"/>
                      <a:pt x="532" y="177"/>
                    </a:cubicBezTo>
                    <a:cubicBezTo>
                      <a:pt x="513" y="173"/>
                      <a:pt x="494" y="166"/>
                      <a:pt x="476" y="159"/>
                    </a:cubicBezTo>
                    <a:cubicBezTo>
                      <a:pt x="468" y="156"/>
                      <a:pt x="474" y="149"/>
                      <a:pt x="473" y="143"/>
                    </a:cubicBezTo>
                    <a:cubicBezTo>
                      <a:pt x="473" y="142"/>
                      <a:pt x="478" y="140"/>
                      <a:pt x="481" y="140"/>
                    </a:cubicBezTo>
                    <a:cubicBezTo>
                      <a:pt x="506" y="143"/>
                      <a:pt x="532" y="146"/>
                      <a:pt x="557" y="148"/>
                    </a:cubicBezTo>
                    <a:cubicBezTo>
                      <a:pt x="589" y="151"/>
                      <a:pt x="621" y="155"/>
                      <a:pt x="652" y="155"/>
                    </a:cubicBezTo>
                    <a:cubicBezTo>
                      <a:pt x="680" y="156"/>
                      <a:pt x="703" y="136"/>
                      <a:pt x="710" y="109"/>
                    </a:cubicBezTo>
                    <a:cubicBezTo>
                      <a:pt x="717" y="82"/>
                      <a:pt x="707" y="58"/>
                      <a:pt x="681" y="49"/>
                    </a:cubicBezTo>
                    <a:cubicBezTo>
                      <a:pt x="660" y="41"/>
                      <a:pt x="638" y="37"/>
                      <a:pt x="616" y="35"/>
                    </a:cubicBezTo>
                    <a:cubicBezTo>
                      <a:pt x="510" y="23"/>
                      <a:pt x="404" y="13"/>
                      <a:pt x="298" y="2"/>
                    </a:cubicBezTo>
                    <a:cubicBezTo>
                      <a:pt x="275" y="0"/>
                      <a:pt x="253" y="0"/>
                      <a:pt x="232" y="11"/>
                    </a:cubicBezTo>
                    <a:cubicBezTo>
                      <a:pt x="208" y="24"/>
                      <a:pt x="184" y="37"/>
                      <a:pt x="160" y="51"/>
                    </a:cubicBezTo>
                    <a:cubicBezTo>
                      <a:pt x="108" y="81"/>
                      <a:pt x="56" y="111"/>
                      <a:pt x="4" y="141"/>
                    </a:cubicBezTo>
                    <a:cubicBezTo>
                      <a:pt x="0" y="144"/>
                      <a:pt x="0" y="146"/>
                      <a:pt x="2" y="150"/>
                    </a:cubicBezTo>
                    <a:cubicBezTo>
                      <a:pt x="9" y="163"/>
                      <a:pt x="16" y="176"/>
                      <a:pt x="23" y="189"/>
                    </a:cubicBezTo>
                    <a:cubicBezTo>
                      <a:pt x="57" y="246"/>
                      <a:pt x="99" y="296"/>
                      <a:pt x="148" y="339"/>
                    </a:cubicBezTo>
                    <a:cubicBezTo>
                      <a:pt x="150" y="341"/>
                      <a:pt x="154" y="342"/>
                      <a:pt x="157" y="341"/>
                    </a:cubicBezTo>
                    <a:cubicBezTo>
                      <a:pt x="166" y="338"/>
                      <a:pt x="175" y="333"/>
                      <a:pt x="184" y="330"/>
                    </a:cubicBezTo>
                    <a:cubicBezTo>
                      <a:pt x="218" y="317"/>
                      <a:pt x="253" y="311"/>
                      <a:pt x="289" y="311"/>
                    </a:cubicBezTo>
                    <a:cubicBezTo>
                      <a:pt x="352" y="312"/>
                      <a:pt x="414" y="314"/>
                      <a:pt x="477" y="315"/>
                    </a:cubicBezTo>
                    <a:cubicBezTo>
                      <a:pt x="477" y="315"/>
                      <a:pt x="477" y="314"/>
                      <a:pt x="477" y="314"/>
                    </a:cubicBezTo>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AutoShape 68">
                <a:extLst>
                  <a:ext uri="{FF2B5EF4-FFF2-40B4-BE49-F238E27FC236}">
                    <a16:creationId xmlns:a16="http://schemas.microsoft.com/office/drawing/2014/main" id="{8D28CFD0-C1C6-483D-8782-00AD51CDD5D7}"/>
                  </a:ext>
                </a:extLst>
              </p:cNvPr>
              <p:cNvSpPr>
                <a:spLocks noChangeAspect="1" noChangeArrowheads="1" noTextEdit="1"/>
              </p:cNvSpPr>
              <p:nvPr/>
            </p:nvSpPr>
            <p:spPr bwMode="auto">
              <a:xfrm>
                <a:off x="4192172" y="2887860"/>
                <a:ext cx="39211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2BA6D050-EFEF-422B-9748-D545E5D53687}"/>
                  </a:ext>
                </a:extLst>
              </p:cNvPr>
              <p:cNvGrpSpPr/>
              <p:nvPr/>
            </p:nvGrpSpPr>
            <p:grpSpPr>
              <a:xfrm rot="20706135">
                <a:off x="4134971" y="3025972"/>
                <a:ext cx="203532" cy="285511"/>
                <a:chOff x="4190585" y="3025973"/>
                <a:chExt cx="114300" cy="160338"/>
              </a:xfrm>
            </p:grpSpPr>
            <p:sp>
              <p:nvSpPr>
                <p:cNvPr id="37" name="Freeform 75">
                  <a:extLst>
                    <a:ext uri="{FF2B5EF4-FFF2-40B4-BE49-F238E27FC236}">
                      <a16:creationId xmlns:a16="http://schemas.microsoft.com/office/drawing/2014/main" id="{75B24814-FB24-49FA-9D65-515914FBC4B9}"/>
                    </a:ext>
                  </a:extLst>
                </p:cNvPr>
                <p:cNvSpPr>
                  <a:spLocks/>
                </p:cNvSpPr>
                <p:nvPr/>
              </p:nvSpPr>
              <p:spPr bwMode="auto">
                <a:xfrm>
                  <a:off x="4190585" y="3025973"/>
                  <a:ext cx="114300" cy="160338"/>
                </a:xfrm>
                <a:custGeom>
                  <a:avLst/>
                  <a:gdLst>
                    <a:gd name="T0" fmla="*/ 13 w 72"/>
                    <a:gd name="T1" fmla="*/ 101 h 101"/>
                    <a:gd name="T2" fmla="*/ 72 w 72"/>
                    <a:gd name="T3" fmla="*/ 101 h 101"/>
                    <a:gd name="T4" fmla="*/ 72 w 72"/>
                    <a:gd name="T5" fmla="*/ 0 h 101"/>
                    <a:gd name="T6" fmla="*/ 0 w 72"/>
                    <a:gd name="T7" fmla="*/ 0 h 101"/>
                    <a:gd name="T8" fmla="*/ 13 w 72"/>
                    <a:gd name="T9" fmla="*/ 101 h 101"/>
                  </a:gdLst>
                  <a:ahLst/>
                  <a:cxnLst>
                    <a:cxn ang="0">
                      <a:pos x="T0" y="T1"/>
                    </a:cxn>
                    <a:cxn ang="0">
                      <a:pos x="T2" y="T3"/>
                    </a:cxn>
                    <a:cxn ang="0">
                      <a:pos x="T4" y="T5"/>
                    </a:cxn>
                    <a:cxn ang="0">
                      <a:pos x="T6" y="T7"/>
                    </a:cxn>
                    <a:cxn ang="0">
                      <a:pos x="T8" y="T9"/>
                    </a:cxn>
                  </a:cxnLst>
                  <a:rect l="0" t="0" r="r" b="b"/>
                  <a:pathLst>
                    <a:path w="72" h="101">
                      <a:moveTo>
                        <a:pt x="13" y="101"/>
                      </a:moveTo>
                      <a:lnTo>
                        <a:pt x="72" y="101"/>
                      </a:lnTo>
                      <a:lnTo>
                        <a:pt x="72" y="0"/>
                      </a:lnTo>
                      <a:lnTo>
                        <a:pt x="0" y="0"/>
                      </a:lnTo>
                      <a:lnTo>
                        <a:pt x="13" y="10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76">
                  <a:extLst>
                    <a:ext uri="{FF2B5EF4-FFF2-40B4-BE49-F238E27FC236}">
                      <a16:creationId xmlns:a16="http://schemas.microsoft.com/office/drawing/2014/main" id="{C4587DE1-31C1-4AB9-9F27-B34B9AAA8D21}"/>
                    </a:ext>
                  </a:extLst>
                </p:cNvPr>
                <p:cNvSpPr>
                  <a:spLocks noChangeArrowheads="1"/>
                </p:cNvSpPr>
                <p:nvPr/>
              </p:nvSpPr>
              <p:spPr bwMode="auto">
                <a:xfrm>
                  <a:off x="4257259" y="3143448"/>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6" name="Rectangle 25">
            <a:extLst>
              <a:ext uri="{FF2B5EF4-FFF2-40B4-BE49-F238E27FC236}">
                <a16:creationId xmlns:a16="http://schemas.microsoft.com/office/drawing/2014/main" id="{68ABE1D2-79DF-4CF1-98C6-49994B3E91F1}"/>
              </a:ext>
            </a:extLst>
          </p:cNvPr>
          <p:cNvSpPr/>
          <p:nvPr/>
        </p:nvSpPr>
        <p:spPr>
          <a:xfrm>
            <a:off x="562610" y="3842740"/>
            <a:ext cx="3348069" cy="840148"/>
          </a:xfrm>
          <a:prstGeom prst="rect">
            <a:avLst/>
          </a:prstGeom>
        </p:spPr>
        <p:txBody>
          <a:bodyPr wrap="square" anchor="t">
            <a:noAutofit/>
          </a:bodyPr>
          <a:lstStyle/>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Optimize costs and migrate with confidence </a:t>
            </a:r>
          </a:p>
          <a:p>
            <a:pPr marL="0" marR="0" lvl="0" indent="0" algn="ctr" defTabSz="914016" rtl="0" eaLnBrk="1" fontAlgn="auto" latinLnBrk="0" hangingPunct="1">
              <a:lnSpc>
                <a:spcPct val="90000"/>
              </a:lnSpc>
              <a:spcBef>
                <a:spcPts val="60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ctr" defTabSz="914016" rtl="0" eaLnBrk="1" fontAlgn="auto" latinLnBrk="0" hangingPunct="1">
              <a:lnSpc>
                <a:spcPct val="90000"/>
              </a:lnSpc>
              <a:spcBef>
                <a:spcPts val="60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 </a:t>
            </a:r>
          </a:p>
        </p:txBody>
      </p:sp>
      <p:sp>
        <p:nvSpPr>
          <p:cNvPr id="95" name="TextBox 94">
            <a:extLst>
              <a:ext uri="{FF2B5EF4-FFF2-40B4-BE49-F238E27FC236}">
                <a16:creationId xmlns:a16="http://schemas.microsoft.com/office/drawing/2014/main" id="{F817441D-0709-487D-AB65-44FBD95004E7}"/>
              </a:ext>
            </a:extLst>
          </p:cNvPr>
          <p:cNvSpPr txBox="1"/>
          <p:nvPr/>
        </p:nvSpPr>
        <p:spPr>
          <a:xfrm>
            <a:off x="2924043" y="753637"/>
            <a:ext cx="6030006" cy="749950"/>
          </a:xfrm>
          <a:prstGeom prst="rect">
            <a:avLst/>
          </a:prstGeom>
          <a:noFill/>
        </p:spPr>
        <p:txBody>
          <a:bodyPr wrap="none" lIns="0" tIns="0" rIns="0" bIns="0" rtlCol="0">
            <a:noAutofit/>
          </a:bodyPr>
          <a:lstStyle/>
          <a:p>
            <a:pPr marL="0" marR="0" lvl="0" indent="0" algn="ctr" defTabSz="913874" rtl="0" eaLnBrk="1" fontAlgn="base"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Migrate to Azure efficiently on your own terms</a:t>
            </a:r>
          </a:p>
        </p:txBody>
      </p:sp>
      <p:pic>
        <p:nvPicPr>
          <p:cNvPr id="108" name="Picture 107" descr="A graph going down with a Dollar sign">
            <a:extLst>
              <a:ext uri="{FF2B5EF4-FFF2-40B4-BE49-F238E27FC236}">
                <a16:creationId xmlns:a16="http://schemas.microsoft.com/office/drawing/2014/main" id="{134105EA-B570-40E3-A84F-6EF0586C0969}"/>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828535" y="2658097"/>
            <a:ext cx="816218" cy="933483"/>
          </a:xfrm>
          <a:prstGeom prst="rect">
            <a:avLst/>
          </a:prstGeom>
        </p:spPr>
      </p:pic>
      <p:pic>
        <p:nvPicPr>
          <p:cNvPr id="109" name="Picture 108" descr="A shield lock">
            <a:extLst>
              <a:ext uri="{FF2B5EF4-FFF2-40B4-BE49-F238E27FC236}">
                <a16:creationId xmlns:a16="http://schemas.microsoft.com/office/drawing/2014/main" id="{390E9D03-DCD3-4FB0-8289-4E8FB776AFAD}"/>
              </a:ext>
            </a:extLst>
          </p:cNvPr>
          <p:cNvPicPr>
            <a:picLocks noChangeAspect="1"/>
          </p:cNvPicPr>
          <p:nvPr/>
        </p:nvPicPr>
        <p:blipFill>
          <a:blip r:embed="rId4"/>
          <a:stretch>
            <a:fillRect/>
          </a:stretch>
        </p:blipFill>
        <p:spPr>
          <a:xfrm>
            <a:off x="5541807" y="2550704"/>
            <a:ext cx="1094734" cy="1094734"/>
          </a:xfrm>
          <a:prstGeom prst="rect">
            <a:avLst/>
          </a:prstGeom>
        </p:spPr>
      </p:pic>
      <p:sp>
        <p:nvSpPr>
          <p:cNvPr id="110" name="Rectangle 109">
            <a:extLst>
              <a:ext uri="{FF2B5EF4-FFF2-40B4-BE49-F238E27FC236}">
                <a16:creationId xmlns:a16="http://schemas.microsoft.com/office/drawing/2014/main" id="{8F268769-42A1-4115-8D63-3647918AB324}"/>
              </a:ext>
            </a:extLst>
          </p:cNvPr>
          <p:cNvSpPr/>
          <p:nvPr/>
        </p:nvSpPr>
        <p:spPr>
          <a:xfrm>
            <a:off x="4415140" y="3841868"/>
            <a:ext cx="3465139" cy="840148"/>
          </a:xfrm>
          <a:prstGeom prst="rect">
            <a:avLst/>
          </a:prstGeom>
        </p:spPr>
        <p:txBody>
          <a:bodyPr wrap="square" anchor="t">
            <a:noAutofit/>
          </a:bodyPr>
          <a:lstStyle/>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Stay secure and resilient across hybrid environments</a:t>
            </a:r>
          </a:p>
        </p:txBody>
      </p:sp>
    </p:spTree>
    <p:extLst>
      <p:ext uri="{BB962C8B-B14F-4D97-AF65-F5344CB8AC3E}">
        <p14:creationId xmlns:p14="http://schemas.microsoft.com/office/powerpoint/2010/main" val="64472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2" normalizeH="0" baseline="0" noProof="0">
                <a:ln w="3175">
                  <a:noFill/>
                </a:ln>
                <a:solidFill>
                  <a:srgbClr val="FFFFFF"/>
                </a:solidFill>
                <a:effectLst/>
                <a:uLnTx/>
                <a:uFillTx/>
                <a:latin typeface="Segoe UI Light" charset="0"/>
                <a:ea typeface="Segoe UI Light" charset="0"/>
                <a:cs typeface="Segoe UI Light" charset="0"/>
              </a:rPr>
              <a:t>Thank you for joining us.</a:t>
            </a:r>
          </a:p>
        </p:txBody>
      </p:sp>
      <p:pic>
        <p:nvPicPr>
          <p:cNvPr id="5" name="Picture 4">
            <a:extLst>
              <a:ext uri="{FF2B5EF4-FFF2-40B4-BE49-F238E27FC236}">
                <a16:creationId xmlns:a16="http://schemas.microsoft.com/office/drawing/2014/main" id="{EAFE9B13-2F61-F948-8077-731294A55163}"/>
              </a:ext>
            </a:extLst>
          </p:cNvPr>
          <p:cNvPicPr>
            <a:picLocks noChangeAspect="1"/>
          </p:cNvPicPr>
          <p:nvPr/>
        </p:nvPicPr>
        <p:blipFill>
          <a:blip r:embed="rId3"/>
          <a:stretch>
            <a:fillRect/>
          </a:stretch>
        </p:blipFill>
        <p:spPr>
          <a:xfrm>
            <a:off x="-81280" y="2225040"/>
            <a:ext cx="4767299" cy="1574800"/>
          </a:xfrm>
          <a:prstGeom prst="rect">
            <a:avLst/>
          </a:prstGeom>
        </p:spPr>
      </p:pic>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3"/>
                </a:solidFill>
              </a:rPr>
              <a:t>Optimize costs during and after migration </a:t>
            </a:r>
          </a:p>
        </p:txBody>
      </p:sp>
      <p:sp>
        <p:nvSpPr>
          <p:cNvPr id="52" name="Rectangle 51">
            <a:extLst>
              <a:ext uri="{FF2B5EF4-FFF2-40B4-BE49-F238E27FC236}">
                <a16:creationId xmlns:a16="http://schemas.microsoft.com/office/drawing/2014/main" id="{D03BAF4D-174F-4FBA-9299-31A0420918D9}"/>
              </a:ext>
            </a:extLst>
          </p:cNvPr>
          <p:cNvSpPr/>
          <p:nvPr/>
        </p:nvSpPr>
        <p:spPr>
          <a:xfrm>
            <a:off x="580619" y="2542009"/>
            <a:ext cx="5260396" cy="3245213"/>
          </a:xfrm>
          <a:prstGeom prst="rect">
            <a:avLst/>
          </a:prstGeom>
        </p:spPr>
        <p:txBody>
          <a:bodyPr wrap="square" lIns="91440" tIns="44814" rIns="89630" bIns="44814">
            <a:spAutoFit/>
          </a:bodyPr>
          <a:lstStyle/>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Model on-premises vs. Azure costs using the </a:t>
            </a:r>
            <a:r>
              <a:rPr kumimoji="0" lang="en-US" sz="2000" b="1"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Azure TCO Calculator</a:t>
            </a:r>
          </a:p>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Right-size Azure resources based on assessment guidance from </a:t>
            </a:r>
            <a:r>
              <a:rPr kumimoji="0" lang="en-US" sz="2000" b="1" i="0" u="none" strike="noStrike" kern="1200" cap="none" spc="0" normalizeH="0" baseline="0" noProof="0">
                <a:ln>
                  <a:noFill/>
                </a:ln>
                <a:solidFill>
                  <a:prstClr val="white"/>
                </a:solidFill>
                <a:effectLst/>
                <a:uLnTx/>
                <a:uFillTx/>
                <a:latin typeface="Segoe UI"/>
                <a:ea typeface="+mn-ea"/>
                <a:cs typeface="+mn-cs"/>
              </a:rPr>
              <a:t>Azure Migrate</a:t>
            </a:r>
          </a:p>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Use </a:t>
            </a:r>
            <a:r>
              <a:rPr kumimoji="0" lang="en-US" sz="2000" b="1" i="0" u="none" strike="noStrike" kern="1200" cap="none" spc="0" normalizeH="0" baseline="0" noProof="0">
                <a:ln>
                  <a:noFill/>
                </a:ln>
                <a:solidFill>
                  <a:prstClr val="white"/>
                </a:solidFill>
                <a:effectLst/>
                <a:uLnTx/>
                <a:uFillTx/>
                <a:latin typeface="Segoe UI"/>
                <a:ea typeface="+mn-ea"/>
                <a:cs typeface="+mn-cs"/>
              </a:rPr>
              <a:t>Azure Hybrid Benefit </a:t>
            </a:r>
            <a:r>
              <a:rPr kumimoji="0" lang="en-US" sz="2000" b="0" i="0" u="none" strike="noStrike" kern="1200" cap="none" spc="0" normalizeH="0" baseline="0" noProof="0">
                <a:ln>
                  <a:noFill/>
                </a:ln>
                <a:solidFill>
                  <a:prstClr val="white"/>
                </a:solidFill>
                <a:effectLst/>
                <a:uLnTx/>
                <a:uFillTx/>
                <a:latin typeface="Segoe UI"/>
                <a:ea typeface="+mn-ea"/>
                <a:cs typeface="+mn-cs"/>
              </a:rPr>
              <a:t>&amp; </a:t>
            </a:r>
            <a:r>
              <a:rPr kumimoji="0" lang="en-US" sz="2000" b="1" i="0" u="none" strike="noStrike" kern="1200" cap="none" spc="0" normalizeH="0" baseline="0" noProof="0">
                <a:ln>
                  <a:noFill/>
                </a:ln>
                <a:solidFill>
                  <a:prstClr val="white"/>
                </a:solidFill>
                <a:effectLst/>
                <a:uLnTx/>
                <a:uFillTx/>
                <a:latin typeface="Segoe UI"/>
                <a:ea typeface="+mn-ea"/>
                <a:cs typeface="+mn-cs"/>
              </a:rPr>
              <a:t>Azure Reserved Instances </a:t>
            </a:r>
            <a:r>
              <a:rPr kumimoji="0" lang="en-US" sz="2000" b="0" i="0" u="none" strike="noStrike" kern="1200" cap="none" spc="0" normalizeH="0" baseline="0" noProof="0">
                <a:ln>
                  <a:noFill/>
                </a:ln>
                <a:solidFill>
                  <a:prstClr val="white"/>
                </a:solidFill>
                <a:effectLst/>
                <a:uLnTx/>
                <a:uFillTx/>
                <a:latin typeface="Segoe UI"/>
                <a:ea typeface="+mn-ea"/>
                <a:cs typeface="+mn-cs"/>
              </a:rPr>
              <a:t>to save money</a:t>
            </a:r>
          </a:p>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Join the </a:t>
            </a:r>
            <a:r>
              <a:rPr kumimoji="0" lang="en-US" sz="2000" b="1" i="0" u="none" strike="noStrike" kern="1200" cap="none" spc="0" normalizeH="0" baseline="0" noProof="0">
                <a:ln>
                  <a:noFill/>
                </a:ln>
                <a:solidFill>
                  <a:prstClr val="white"/>
                </a:solidFill>
                <a:effectLst/>
                <a:uLnTx/>
                <a:uFillTx/>
                <a:latin typeface="Segoe UI"/>
                <a:ea typeface="+mn-ea"/>
                <a:cs typeface="+mn-cs"/>
              </a:rPr>
              <a:t>Azure Migration Program</a:t>
            </a:r>
            <a:r>
              <a:rPr kumimoji="0" lang="en-US" sz="2000" b="0" i="0" u="none" strike="noStrike" kern="1200" cap="none" spc="0" normalizeH="0" baseline="0" noProof="0">
                <a:ln>
                  <a:noFill/>
                </a:ln>
                <a:solidFill>
                  <a:prstClr val="white"/>
                </a:solidFill>
                <a:effectLst/>
                <a:uLnTx/>
                <a:uFillTx/>
                <a:latin typeface="Segoe UI"/>
                <a:ea typeface="+mn-ea"/>
                <a:cs typeface="+mn-cs"/>
              </a:rPr>
              <a:t> to save on migration costs </a:t>
            </a:r>
            <a:endParaRPr kumimoji="0" lang="en-US" sz="200" b="0" i="0" u="none" strike="noStrike" kern="1200" cap="none" spc="0" normalizeH="0" baseline="0" noProof="0">
              <a:ln>
                <a:noFill/>
              </a:ln>
              <a:solidFill>
                <a:prstClr val="white"/>
              </a:solidFill>
              <a:effectLst/>
              <a:uLnTx/>
              <a:uFillTx/>
              <a:latin typeface="Segoe UI Semibold"/>
              <a:ea typeface="+mn-ea"/>
              <a:cs typeface="Segoe UI Semilight" panose="020B0402040204020203" pitchFamily="34" charset="0"/>
            </a:endParaRPr>
          </a:p>
        </p:txBody>
      </p:sp>
      <p:sp>
        <p:nvSpPr>
          <p:cNvPr id="56" name="Rectangle 55">
            <a:extLst>
              <a:ext uri="{FF2B5EF4-FFF2-40B4-BE49-F238E27FC236}">
                <a16:creationId xmlns:a16="http://schemas.microsoft.com/office/drawing/2014/main" id="{6CC1C75C-300A-4820-B787-BF520C07E539}"/>
              </a:ext>
            </a:extLst>
          </p:cNvPr>
          <p:cNvSpPr/>
          <p:nvPr/>
        </p:nvSpPr>
        <p:spPr>
          <a:xfrm>
            <a:off x="6395310" y="2519623"/>
            <a:ext cx="5260396" cy="2840617"/>
          </a:xfrm>
          <a:prstGeom prst="rect">
            <a:avLst/>
          </a:prstGeom>
        </p:spPr>
        <p:txBody>
          <a:bodyPr wrap="square" lIns="91440" tIns="44814" rIns="89630" bIns="44814">
            <a:noAutofit/>
          </a:bodyPr>
          <a:lstStyle/>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Use best practice recommendations to save (e.g., shutdown idle resources) with </a:t>
            </a:r>
            <a:r>
              <a:rPr kumimoji="0" lang="en-US" sz="2000" b="1" i="0" u="none" strike="noStrike" kern="1200" cap="none" spc="0" normalizeH="0" baseline="0" noProof="0">
                <a:ln>
                  <a:noFill/>
                </a:ln>
                <a:solidFill>
                  <a:prstClr val="white"/>
                </a:solidFill>
                <a:effectLst/>
                <a:uLnTx/>
                <a:uFillTx/>
                <a:latin typeface="Segoe UI"/>
                <a:ea typeface="+mn-ea"/>
                <a:cs typeface="+mn-cs"/>
              </a:rPr>
              <a:t>Azure Advisor</a:t>
            </a:r>
          </a:p>
          <a:p>
            <a:pPr marL="285750" marR="0" lvl="0" indent="-285750" algn="l" defTabSz="932742" rtl="0" eaLnBrk="1" fontAlgn="auto" latinLnBrk="0" hangingPunct="1">
              <a:lnSpc>
                <a:spcPct val="9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Implement cost controls with </a:t>
            </a:r>
            <a:r>
              <a:rPr kumimoji="0" lang="en-US" sz="2000" b="1" i="0" u="none" strike="noStrike" kern="1200" cap="none" spc="0" normalizeH="0" baseline="0" noProof="0">
                <a:ln>
                  <a:noFill/>
                </a:ln>
                <a:solidFill>
                  <a:prstClr val="white"/>
                </a:solidFill>
                <a:effectLst/>
                <a:uLnTx/>
                <a:uFillTx/>
                <a:latin typeface="Segoe UI"/>
                <a:ea typeface="+mn-ea"/>
                <a:cs typeface="+mn-cs"/>
              </a:rPr>
              <a:t>Azure Policy </a:t>
            </a:r>
            <a:r>
              <a:rPr kumimoji="0" lang="en-US" sz="2000" b="0" i="0" u="none" strike="noStrike" kern="1200" cap="none" spc="0" normalizeH="0" baseline="0" noProof="0">
                <a:ln>
                  <a:noFill/>
                </a:ln>
                <a:solidFill>
                  <a:prstClr val="white"/>
                </a:solidFill>
                <a:effectLst/>
                <a:uLnTx/>
                <a:uFillTx/>
                <a:latin typeface="Segoe UI"/>
                <a:ea typeface="+mn-ea"/>
                <a:cs typeface="+mn-cs"/>
              </a:rPr>
              <a:t>so your teams can go fast </a:t>
            </a:r>
            <a:br>
              <a:rPr kumimoji="0" lang="en-US" sz="2000" b="0" i="0" u="none" strike="noStrike" kern="1200" cap="none" spc="0" normalizeH="0" baseline="0" noProof="0">
                <a:ln>
                  <a:noFill/>
                </a:ln>
                <a:solidFill>
                  <a:prstClr val="white"/>
                </a:solidFill>
                <a:effectLst/>
                <a:uLnTx/>
                <a:uFillTx/>
                <a:latin typeface="Segoe UI"/>
                <a:ea typeface="+mn-ea"/>
                <a:cs typeface="+mn-cs"/>
              </a:rPr>
            </a:br>
            <a:r>
              <a:rPr kumimoji="0" lang="en-US" sz="2000" b="0" i="0" u="none" strike="noStrike" kern="1200" cap="none" spc="0" normalizeH="0" baseline="0" noProof="0">
                <a:ln>
                  <a:noFill/>
                </a:ln>
                <a:solidFill>
                  <a:prstClr val="white"/>
                </a:solidFill>
                <a:effectLst/>
                <a:uLnTx/>
                <a:uFillTx/>
                <a:latin typeface="Segoe UI"/>
                <a:ea typeface="+mn-ea"/>
                <a:cs typeface="+mn-cs"/>
              </a:rPr>
              <a:t>with control</a:t>
            </a:r>
          </a:p>
          <a:p>
            <a:pPr marL="285750" marR="0" lvl="0" indent="-285750" algn="l" defTabSz="932742" rtl="0" eaLnBrk="1" fontAlgn="auto" latinLnBrk="0" hangingPunct="1">
              <a:lnSpc>
                <a:spcPct val="9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Monitor your bill, set budgets, &amp; allocate spending with </a:t>
            </a:r>
            <a:r>
              <a:rPr kumimoji="0" lang="en-US" sz="2000" b="1" i="0" u="none" strike="noStrike" kern="1200" cap="none" spc="0" normalizeH="0" baseline="0" noProof="0">
                <a:ln>
                  <a:noFill/>
                </a:ln>
                <a:solidFill>
                  <a:prstClr val="white"/>
                </a:solidFill>
                <a:effectLst/>
                <a:uLnTx/>
                <a:uFillTx/>
                <a:latin typeface="Segoe UI"/>
                <a:ea typeface="+mn-ea"/>
                <a:cs typeface="+mn-cs"/>
              </a:rPr>
              <a:t>Azure Cost Management</a:t>
            </a:r>
          </a:p>
        </p:txBody>
      </p:sp>
      <p:sp>
        <p:nvSpPr>
          <p:cNvPr id="61" name="Rectangle 60">
            <a:extLst>
              <a:ext uri="{FF2B5EF4-FFF2-40B4-BE49-F238E27FC236}">
                <a16:creationId xmlns:a16="http://schemas.microsoft.com/office/drawing/2014/main" id="{B13483E4-A7C2-4D9A-BCE8-B3E291585A9D}"/>
              </a:ext>
            </a:extLst>
          </p:cNvPr>
          <p:cNvSpPr/>
          <p:nvPr/>
        </p:nvSpPr>
        <p:spPr>
          <a:xfrm>
            <a:off x="7447483" y="1885820"/>
            <a:ext cx="2015197" cy="369332"/>
          </a:xfrm>
          <a:prstGeom prst="rect">
            <a:avLst/>
          </a:prstGeom>
        </p:spPr>
        <p:txBody>
          <a:bodyPr wrap="none" lIns="0" tIns="0" rIns="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Post migration</a:t>
            </a:r>
          </a:p>
        </p:txBody>
      </p:sp>
      <p:sp>
        <p:nvSpPr>
          <p:cNvPr id="62" name="Rectangle 90">
            <a:extLst>
              <a:ext uri="{FF2B5EF4-FFF2-40B4-BE49-F238E27FC236}">
                <a16:creationId xmlns:a16="http://schemas.microsoft.com/office/drawing/2014/main" id="{40E227C5-9CC6-4B29-8D70-53F04C2F6C3F}"/>
              </a:ext>
            </a:extLst>
          </p:cNvPr>
          <p:cNvSpPr/>
          <p:nvPr/>
        </p:nvSpPr>
        <p:spPr>
          <a:xfrm flipH="1">
            <a:off x="6388088" y="2461092"/>
            <a:ext cx="5260396" cy="44813"/>
          </a:xfrm>
          <a:custGeom>
            <a:avLst/>
            <a:gdLst>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0 w 10018795"/>
              <a:gd name="connsiteY4" fmla="*/ 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91440 w 10018795"/>
              <a:gd name="connsiteY4" fmla="*/ 9144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0" fmla="*/ 0 w 10018795"/>
              <a:gd name="connsiteY0" fmla="*/ 0 h 4657086"/>
              <a:gd name="connsiteX1" fmla="*/ 10018795 w 10018795"/>
              <a:gd name="connsiteY1" fmla="*/ 0 h 4657086"/>
              <a:gd name="connsiteX2" fmla="*/ 10018795 w 10018795"/>
              <a:gd name="connsiteY2" fmla="*/ 4657086 h 4657086"/>
              <a:gd name="connsiteX0" fmla="*/ 0 w 10018795"/>
              <a:gd name="connsiteY0" fmla="*/ 0 h 0"/>
              <a:gd name="connsiteX1" fmla="*/ 10018795 w 10018795"/>
              <a:gd name="connsiteY1" fmla="*/ 0 h 0"/>
            </a:gdLst>
            <a:ahLst/>
            <a:cxnLst>
              <a:cxn ang="0">
                <a:pos x="connsiteX0" y="connsiteY0"/>
              </a:cxn>
              <a:cxn ang="0">
                <a:pos x="connsiteX1" y="connsiteY1"/>
              </a:cxn>
            </a:cxnLst>
            <a:rect l="l" t="t" r="r" b="b"/>
            <a:pathLst>
              <a:path w="10018795">
                <a:moveTo>
                  <a:pt x="0" y="0"/>
                </a:moveTo>
                <a:lnTo>
                  <a:pt x="10018795" y="0"/>
                </a:lnTo>
              </a:path>
            </a:pathLst>
          </a:custGeom>
          <a:noFill/>
          <a:ln w="6350">
            <a:solidFill>
              <a:schemeClr val="accent3"/>
            </a:solidFill>
            <a:round/>
            <a:headEnd type="diamond" w="lg" len="lg"/>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63" name="TextBox 62">
            <a:extLst>
              <a:ext uri="{FF2B5EF4-FFF2-40B4-BE49-F238E27FC236}">
                <a16:creationId xmlns:a16="http://schemas.microsoft.com/office/drawing/2014/main" id="{9A6D5210-0047-4884-A21D-B217512D5F22}"/>
              </a:ext>
            </a:extLst>
          </p:cNvPr>
          <p:cNvSpPr txBox="1"/>
          <p:nvPr/>
        </p:nvSpPr>
        <p:spPr>
          <a:xfrm>
            <a:off x="1523058" y="1885820"/>
            <a:ext cx="2412520" cy="369332"/>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During migration</a:t>
            </a:r>
            <a:endParaRPr kumimoji="0" lang="en-IN" sz="24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64" name="Rectangle 90">
            <a:extLst>
              <a:ext uri="{FF2B5EF4-FFF2-40B4-BE49-F238E27FC236}">
                <a16:creationId xmlns:a16="http://schemas.microsoft.com/office/drawing/2014/main" id="{1CC1F1A2-DA83-4F7A-A20E-57730C913DA2}"/>
              </a:ext>
            </a:extLst>
          </p:cNvPr>
          <p:cNvSpPr/>
          <p:nvPr/>
        </p:nvSpPr>
        <p:spPr>
          <a:xfrm flipH="1" flipV="1">
            <a:off x="535452" y="2412379"/>
            <a:ext cx="5260396" cy="44813"/>
          </a:xfrm>
          <a:custGeom>
            <a:avLst/>
            <a:gdLst>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0 w 10018795"/>
              <a:gd name="connsiteY4" fmla="*/ 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91440 w 10018795"/>
              <a:gd name="connsiteY4" fmla="*/ 9144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0" fmla="*/ 0 w 10018795"/>
              <a:gd name="connsiteY0" fmla="*/ 0 h 4657086"/>
              <a:gd name="connsiteX1" fmla="*/ 10018795 w 10018795"/>
              <a:gd name="connsiteY1" fmla="*/ 0 h 4657086"/>
              <a:gd name="connsiteX2" fmla="*/ 10018795 w 10018795"/>
              <a:gd name="connsiteY2" fmla="*/ 4657086 h 4657086"/>
              <a:gd name="connsiteX0" fmla="*/ 0 w 10018795"/>
              <a:gd name="connsiteY0" fmla="*/ 0 h 0"/>
              <a:gd name="connsiteX1" fmla="*/ 10018795 w 10018795"/>
              <a:gd name="connsiteY1" fmla="*/ 0 h 0"/>
            </a:gdLst>
            <a:ahLst/>
            <a:cxnLst>
              <a:cxn ang="0">
                <a:pos x="connsiteX0" y="connsiteY0"/>
              </a:cxn>
              <a:cxn ang="0">
                <a:pos x="connsiteX1" y="connsiteY1"/>
              </a:cxn>
            </a:cxnLst>
            <a:rect l="l" t="t" r="r" b="b"/>
            <a:pathLst>
              <a:path w="10018795">
                <a:moveTo>
                  <a:pt x="0" y="0"/>
                </a:moveTo>
                <a:lnTo>
                  <a:pt x="10018795" y="0"/>
                </a:lnTo>
              </a:path>
            </a:pathLst>
          </a:custGeom>
          <a:noFill/>
          <a:ln w="6350">
            <a:solidFill>
              <a:schemeClr val="accent3"/>
            </a:solidFill>
            <a:round/>
            <a:headEnd type="diamond" w="lg" len="lg"/>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107" name="strong consistency" descr="strong consistency">
            <a:extLst>
              <a:ext uri="{FF2B5EF4-FFF2-40B4-BE49-F238E27FC236}">
                <a16:creationId xmlns:a16="http://schemas.microsoft.com/office/drawing/2014/main" id="{0ED8E1FF-8A75-44CB-B9C0-A4B776A6F0E7}"/>
              </a:ext>
            </a:extLst>
          </p:cNvPr>
          <p:cNvGrpSpPr>
            <a:grpSpLocks noChangeAspect="1"/>
          </p:cNvGrpSpPr>
          <p:nvPr/>
        </p:nvGrpSpPr>
        <p:grpSpPr bwMode="auto">
          <a:xfrm>
            <a:off x="771409" y="1808480"/>
            <a:ext cx="537806" cy="536156"/>
            <a:chOff x="3360" y="3030"/>
            <a:chExt cx="326" cy="325"/>
          </a:xfrm>
        </p:grpSpPr>
        <p:sp>
          <p:nvSpPr>
            <p:cNvPr id="108" name="AutoShape 167">
              <a:extLst>
                <a:ext uri="{FF2B5EF4-FFF2-40B4-BE49-F238E27FC236}">
                  <a16:creationId xmlns:a16="http://schemas.microsoft.com/office/drawing/2014/main" id="{CE2834BE-4758-4391-9661-085A15C518C0}"/>
                </a:ext>
              </a:extLst>
            </p:cNvPr>
            <p:cNvSpPr>
              <a:spLocks noChangeAspect="1" noChangeArrowheads="1" noTextEdit="1"/>
            </p:cNvSpPr>
            <p:nvPr/>
          </p:nvSpPr>
          <p:spPr bwMode="auto">
            <a:xfrm>
              <a:off x="3360" y="3030"/>
              <a:ext cx="32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169">
              <a:extLst>
                <a:ext uri="{FF2B5EF4-FFF2-40B4-BE49-F238E27FC236}">
                  <a16:creationId xmlns:a16="http://schemas.microsoft.com/office/drawing/2014/main" id="{60351B4E-BD4E-4FA8-A7D2-80F84B4E5C36}"/>
                </a:ext>
              </a:extLst>
            </p:cNvPr>
            <p:cNvSpPr>
              <a:spLocks/>
            </p:cNvSpPr>
            <p:nvPr/>
          </p:nvSpPr>
          <p:spPr bwMode="auto">
            <a:xfrm>
              <a:off x="3586" y="3082"/>
              <a:ext cx="100" cy="261"/>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170">
              <a:extLst>
                <a:ext uri="{FF2B5EF4-FFF2-40B4-BE49-F238E27FC236}">
                  <a16:creationId xmlns:a16="http://schemas.microsoft.com/office/drawing/2014/main" id="{92EEADAD-A4D0-46B3-B82E-2BF17124D55C}"/>
                </a:ext>
              </a:extLst>
            </p:cNvPr>
            <p:cNvSpPr>
              <a:spLocks/>
            </p:cNvSpPr>
            <p:nvPr/>
          </p:nvSpPr>
          <p:spPr bwMode="auto">
            <a:xfrm>
              <a:off x="3360" y="3228"/>
              <a:ext cx="205" cy="127"/>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171">
              <a:extLst>
                <a:ext uri="{FF2B5EF4-FFF2-40B4-BE49-F238E27FC236}">
                  <a16:creationId xmlns:a16="http://schemas.microsoft.com/office/drawing/2014/main" id="{1F1C2268-6E87-47FF-9B55-EA5BFFF60BAC}"/>
                </a:ext>
              </a:extLst>
            </p:cNvPr>
            <p:cNvSpPr>
              <a:spLocks/>
            </p:cNvSpPr>
            <p:nvPr/>
          </p:nvSpPr>
          <p:spPr bwMode="auto">
            <a:xfrm>
              <a:off x="3367" y="3032"/>
              <a:ext cx="243" cy="161"/>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172">
              <a:extLst>
                <a:ext uri="{FF2B5EF4-FFF2-40B4-BE49-F238E27FC236}">
                  <a16:creationId xmlns:a16="http://schemas.microsoft.com/office/drawing/2014/main" id="{B6E4070F-0388-4497-9586-CD2ADB688355}"/>
                </a:ext>
              </a:extLst>
            </p:cNvPr>
            <p:cNvSpPr>
              <a:spLocks noEditPoints="1"/>
            </p:cNvSpPr>
            <p:nvPr/>
          </p:nvSpPr>
          <p:spPr bwMode="auto">
            <a:xfrm>
              <a:off x="3410" y="3078"/>
              <a:ext cx="231" cy="231"/>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3" name="connect modularity 3" descr="connect modularity">
            <a:extLst>
              <a:ext uri="{FF2B5EF4-FFF2-40B4-BE49-F238E27FC236}">
                <a16:creationId xmlns:a16="http://schemas.microsoft.com/office/drawing/2014/main" id="{3E14ADE4-28AA-4149-83AF-CB68C87BB829}"/>
              </a:ext>
            </a:extLst>
          </p:cNvPr>
          <p:cNvGrpSpPr/>
          <p:nvPr/>
        </p:nvGrpSpPr>
        <p:grpSpPr>
          <a:xfrm>
            <a:off x="6620085" y="1726570"/>
            <a:ext cx="620244" cy="618066"/>
            <a:chOff x="6313882" y="4847259"/>
            <a:chExt cx="443543" cy="441987"/>
          </a:xfrm>
        </p:grpSpPr>
        <p:sp>
          <p:nvSpPr>
            <p:cNvPr id="114" name="Freeform 964">
              <a:extLst>
                <a:ext uri="{FF2B5EF4-FFF2-40B4-BE49-F238E27FC236}">
                  <a16:creationId xmlns:a16="http://schemas.microsoft.com/office/drawing/2014/main" id="{E6FDB76E-E6CA-434D-9640-4ECC16F13A5A}"/>
                </a:ext>
              </a:extLst>
            </p:cNvPr>
            <p:cNvSpPr>
              <a:spLocks/>
            </p:cNvSpPr>
            <p:nvPr/>
          </p:nvSpPr>
          <p:spPr bwMode="auto">
            <a:xfrm>
              <a:off x="6313882" y="4847259"/>
              <a:ext cx="443543" cy="441987"/>
            </a:xfrm>
            <a:custGeom>
              <a:avLst/>
              <a:gdLst>
                <a:gd name="T0" fmla="*/ 384 w 384"/>
                <a:gd name="T1" fmla="*/ 212 h 384"/>
                <a:gd name="T2" fmla="*/ 384 w 384"/>
                <a:gd name="T3" fmla="*/ 172 h 384"/>
                <a:gd name="T4" fmla="*/ 342 w 384"/>
                <a:gd name="T5" fmla="*/ 172 h 384"/>
                <a:gd name="T6" fmla="*/ 313 w 384"/>
                <a:gd name="T7" fmla="*/ 100 h 384"/>
                <a:gd name="T8" fmla="*/ 342 w 384"/>
                <a:gd name="T9" fmla="*/ 71 h 384"/>
                <a:gd name="T10" fmla="*/ 313 w 384"/>
                <a:gd name="T11" fmla="*/ 42 h 384"/>
                <a:gd name="T12" fmla="*/ 284 w 384"/>
                <a:gd name="T13" fmla="*/ 71 h 384"/>
                <a:gd name="T14" fmla="*/ 212 w 384"/>
                <a:gd name="T15" fmla="*/ 42 h 384"/>
                <a:gd name="T16" fmla="*/ 212 w 384"/>
                <a:gd name="T17" fmla="*/ 0 h 384"/>
                <a:gd name="T18" fmla="*/ 172 w 384"/>
                <a:gd name="T19" fmla="*/ 0 h 384"/>
                <a:gd name="T20" fmla="*/ 172 w 384"/>
                <a:gd name="T21" fmla="*/ 42 h 384"/>
                <a:gd name="T22" fmla="*/ 100 w 384"/>
                <a:gd name="T23" fmla="*/ 71 h 384"/>
                <a:gd name="T24" fmla="*/ 71 w 384"/>
                <a:gd name="T25" fmla="*/ 42 h 384"/>
                <a:gd name="T26" fmla="*/ 42 w 384"/>
                <a:gd name="T27" fmla="*/ 71 h 384"/>
                <a:gd name="T28" fmla="*/ 71 w 384"/>
                <a:gd name="T29" fmla="*/ 100 h 384"/>
                <a:gd name="T30" fmla="*/ 42 w 384"/>
                <a:gd name="T31" fmla="*/ 172 h 384"/>
                <a:gd name="T32" fmla="*/ 0 w 384"/>
                <a:gd name="T33" fmla="*/ 172 h 384"/>
                <a:gd name="T34" fmla="*/ 0 w 384"/>
                <a:gd name="T35" fmla="*/ 212 h 384"/>
                <a:gd name="T36" fmla="*/ 42 w 384"/>
                <a:gd name="T37" fmla="*/ 212 h 384"/>
                <a:gd name="T38" fmla="*/ 85 w 384"/>
                <a:gd name="T39" fmla="*/ 299 h 384"/>
                <a:gd name="T40" fmla="*/ 172 w 384"/>
                <a:gd name="T41" fmla="*/ 342 h 384"/>
                <a:gd name="T42" fmla="*/ 172 w 384"/>
                <a:gd name="T43" fmla="*/ 384 h 384"/>
                <a:gd name="T44" fmla="*/ 212 w 384"/>
                <a:gd name="T45" fmla="*/ 384 h 384"/>
                <a:gd name="T46" fmla="*/ 212 w 384"/>
                <a:gd name="T47" fmla="*/ 342 h 384"/>
                <a:gd name="T48" fmla="*/ 284 w 384"/>
                <a:gd name="T49" fmla="*/ 313 h 384"/>
                <a:gd name="T50" fmla="*/ 313 w 384"/>
                <a:gd name="T51" fmla="*/ 342 h 384"/>
                <a:gd name="T52" fmla="*/ 342 w 384"/>
                <a:gd name="T53" fmla="*/ 313 h 384"/>
                <a:gd name="T54" fmla="*/ 313 w 384"/>
                <a:gd name="T55" fmla="*/ 284 h 384"/>
                <a:gd name="T56" fmla="*/ 342 w 384"/>
                <a:gd name="T57" fmla="*/ 212 h 384"/>
                <a:gd name="T58" fmla="*/ 384 w 384"/>
                <a:gd name="T59" fmla="*/ 2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84">
                  <a:moveTo>
                    <a:pt x="384" y="212"/>
                  </a:moveTo>
                  <a:cubicBezTo>
                    <a:pt x="384" y="172"/>
                    <a:pt x="384" y="172"/>
                    <a:pt x="384" y="172"/>
                  </a:cubicBezTo>
                  <a:cubicBezTo>
                    <a:pt x="342" y="172"/>
                    <a:pt x="342" y="172"/>
                    <a:pt x="342" y="172"/>
                  </a:cubicBezTo>
                  <a:cubicBezTo>
                    <a:pt x="339" y="146"/>
                    <a:pt x="329" y="121"/>
                    <a:pt x="313" y="100"/>
                  </a:cubicBezTo>
                  <a:cubicBezTo>
                    <a:pt x="342" y="71"/>
                    <a:pt x="342" y="71"/>
                    <a:pt x="342" y="71"/>
                  </a:cubicBezTo>
                  <a:cubicBezTo>
                    <a:pt x="313" y="42"/>
                    <a:pt x="313" y="42"/>
                    <a:pt x="313" y="42"/>
                  </a:cubicBezTo>
                  <a:cubicBezTo>
                    <a:pt x="284" y="71"/>
                    <a:pt x="284" y="71"/>
                    <a:pt x="284" y="71"/>
                  </a:cubicBezTo>
                  <a:cubicBezTo>
                    <a:pt x="263" y="55"/>
                    <a:pt x="238" y="45"/>
                    <a:pt x="212" y="42"/>
                  </a:cubicBezTo>
                  <a:cubicBezTo>
                    <a:pt x="212" y="0"/>
                    <a:pt x="212" y="0"/>
                    <a:pt x="212" y="0"/>
                  </a:cubicBezTo>
                  <a:cubicBezTo>
                    <a:pt x="172" y="0"/>
                    <a:pt x="172" y="0"/>
                    <a:pt x="172" y="0"/>
                  </a:cubicBezTo>
                  <a:cubicBezTo>
                    <a:pt x="172" y="42"/>
                    <a:pt x="172" y="42"/>
                    <a:pt x="172" y="42"/>
                  </a:cubicBezTo>
                  <a:cubicBezTo>
                    <a:pt x="146" y="45"/>
                    <a:pt x="121" y="55"/>
                    <a:pt x="100" y="71"/>
                  </a:cubicBezTo>
                  <a:cubicBezTo>
                    <a:pt x="71" y="42"/>
                    <a:pt x="71" y="42"/>
                    <a:pt x="71" y="42"/>
                  </a:cubicBezTo>
                  <a:cubicBezTo>
                    <a:pt x="42" y="71"/>
                    <a:pt x="42" y="71"/>
                    <a:pt x="42" y="71"/>
                  </a:cubicBezTo>
                  <a:cubicBezTo>
                    <a:pt x="71" y="100"/>
                    <a:pt x="71" y="100"/>
                    <a:pt x="71" y="100"/>
                  </a:cubicBezTo>
                  <a:cubicBezTo>
                    <a:pt x="55" y="121"/>
                    <a:pt x="45" y="146"/>
                    <a:pt x="42" y="172"/>
                  </a:cubicBezTo>
                  <a:cubicBezTo>
                    <a:pt x="0" y="172"/>
                    <a:pt x="0" y="172"/>
                    <a:pt x="0" y="172"/>
                  </a:cubicBezTo>
                  <a:cubicBezTo>
                    <a:pt x="0" y="212"/>
                    <a:pt x="0" y="212"/>
                    <a:pt x="0" y="212"/>
                  </a:cubicBezTo>
                  <a:cubicBezTo>
                    <a:pt x="42" y="212"/>
                    <a:pt x="42" y="212"/>
                    <a:pt x="42" y="212"/>
                  </a:cubicBezTo>
                  <a:cubicBezTo>
                    <a:pt x="46" y="245"/>
                    <a:pt x="61" y="276"/>
                    <a:pt x="85" y="299"/>
                  </a:cubicBezTo>
                  <a:cubicBezTo>
                    <a:pt x="108" y="323"/>
                    <a:pt x="139" y="338"/>
                    <a:pt x="172" y="342"/>
                  </a:cubicBezTo>
                  <a:cubicBezTo>
                    <a:pt x="172" y="384"/>
                    <a:pt x="172" y="384"/>
                    <a:pt x="172" y="384"/>
                  </a:cubicBezTo>
                  <a:cubicBezTo>
                    <a:pt x="212" y="384"/>
                    <a:pt x="212" y="384"/>
                    <a:pt x="212" y="384"/>
                  </a:cubicBezTo>
                  <a:cubicBezTo>
                    <a:pt x="212" y="342"/>
                    <a:pt x="212" y="342"/>
                    <a:pt x="212" y="342"/>
                  </a:cubicBezTo>
                  <a:cubicBezTo>
                    <a:pt x="238" y="339"/>
                    <a:pt x="263" y="329"/>
                    <a:pt x="284" y="313"/>
                  </a:cubicBezTo>
                  <a:cubicBezTo>
                    <a:pt x="313" y="342"/>
                    <a:pt x="313" y="342"/>
                    <a:pt x="313" y="342"/>
                  </a:cubicBezTo>
                  <a:cubicBezTo>
                    <a:pt x="342" y="313"/>
                    <a:pt x="342" y="313"/>
                    <a:pt x="342" y="313"/>
                  </a:cubicBezTo>
                  <a:cubicBezTo>
                    <a:pt x="313" y="284"/>
                    <a:pt x="313" y="284"/>
                    <a:pt x="313" y="284"/>
                  </a:cubicBezTo>
                  <a:cubicBezTo>
                    <a:pt x="329" y="263"/>
                    <a:pt x="339" y="238"/>
                    <a:pt x="342" y="212"/>
                  </a:cubicBezTo>
                  <a:lnTo>
                    <a:pt x="384" y="2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65">
              <a:extLst>
                <a:ext uri="{FF2B5EF4-FFF2-40B4-BE49-F238E27FC236}">
                  <a16:creationId xmlns:a16="http://schemas.microsoft.com/office/drawing/2014/main" id="{91B32944-6120-4FA0-9EEA-C03EFA37CC6F}"/>
                </a:ext>
              </a:extLst>
            </p:cNvPr>
            <p:cNvSpPr>
              <a:spLocks/>
            </p:cNvSpPr>
            <p:nvPr/>
          </p:nvSpPr>
          <p:spPr bwMode="auto">
            <a:xfrm>
              <a:off x="6407260" y="4937524"/>
              <a:ext cx="259900" cy="261457"/>
            </a:xfrm>
            <a:custGeom>
              <a:avLst/>
              <a:gdLst>
                <a:gd name="T0" fmla="*/ 0 w 225"/>
                <a:gd name="T1" fmla="*/ 114 h 227"/>
                <a:gd name="T2" fmla="*/ 25 w 225"/>
                <a:gd name="T3" fmla="*/ 43 h 227"/>
                <a:gd name="T4" fmla="*/ 89 w 225"/>
                <a:gd name="T5" fmla="*/ 5 h 227"/>
                <a:gd name="T6" fmla="*/ 163 w 225"/>
                <a:gd name="T7" fmla="*/ 16 h 227"/>
                <a:gd name="T8" fmla="*/ 214 w 225"/>
                <a:gd name="T9" fmla="*/ 71 h 227"/>
                <a:gd name="T10" fmla="*/ 217 w 225"/>
                <a:gd name="T11" fmla="*/ 146 h 227"/>
                <a:gd name="T12" fmla="*/ 173 w 225"/>
                <a:gd name="T13" fmla="*/ 206 h 227"/>
                <a:gd name="T14" fmla="*/ 100 w 225"/>
                <a:gd name="T15" fmla="*/ 225 h 227"/>
                <a:gd name="T16" fmla="*/ 32 w 225"/>
                <a:gd name="T17" fmla="*/ 193 h 227"/>
                <a:gd name="T18" fmla="*/ 8 w 225"/>
                <a:gd name="T19" fmla="*/ 157 h 227"/>
                <a:gd name="T20" fmla="*/ 0 w 225"/>
                <a:gd name="T21" fmla="*/ 1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7">
                  <a:moveTo>
                    <a:pt x="0" y="114"/>
                  </a:moveTo>
                  <a:cubicBezTo>
                    <a:pt x="0" y="88"/>
                    <a:pt x="9" y="63"/>
                    <a:pt x="25" y="43"/>
                  </a:cubicBezTo>
                  <a:cubicBezTo>
                    <a:pt x="41" y="24"/>
                    <a:pt x="64" y="10"/>
                    <a:pt x="89" y="5"/>
                  </a:cubicBezTo>
                  <a:cubicBezTo>
                    <a:pt x="115" y="0"/>
                    <a:pt x="141" y="4"/>
                    <a:pt x="163" y="16"/>
                  </a:cubicBezTo>
                  <a:cubicBezTo>
                    <a:pt x="186" y="28"/>
                    <a:pt x="204" y="48"/>
                    <a:pt x="214" y="71"/>
                  </a:cubicBezTo>
                  <a:cubicBezTo>
                    <a:pt x="224" y="95"/>
                    <a:pt x="225" y="122"/>
                    <a:pt x="217" y="146"/>
                  </a:cubicBezTo>
                  <a:cubicBezTo>
                    <a:pt x="210" y="171"/>
                    <a:pt x="194" y="192"/>
                    <a:pt x="173" y="206"/>
                  </a:cubicBezTo>
                  <a:cubicBezTo>
                    <a:pt x="151" y="221"/>
                    <a:pt x="126" y="227"/>
                    <a:pt x="100" y="225"/>
                  </a:cubicBezTo>
                  <a:cubicBezTo>
                    <a:pt x="75" y="222"/>
                    <a:pt x="51" y="211"/>
                    <a:pt x="32" y="193"/>
                  </a:cubicBezTo>
                  <a:cubicBezTo>
                    <a:pt x="22" y="182"/>
                    <a:pt x="14" y="170"/>
                    <a:pt x="8" y="157"/>
                  </a:cubicBezTo>
                  <a:cubicBezTo>
                    <a:pt x="3" y="143"/>
                    <a:pt x="0" y="129"/>
                    <a:pt x="0" y="11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66">
              <a:extLst>
                <a:ext uri="{FF2B5EF4-FFF2-40B4-BE49-F238E27FC236}">
                  <a16:creationId xmlns:a16="http://schemas.microsoft.com/office/drawing/2014/main" id="{85415ED2-71D0-41A5-909E-21E07E71B40B}"/>
                </a:ext>
              </a:extLst>
            </p:cNvPr>
            <p:cNvSpPr>
              <a:spLocks/>
            </p:cNvSpPr>
            <p:nvPr/>
          </p:nvSpPr>
          <p:spPr bwMode="auto">
            <a:xfrm>
              <a:off x="6362127" y="4991995"/>
              <a:ext cx="250563" cy="249007"/>
            </a:xfrm>
            <a:custGeom>
              <a:avLst/>
              <a:gdLst>
                <a:gd name="T0" fmla="*/ 131 w 161"/>
                <a:gd name="T1" fmla="*/ 0 h 160"/>
                <a:gd name="T2" fmla="*/ 56 w 161"/>
                <a:gd name="T3" fmla="*/ 0 h 160"/>
                <a:gd name="T4" fmla="*/ 56 w 161"/>
                <a:gd name="T5" fmla="*/ 30 h 160"/>
                <a:gd name="T6" fmla="*/ 110 w 161"/>
                <a:gd name="T7" fmla="*/ 30 h 160"/>
                <a:gd name="T8" fmla="*/ 0 w 161"/>
                <a:gd name="T9" fmla="*/ 139 h 160"/>
                <a:gd name="T10" fmla="*/ 22 w 161"/>
                <a:gd name="T11" fmla="*/ 160 h 160"/>
                <a:gd name="T12" fmla="*/ 131 w 161"/>
                <a:gd name="T13" fmla="*/ 51 h 160"/>
                <a:gd name="T14" fmla="*/ 131 w 161"/>
                <a:gd name="T15" fmla="*/ 105 h 160"/>
                <a:gd name="T16" fmla="*/ 161 w 161"/>
                <a:gd name="T17" fmla="*/ 105 h 160"/>
                <a:gd name="T18" fmla="*/ 161 w 161"/>
                <a:gd name="T19" fmla="*/ 30 h 160"/>
                <a:gd name="T20" fmla="*/ 161 w 161"/>
                <a:gd name="T21" fmla="*/ 0 h 160"/>
                <a:gd name="T22" fmla="*/ 131 w 161"/>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160">
                  <a:moveTo>
                    <a:pt x="131" y="0"/>
                  </a:moveTo>
                  <a:lnTo>
                    <a:pt x="56" y="0"/>
                  </a:lnTo>
                  <a:lnTo>
                    <a:pt x="56" y="30"/>
                  </a:lnTo>
                  <a:lnTo>
                    <a:pt x="110" y="30"/>
                  </a:lnTo>
                  <a:lnTo>
                    <a:pt x="0" y="139"/>
                  </a:lnTo>
                  <a:lnTo>
                    <a:pt x="22" y="160"/>
                  </a:lnTo>
                  <a:lnTo>
                    <a:pt x="131" y="51"/>
                  </a:lnTo>
                  <a:lnTo>
                    <a:pt x="131" y="105"/>
                  </a:lnTo>
                  <a:lnTo>
                    <a:pt x="161" y="105"/>
                  </a:lnTo>
                  <a:lnTo>
                    <a:pt x="161" y="30"/>
                  </a:lnTo>
                  <a:lnTo>
                    <a:pt x="161" y="0"/>
                  </a:ln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71319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580513C6-A799-4487-8F8A-965301126E6D}"/>
              </a:ext>
            </a:extLst>
          </p:cNvPr>
          <p:cNvSpPr/>
          <p:nvPr/>
        </p:nvSpPr>
        <p:spPr>
          <a:xfrm>
            <a:off x="6000334" y="0"/>
            <a:ext cx="619166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82151283-B75F-4A35-90D3-1343FB85A1CB}"/>
              </a:ext>
            </a:extLst>
          </p:cNvPr>
          <p:cNvGrpSpPr/>
          <p:nvPr/>
        </p:nvGrpSpPr>
        <p:grpSpPr>
          <a:xfrm>
            <a:off x="537351" y="2196840"/>
            <a:ext cx="4626086" cy="2636350"/>
            <a:chOff x="307549" y="2932685"/>
            <a:chExt cx="4626086" cy="2636350"/>
          </a:xfrm>
        </p:grpSpPr>
        <p:sp>
          <p:nvSpPr>
            <p:cNvPr id="92" name="Freeform: Shape 91">
              <a:extLst>
                <a:ext uri="{FF2B5EF4-FFF2-40B4-BE49-F238E27FC236}">
                  <a16:creationId xmlns:a16="http://schemas.microsoft.com/office/drawing/2014/main" id="{0006C8FC-98DB-4B8F-8C11-CEB8185007D1}"/>
                </a:ext>
              </a:extLst>
            </p:cNvPr>
            <p:cNvSpPr/>
            <p:nvPr/>
          </p:nvSpPr>
          <p:spPr>
            <a:xfrm>
              <a:off x="307549" y="4189266"/>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24F526D-B459-4349-92AF-6BCFB65AD067}"/>
                </a:ext>
              </a:extLst>
            </p:cNvPr>
            <p:cNvSpPr/>
            <p:nvPr/>
          </p:nvSpPr>
          <p:spPr>
            <a:xfrm>
              <a:off x="2814624" y="4189266"/>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4320EC9A-9516-4EEB-B80F-7B505FC2D7E5}"/>
                </a:ext>
              </a:extLst>
            </p:cNvPr>
            <p:cNvGrpSpPr/>
            <p:nvPr/>
          </p:nvGrpSpPr>
          <p:grpSpPr>
            <a:xfrm>
              <a:off x="880265" y="3694335"/>
              <a:ext cx="1558689" cy="1083497"/>
              <a:chOff x="1386418" y="3694335"/>
              <a:chExt cx="1558689" cy="1083497"/>
            </a:xfrm>
          </p:grpSpPr>
          <p:sp>
            <p:nvSpPr>
              <p:cNvPr id="79" name="Freeform: Shape 78">
                <a:extLst>
                  <a:ext uri="{FF2B5EF4-FFF2-40B4-BE49-F238E27FC236}">
                    <a16:creationId xmlns:a16="http://schemas.microsoft.com/office/drawing/2014/main" id="{6CD9BC6B-8E1F-4380-8AFE-A1B9E36203FE}"/>
                  </a:ext>
                </a:extLst>
              </p:cNvPr>
              <p:cNvSpPr/>
              <p:nvPr/>
            </p:nvSpPr>
            <p:spPr>
              <a:xfrm>
                <a:off x="2372183" y="4263887"/>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28B1E8"/>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78F4735-20F3-4F1A-871F-A70E37CE142D}"/>
                  </a:ext>
                </a:extLst>
              </p:cNvPr>
              <p:cNvSpPr/>
              <p:nvPr/>
            </p:nvSpPr>
            <p:spPr>
              <a:xfrm>
                <a:off x="1388102" y="4023765"/>
                <a:ext cx="994191" cy="749854"/>
              </a:xfrm>
              <a:custGeom>
                <a:avLst/>
                <a:gdLst>
                  <a:gd name="connsiteX0" fmla="*/ 10307 w 1350397"/>
                  <a:gd name="connsiteY0" fmla="*/ 10307 h 1018520"/>
                  <a:gd name="connsiteX1" fmla="*/ 1346972 w 1350397"/>
                  <a:gd name="connsiteY1" fmla="*/ 781635 h 1018520"/>
                  <a:gd name="connsiteX2" fmla="*/ 1346972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6972" y="781635"/>
                    </a:lnTo>
                    <a:lnTo>
                      <a:pt x="1346972" y="1017383"/>
                    </a:lnTo>
                    <a:lnTo>
                      <a:pt x="10307" y="246054"/>
                    </a:lnTo>
                    <a:lnTo>
                      <a:pt x="10307" y="10307"/>
                    </a:lnTo>
                  </a:path>
                </a:pathLst>
              </a:custGeom>
              <a:solidFill>
                <a:srgbClr val="0079D4"/>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894829C-C23C-4811-B507-97DE768D97B0}"/>
                  </a:ext>
                </a:extLst>
              </p:cNvPr>
              <p:cNvSpPr/>
              <p:nvPr/>
            </p:nvSpPr>
            <p:spPr>
              <a:xfrm>
                <a:off x="1386418" y="3694335"/>
                <a:ext cx="1558689" cy="909936"/>
              </a:xfrm>
              <a:custGeom>
                <a:avLst/>
                <a:gdLst>
                  <a:gd name="connsiteX0" fmla="*/ 774769 w 2117148"/>
                  <a:gd name="connsiteY0" fmla="*/ 10307 h 1235957"/>
                  <a:gd name="connsiteX1" fmla="*/ 2114867 w 2117148"/>
                  <a:gd name="connsiteY1" fmla="*/ 783924 h 1235957"/>
                  <a:gd name="connsiteX2" fmla="*/ 1349260 w 2117148"/>
                  <a:gd name="connsiteY2" fmla="*/ 1229098 h 1235957"/>
                  <a:gd name="connsiteX3" fmla="*/ 10307 w 2117148"/>
                  <a:gd name="connsiteY3" fmla="*/ 455480 h 1235957"/>
                  <a:gd name="connsiteX4" fmla="*/ 774769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4769" y="10307"/>
                    </a:moveTo>
                    <a:lnTo>
                      <a:pt x="2114867" y="783924"/>
                    </a:lnTo>
                    <a:lnTo>
                      <a:pt x="1349260" y="1229098"/>
                    </a:lnTo>
                    <a:lnTo>
                      <a:pt x="10307" y="455480"/>
                    </a:lnTo>
                    <a:lnTo>
                      <a:pt x="774769" y="10307"/>
                    </a:lnTo>
                  </a:path>
                </a:pathLst>
              </a:custGeom>
              <a:solidFill>
                <a:srgbClr val="50E6FF"/>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3DEF37-3320-4267-9F95-C4743520ACD2}"/>
                  </a:ext>
                </a:extLst>
              </p:cNvPr>
              <p:cNvSpPr/>
              <p:nvPr/>
            </p:nvSpPr>
            <p:spPr>
              <a:xfrm>
                <a:off x="1618114" y="3833353"/>
                <a:ext cx="1086869" cy="631900"/>
              </a:xfrm>
              <a:custGeom>
                <a:avLst/>
                <a:gdLst>
                  <a:gd name="connsiteX0" fmla="*/ 743870 w 1476282"/>
                  <a:gd name="connsiteY0" fmla="*/ 580220 h 858303"/>
                  <a:gd name="connsiteX1" fmla="*/ 994495 w 1476282"/>
                  <a:gd name="connsiteY1" fmla="*/ 432592 h 858303"/>
                  <a:gd name="connsiteX2" fmla="*/ 743870 w 1476282"/>
                  <a:gd name="connsiteY2" fmla="*/ 284964 h 858303"/>
                  <a:gd name="connsiteX3" fmla="*/ 493246 w 1476282"/>
                  <a:gd name="connsiteY3" fmla="*/ 432592 h 858303"/>
                  <a:gd name="connsiteX4" fmla="*/ 743870 w 1476282"/>
                  <a:gd name="connsiteY4" fmla="*/ 580220 h 858303"/>
                  <a:gd name="connsiteX5" fmla="*/ 651173 w 1476282"/>
                  <a:gd name="connsiteY5" fmla="*/ 10307 h 858303"/>
                  <a:gd name="connsiteX6" fmla="*/ 1467134 w 1476282"/>
                  <a:gd name="connsiteY6" fmla="*/ 481802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1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3870" y="580220"/>
                    </a:moveTo>
                    <a:cubicBezTo>
                      <a:pt x="881199" y="580220"/>
                      <a:pt x="994495" y="513845"/>
                      <a:pt x="994495" y="432592"/>
                    </a:cubicBezTo>
                    <a:cubicBezTo>
                      <a:pt x="994495" y="351339"/>
                      <a:pt x="881199" y="284964"/>
                      <a:pt x="743870" y="284964"/>
                    </a:cubicBezTo>
                    <a:cubicBezTo>
                      <a:pt x="606542" y="284964"/>
                      <a:pt x="493246" y="351339"/>
                      <a:pt x="493246" y="432592"/>
                    </a:cubicBezTo>
                    <a:cubicBezTo>
                      <a:pt x="493246" y="513845"/>
                      <a:pt x="606542" y="580220"/>
                      <a:pt x="743870" y="580220"/>
                    </a:cubicBezTo>
                    <a:moveTo>
                      <a:pt x="651173" y="10307"/>
                    </a:moveTo>
                    <a:lnTo>
                      <a:pt x="1467134" y="481802"/>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1" y="319296"/>
                      <a:pt x="97281" y="276953"/>
                    </a:cubicBezTo>
                    <a:cubicBezTo>
                      <a:pt x="97281" y="230032"/>
                      <a:pt x="62949" y="188834"/>
                      <a:pt x="10307" y="160224"/>
                    </a:cubicBezTo>
                    <a:lnTo>
                      <a:pt x="266653" y="10307"/>
                    </a:lnTo>
                    <a:cubicBezTo>
                      <a:pt x="312430" y="43495"/>
                      <a:pt x="382238" y="64094"/>
                      <a:pt x="460058" y="64094"/>
                    </a:cubicBezTo>
                    <a:cubicBezTo>
                      <a:pt x="536733" y="64094"/>
                      <a:pt x="605397" y="43495"/>
                      <a:pt x="651173" y="10307"/>
                    </a:cubicBezTo>
                  </a:path>
                </a:pathLst>
              </a:custGeom>
              <a:solidFill>
                <a:srgbClr val="0079D4"/>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F87F9A1E-041A-4474-ABAA-08489F0FF570}"/>
                </a:ext>
              </a:extLst>
            </p:cNvPr>
            <p:cNvGrpSpPr/>
            <p:nvPr/>
          </p:nvGrpSpPr>
          <p:grpSpPr>
            <a:xfrm>
              <a:off x="3374946" y="2932685"/>
              <a:ext cx="1558689" cy="1845147"/>
              <a:chOff x="3344466" y="2932685"/>
              <a:chExt cx="1558689" cy="1845147"/>
            </a:xfrm>
          </p:grpSpPr>
          <p:sp>
            <p:nvSpPr>
              <p:cNvPr id="61" name="Freeform: Shape 60">
                <a:extLst>
                  <a:ext uri="{FF2B5EF4-FFF2-40B4-BE49-F238E27FC236}">
                    <a16:creationId xmlns:a16="http://schemas.microsoft.com/office/drawing/2014/main" id="{BFE5596B-BE98-4493-B295-08EF4A71D0FA}"/>
                  </a:ext>
                </a:extLst>
              </p:cNvPr>
              <p:cNvSpPr/>
              <p:nvPr/>
            </p:nvSpPr>
            <p:spPr>
              <a:xfrm>
                <a:off x="3344466" y="3694335"/>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5480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5480"/>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BD5C01B1-28A2-4FC4-829D-71E30457D2CC}"/>
                  </a:ext>
                </a:extLst>
              </p:cNvPr>
              <p:cNvSpPr/>
              <p:nvPr/>
            </p:nvSpPr>
            <p:spPr>
              <a:xfrm>
                <a:off x="4330232" y="4263887"/>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1A9DEAB-7012-4DCF-9A05-A03D69A8722B}"/>
                  </a:ext>
                </a:extLst>
              </p:cNvPr>
              <p:cNvSpPr/>
              <p:nvPr/>
            </p:nvSpPr>
            <p:spPr>
              <a:xfrm>
                <a:off x="3346152" y="4023765"/>
                <a:ext cx="994191" cy="749854"/>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59DBCFC-B04C-48A0-B539-4E83C893218F}"/>
                  </a:ext>
                </a:extLst>
              </p:cNvPr>
              <p:cNvSpPr/>
              <p:nvPr/>
            </p:nvSpPr>
            <p:spPr>
              <a:xfrm>
                <a:off x="3344466" y="3503923"/>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B5631BB-B96D-444B-97F9-9B3DEAB515B1}"/>
                  </a:ext>
                </a:extLst>
              </p:cNvPr>
              <p:cNvSpPr/>
              <p:nvPr/>
            </p:nvSpPr>
            <p:spPr>
              <a:xfrm>
                <a:off x="4330232" y="4073475"/>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7FC13FB-5ADA-42C1-86E1-226F5DD70D97}"/>
                  </a:ext>
                </a:extLst>
              </p:cNvPr>
              <p:cNvSpPr/>
              <p:nvPr/>
            </p:nvSpPr>
            <p:spPr>
              <a:xfrm>
                <a:off x="3346152" y="3833353"/>
                <a:ext cx="994191" cy="749854"/>
              </a:xfrm>
              <a:custGeom>
                <a:avLst/>
                <a:gdLst>
                  <a:gd name="connsiteX0" fmla="*/ 10307 w 1350397"/>
                  <a:gd name="connsiteY0" fmla="*/ 10307 h 1018520"/>
                  <a:gd name="connsiteX1" fmla="*/ 1348116 w 1350397"/>
                  <a:gd name="connsiteY1" fmla="*/ 781636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6"/>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42A8CAA-6231-4D8F-B14B-F7BFAEC949E3}"/>
                  </a:ext>
                </a:extLst>
              </p:cNvPr>
              <p:cNvSpPr/>
              <p:nvPr/>
            </p:nvSpPr>
            <p:spPr>
              <a:xfrm>
                <a:off x="3344466" y="3313510"/>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A3EE53F0-3936-4BEC-9AC3-6D7D19B3E8D1}"/>
                  </a:ext>
                </a:extLst>
              </p:cNvPr>
              <p:cNvSpPr/>
              <p:nvPr/>
            </p:nvSpPr>
            <p:spPr>
              <a:xfrm>
                <a:off x="4330232" y="3883063"/>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C3D8D4E-0AA0-422D-90EB-B0C2CED8900B}"/>
                  </a:ext>
                </a:extLst>
              </p:cNvPr>
              <p:cNvSpPr/>
              <p:nvPr/>
            </p:nvSpPr>
            <p:spPr>
              <a:xfrm>
                <a:off x="3346152" y="3642940"/>
                <a:ext cx="994191" cy="749854"/>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B1A74DC-BF7D-47A4-BE8C-B4757B3F4BDD}"/>
                  </a:ext>
                </a:extLst>
              </p:cNvPr>
              <p:cNvSpPr/>
              <p:nvPr/>
            </p:nvSpPr>
            <p:spPr>
              <a:xfrm>
                <a:off x="3344466" y="3123098"/>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FBE39E7-AB9A-4115-AE71-7017C18CE278}"/>
                  </a:ext>
                </a:extLst>
              </p:cNvPr>
              <p:cNvSpPr/>
              <p:nvPr/>
            </p:nvSpPr>
            <p:spPr>
              <a:xfrm>
                <a:off x="4330232" y="3692650"/>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18C6246-C2E7-4C39-A8C2-261FDD927825}"/>
                  </a:ext>
                </a:extLst>
              </p:cNvPr>
              <p:cNvSpPr/>
              <p:nvPr/>
            </p:nvSpPr>
            <p:spPr>
              <a:xfrm>
                <a:off x="3346152" y="3452528"/>
                <a:ext cx="994191" cy="749854"/>
              </a:xfrm>
              <a:custGeom>
                <a:avLst/>
                <a:gdLst>
                  <a:gd name="connsiteX0" fmla="*/ 10307 w 1350397"/>
                  <a:gd name="connsiteY0" fmla="*/ 10307 h 1018520"/>
                  <a:gd name="connsiteX1" fmla="*/ 1348116 w 1350397"/>
                  <a:gd name="connsiteY1" fmla="*/ 782780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15030B0-15E2-49B1-8AE1-666096C92393}"/>
                  </a:ext>
                </a:extLst>
              </p:cNvPr>
              <p:cNvSpPr/>
              <p:nvPr/>
            </p:nvSpPr>
            <p:spPr>
              <a:xfrm>
                <a:off x="3344466" y="2932685"/>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CF234349-F67B-46DB-99A6-01C833CCCD33}"/>
                  </a:ext>
                </a:extLst>
              </p:cNvPr>
              <p:cNvSpPr/>
              <p:nvPr/>
            </p:nvSpPr>
            <p:spPr>
              <a:xfrm>
                <a:off x="3571109" y="3064120"/>
                <a:ext cx="1086869" cy="631900"/>
              </a:xfrm>
              <a:custGeom>
                <a:avLst/>
                <a:gdLst>
                  <a:gd name="connsiteX0" fmla="*/ 742726 w 1476282"/>
                  <a:gd name="connsiteY0" fmla="*/ 580220 h 858303"/>
                  <a:gd name="connsiteX1" fmla="*/ 993350 w 1476282"/>
                  <a:gd name="connsiteY1" fmla="*/ 432592 h 858303"/>
                  <a:gd name="connsiteX2" fmla="*/ 742726 w 1476282"/>
                  <a:gd name="connsiteY2" fmla="*/ 284964 h 858303"/>
                  <a:gd name="connsiteX3" fmla="*/ 492101 w 1476282"/>
                  <a:gd name="connsiteY3" fmla="*/ 432592 h 858303"/>
                  <a:gd name="connsiteX4" fmla="*/ 742726 w 1476282"/>
                  <a:gd name="connsiteY4" fmla="*/ 580220 h 858303"/>
                  <a:gd name="connsiteX5" fmla="*/ 651173 w 1476282"/>
                  <a:gd name="connsiteY5" fmla="*/ 10307 h 858303"/>
                  <a:gd name="connsiteX6" fmla="*/ 1467134 w 1476282"/>
                  <a:gd name="connsiteY6" fmla="*/ 481801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2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2726" y="580220"/>
                    </a:moveTo>
                    <a:cubicBezTo>
                      <a:pt x="880054" y="580220"/>
                      <a:pt x="993350" y="513845"/>
                      <a:pt x="993350" y="432592"/>
                    </a:cubicBezTo>
                    <a:cubicBezTo>
                      <a:pt x="993350" y="351339"/>
                      <a:pt x="880054" y="284964"/>
                      <a:pt x="742726" y="284964"/>
                    </a:cubicBezTo>
                    <a:cubicBezTo>
                      <a:pt x="605397" y="284964"/>
                      <a:pt x="492101" y="351339"/>
                      <a:pt x="492101" y="432592"/>
                    </a:cubicBezTo>
                    <a:cubicBezTo>
                      <a:pt x="493245" y="513845"/>
                      <a:pt x="605397" y="580220"/>
                      <a:pt x="742726" y="580220"/>
                    </a:cubicBezTo>
                    <a:moveTo>
                      <a:pt x="651173" y="10307"/>
                    </a:moveTo>
                    <a:lnTo>
                      <a:pt x="1467134" y="481801"/>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2" y="319296"/>
                      <a:pt x="97282" y="276953"/>
                    </a:cubicBezTo>
                    <a:cubicBezTo>
                      <a:pt x="97282" y="230032"/>
                      <a:pt x="62949" y="188834"/>
                      <a:pt x="10307" y="160224"/>
                    </a:cubicBezTo>
                    <a:lnTo>
                      <a:pt x="266653" y="10307"/>
                    </a:lnTo>
                    <a:cubicBezTo>
                      <a:pt x="312430" y="43494"/>
                      <a:pt x="382238" y="64094"/>
                      <a:pt x="460058" y="64094"/>
                    </a:cubicBezTo>
                    <a:cubicBezTo>
                      <a:pt x="535588" y="64094"/>
                      <a:pt x="605397" y="43494"/>
                      <a:pt x="651173" y="10307"/>
                    </a:cubicBezTo>
                  </a:path>
                </a:pathLst>
              </a:custGeom>
              <a:solidFill>
                <a:srgbClr val="FF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D71BB6D-BA56-42D9-90EF-B425CDA3D37D}"/>
                  </a:ext>
                </a:extLst>
              </p:cNvPr>
              <p:cNvSpPr/>
              <p:nvPr/>
            </p:nvSpPr>
            <p:spPr>
              <a:xfrm>
                <a:off x="4330232" y="3502237"/>
                <a:ext cx="572923" cy="513945"/>
              </a:xfrm>
              <a:custGeom>
                <a:avLst/>
                <a:gdLst>
                  <a:gd name="connsiteX0" fmla="*/ 10307 w 778195"/>
                  <a:gd name="connsiteY0" fmla="*/ 456625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6625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6625"/>
                    </a:moveTo>
                    <a:lnTo>
                      <a:pt x="775913" y="10307"/>
                    </a:lnTo>
                    <a:lnTo>
                      <a:pt x="775913" y="246054"/>
                    </a:lnTo>
                    <a:lnTo>
                      <a:pt x="10307" y="692372"/>
                    </a:lnTo>
                    <a:lnTo>
                      <a:pt x="10307" y="456625"/>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85D6BE61-1699-43F3-B0B8-03B1792C469C}"/>
                  </a:ext>
                </a:extLst>
              </p:cNvPr>
              <p:cNvSpPr/>
              <p:nvPr/>
            </p:nvSpPr>
            <p:spPr>
              <a:xfrm>
                <a:off x="3346152" y="3262115"/>
                <a:ext cx="994191" cy="749854"/>
              </a:xfrm>
              <a:custGeom>
                <a:avLst/>
                <a:gdLst>
                  <a:gd name="connsiteX0" fmla="*/ 10307 w 1350397"/>
                  <a:gd name="connsiteY0" fmla="*/ 10307 h 1018520"/>
                  <a:gd name="connsiteX1" fmla="*/ 1348116 w 1350397"/>
                  <a:gd name="connsiteY1" fmla="*/ 782780 h 1018520"/>
                  <a:gd name="connsiteX2" fmla="*/ 1348116 w 1350397"/>
                  <a:gd name="connsiteY2" fmla="*/ 1018527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8527"/>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A6F5DF6D-54C8-4C97-AC09-B153738E0CF0}"/>
                </a:ext>
              </a:extLst>
            </p:cNvPr>
            <p:cNvGrpSpPr/>
            <p:nvPr/>
          </p:nvGrpSpPr>
          <p:grpSpPr>
            <a:xfrm>
              <a:off x="1000583" y="5151838"/>
              <a:ext cx="1489177" cy="417197"/>
              <a:chOff x="1168223" y="5056810"/>
              <a:chExt cx="1489177" cy="417197"/>
            </a:xfrm>
          </p:grpSpPr>
          <p:sp>
            <p:nvSpPr>
              <p:cNvPr id="9" name="Freeform: Shape 8">
                <a:extLst>
                  <a:ext uri="{FF2B5EF4-FFF2-40B4-BE49-F238E27FC236}">
                    <a16:creationId xmlns:a16="http://schemas.microsoft.com/office/drawing/2014/main" id="{89A9AE60-3274-4443-A12E-3ADBD345A0A4}"/>
                  </a:ext>
                </a:extLst>
              </p:cNvPr>
              <p:cNvSpPr/>
              <p:nvPr/>
            </p:nvSpPr>
            <p:spPr>
              <a:xfrm>
                <a:off x="1684508" y="5303975"/>
                <a:ext cx="157645" cy="168906"/>
              </a:xfrm>
              <a:custGeom>
                <a:avLst/>
                <a:gdLst>
                  <a:gd name="connsiteX0" fmla="*/ 108072 w 173908"/>
                  <a:gd name="connsiteY0" fmla="*/ 0 h 186331"/>
                  <a:gd name="connsiteX1" fmla="*/ 178877 w 173908"/>
                  <a:gd name="connsiteY1" fmla="*/ 188195 h 186331"/>
                  <a:gd name="connsiteX2" fmla="*/ 142853 w 173908"/>
                  <a:gd name="connsiteY2" fmla="*/ 188195 h 186331"/>
                  <a:gd name="connsiteX3" fmla="*/ 126084 w 173908"/>
                  <a:gd name="connsiteY3" fmla="*/ 141612 h 186331"/>
                  <a:gd name="connsiteX4" fmla="*/ 52173 w 173908"/>
                  <a:gd name="connsiteY4" fmla="*/ 141612 h 186331"/>
                  <a:gd name="connsiteX5" fmla="*/ 36024 w 173908"/>
                  <a:gd name="connsiteY5" fmla="*/ 188195 h 186331"/>
                  <a:gd name="connsiteX6" fmla="*/ 0 w 173908"/>
                  <a:gd name="connsiteY6" fmla="*/ 188195 h 186331"/>
                  <a:gd name="connsiteX7" fmla="*/ 70806 w 173908"/>
                  <a:gd name="connsiteY7" fmla="*/ 0 h 186331"/>
                  <a:gd name="connsiteX8" fmla="*/ 108072 w 173908"/>
                  <a:gd name="connsiteY8" fmla="*/ 0 h 186331"/>
                  <a:gd name="connsiteX9" fmla="*/ 88818 w 173908"/>
                  <a:gd name="connsiteY9" fmla="*/ 34782 h 186331"/>
                  <a:gd name="connsiteX10" fmla="*/ 60868 w 173908"/>
                  <a:gd name="connsiteY10" fmla="*/ 114283 h 186331"/>
                  <a:gd name="connsiteX11" fmla="*/ 117388 w 173908"/>
                  <a:gd name="connsiteY11" fmla="*/ 114283 h 186331"/>
                  <a:gd name="connsiteX12" fmla="*/ 89439 w 173908"/>
                  <a:gd name="connsiteY12" fmla="*/ 34782 h 186331"/>
                  <a:gd name="connsiteX13" fmla="*/ 88818 w 173908"/>
                  <a:gd name="connsiteY13" fmla="*/ 34782 h 1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08" h="186331">
                    <a:moveTo>
                      <a:pt x="108072" y="0"/>
                    </a:moveTo>
                    <a:lnTo>
                      <a:pt x="178877" y="188195"/>
                    </a:lnTo>
                    <a:lnTo>
                      <a:pt x="142853" y="188195"/>
                    </a:lnTo>
                    <a:lnTo>
                      <a:pt x="126084" y="141612"/>
                    </a:lnTo>
                    <a:lnTo>
                      <a:pt x="52173" y="141612"/>
                    </a:lnTo>
                    <a:lnTo>
                      <a:pt x="36024" y="188195"/>
                    </a:lnTo>
                    <a:lnTo>
                      <a:pt x="0" y="188195"/>
                    </a:lnTo>
                    <a:lnTo>
                      <a:pt x="70806" y="0"/>
                    </a:lnTo>
                    <a:lnTo>
                      <a:pt x="108072" y="0"/>
                    </a:lnTo>
                    <a:close/>
                    <a:moveTo>
                      <a:pt x="88818" y="34782"/>
                    </a:moveTo>
                    <a:lnTo>
                      <a:pt x="60868" y="114283"/>
                    </a:lnTo>
                    <a:lnTo>
                      <a:pt x="117388" y="114283"/>
                    </a:lnTo>
                    <a:lnTo>
                      <a:pt x="89439" y="34782"/>
                    </a:lnTo>
                    <a:lnTo>
                      <a:pt x="88818" y="34782"/>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9CE1985-8BD2-4308-9E69-9CF391DB881A}"/>
                  </a:ext>
                </a:extLst>
              </p:cNvPr>
              <p:cNvSpPr/>
              <p:nvPr/>
            </p:nvSpPr>
            <p:spPr>
              <a:xfrm>
                <a:off x="1857355" y="5352395"/>
                <a:ext cx="101343" cy="118234"/>
              </a:xfrm>
              <a:custGeom>
                <a:avLst/>
                <a:gdLst>
                  <a:gd name="connsiteX0" fmla="*/ 4348 w 111798"/>
                  <a:gd name="connsiteY0" fmla="*/ 0 h 130432"/>
                  <a:gd name="connsiteX1" fmla="*/ 112419 w 111798"/>
                  <a:gd name="connsiteY1" fmla="*/ 0 h 130432"/>
                  <a:gd name="connsiteX2" fmla="*/ 112419 w 111798"/>
                  <a:gd name="connsiteY2" fmla="*/ 13043 h 130432"/>
                  <a:gd name="connsiteX3" fmla="*/ 41614 w 111798"/>
                  <a:gd name="connsiteY3" fmla="*/ 109936 h 130432"/>
                  <a:gd name="connsiteX4" fmla="*/ 113041 w 111798"/>
                  <a:gd name="connsiteY4" fmla="*/ 109936 h 130432"/>
                  <a:gd name="connsiteX5" fmla="*/ 113041 w 111798"/>
                  <a:gd name="connsiteY5" fmla="*/ 135401 h 130432"/>
                  <a:gd name="connsiteX6" fmla="*/ 0 w 111798"/>
                  <a:gd name="connsiteY6" fmla="*/ 135401 h 130432"/>
                  <a:gd name="connsiteX7" fmla="*/ 0 w 111798"/>
                  <a:gd name="connsiteY7" fmla="*/ 120494 h 130432"/>
                  <a:gd name="connsiteX8" fmla="*/ 69563 w 111798"/>
                  <a:gd name="connsiteY8" fmla="*/ 26086 h 130432"/>
                  <a:gd name="connsiteX9" fmla="*/ 4969 w 111798"/>
                  <a:gd name="connsiteY9" fmla="*/ 26086 h 130432"/>
                  <a:gd name="connsiteX10" fmla="*/ 4969 w 111798"/>
                  <a:gd name="connsiteY10"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98" h="130432">
                    <a:moveTo>
                      <a:pt x="4348" y="0"/>
                    </a:moveTo>
                    <a:lnTo>
                      <a:pt x="112419" y="0"/>
                    </a:lnTo>
                    <a:lnTo>
                      <a:pt x="112419" y="13043"/>
                    </a:lnTo>
                    <a:lnTo>
                      <a:pt x="41614" y="109936"/>
                    </a:lnTo>
                    <a:lnTo>
                      <a:pt x="113041" y="109936"/>
                    </a:lnTo>
                    <a:lnTo>
                      <a:pt x="113041" y="135401"/>
                    </a:lnTo>
                    <a:lnTo>
                      <a:pt x="0" y="135401"/>
                    </a:lnTo>
                    <a:lnTo>
                      <a:pt x="0" y="120494"/>
                    </a:lnTo>
                    <a:lnTo>
                      <a:pt x="69563" y="26086"/>
                    </a:lnTo>
                    <a:lnTo>
                      <a:pt x="4969" y="26086"/>
                    </a:lnTo>
                    <a:lnTo>
                      <a:pt x="4969" y="0"/>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956E357E-C005-4B0B-83A0-821E19334643}"/>
                  </a:ext>
                </a:extLst>
              </p:cNvPr>
              <p:cNvSpPr/>
              <p:nvPr/>
            </p:nvSpPr>
            <p:spPr>
              <a:xfrm>
                <a:off x="1971647" y="5352395"/>
                <a:ext cx="106973" cy="118234"/>
              </a:xfrm>
              <a:custGeom>
                <a:avLst/>
                <a:gdLst>
                  <a:gd name="connsiteX0" fmla="*/ 121736 w 118009"/>
                  <a:gd name="connsiteY0" fmla="*/ 0 h 130432"/>
                  <a:gd name="connsiteX1" fmla="*/ 121736 w 118009"/>
                  <a:gd name="connsiteY1" fmla="*/ 134780 h 130432"/>
                  <a:gd name="connsiteX2" fmla="*/ 89439 w 118009"/>
                  <a:gd name="connsiteY2" fmla="*/ 134780 h 130432"/>
                  <a:gd name="connsiteX3" fmla="*/ 89439 w 118009"/>
                  <a:gd name="connsiteY3" fmla="*/ 116768 h 130432"/>
                  <a:gd name="connsiteX4" fmla="*/ 88818 w 118009"/>
                  <a:gd name="connsiteY4" fmla="*/ 116768 h 130432"/>
                  <a:gd name="connsiteX5" fmla="*/ 72048 w 118009"/>
                  <a:gd name="connsiteY5" fmla="*/ 131053 h 130432"/>
                  <a:gd name="connsiteX6" fmla="*/ 48446 w 118009"/>
                  <a:gd name="connsiteY6" fmla="*/ 136022 h 130432"/>
                  <a:gd name="connsiteX7" fmla="*/ 12422 w 118009"/>
                  <a:gd name="connsiteY7" fmla="*/ 122979 h 130432"/>
                  <a:gd name="connsiteX8" fmla="*/ 0 w 118009"/>
                  <a:gd name="connsiteY8" fmla="*/ 81365 h 130432"/>
                  <a:gd name="connsiteX9" fmla="*/ 0 w 118009"/>
                  <a:gd name="connsiteY9" fmla="*/ 0 h 130432"/>
                  <a:gd name="connsiteX10" fmla="*/ 32297 w 118009"/>
                  <a:gd name="connsiteY10" fmla="*/ 0 h 130432"/>
                  <a:gd name="connsiteX11" fmla="*/ 32297 w 118009"/>
                  <a:gd name="connsiteY11" fmla="*/ 78259 h 130432"/>
                  <a:gd name="connsiteX12" fmla="*/ 39129 w 118009"/>
                  <a:gd name="connsiteY12" fmla="*/ 103725 h 130432"/>
                  <a:gd name="connsiteX13" fmla="*/ 59626 w 118009"/>
                  <a:gd name="connsiteY13" fmla="*/ 112420 h 130432"/>
                  <a:gd name="connsiteX14" fmla="*/ 81364 w 118009"/>
                  <a:gd name="connsiteY14" fmla="*/ 103103 h 130432"/>
                  <a:gd name="connsiteX15" fmla="*/ 89439 w 118009"/>
                  <a:gd name="connsiteY15" fmla="*/ 78259 h 130432"/>
                  <a:gd name="connsiteX16" fmla="*/ 89439 w 118009"/>
                  <a:gd name="connsiteY16" fmla="*/ 0 h 130432"/>
                  <a:gd name="connsiteX17" fmla="*/ 121736 w 118009"/>
                  <a:gd name="connsiteY17"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009" h="130432">
                    <a:moveTo>
                      <a:pt x="121736" y="0"/>
                    </a:moveTo>
                    <a:lnTo>
                      <a:pt x="121736" y="134780"/>
                    </a:lnTo>
                    <a:lnTo>
                      <a:pt x="89439" y="134780"/>
                    </a:lnTo>
                    <a:lnTo>
                      <a:pt x="89439" y="116768"/>
                    </a:lnTo>
                    <a:lnTo>
                      <a:pt x="88818" y="116768"/>
                    </a:lnTo>
                    <a:cubicBezTo>
                      <a:pt x="84470" y="122979"/>
                      <a:pt x="78880" y="127948"/>
                      <a:pt x="72048" y="131053"/>
                    </a:cubicBezTo>
                    <a:cubicBezTo>
                      <a:pt x="65216" y="134780"/>
                      <a:pt x="57141" y="136022"/>
                      <a:pt x="48446" y="136022"/>
                    </a:cubicBezTo>
                    <a:cubicBezTo>
                      <a:pt x="32918" y="136022"/>
                      <a:pt x="21118" y="131674"/>
                      <a:pt x="12422" y="122979"/>
                    </a:cubicBezTo>
                    <a:cubicBezTo>
                      <a:pt x="4348" y="114283"/>
                      <a:pt x="0" y="99998"/>
                      <a:pt x="0" y="81365"/>
                    </a:cubicBezTo>
                    <a:lnTo>
                      <a:pt x="0" y="0"/>
                    </a:lnTo>
                    <a:lnTo>
                      <a:pt x="32297" y="0"/>
                    </a:lnTo>
                    <a:lnTo>
                      <a:pt x="32297" y="78259"/>
                    </a:lnTo>
                    <a:cubicBezTo>
                      <a:pt x="32297" y="89439"/>
                      <a:pt x="34782" y="98135"/>
                      <a:pt x="39129" y="103725"/>
                    </a:cubicBezTo>
                    <a:cubicBezTo>
                      <a:pt x="43477" y="109315"/>
                      <a:pt x="50309" y="112420"/>
                      <a:pt x="59626" y="112420"/>
                    </a:cubicBezTo>
                    <a:cubicBezTo>
                      <a:pt x="68942" y="112420"/>
                      <a:pt x="75774" y="109315"/>
                      <a:pt x="81364" y="103103"/>
                    </a:cubicBezTo>
                    <a:cubicBezTo>
                      <a:pt x="86954" y="96892"/>
                      <a:pt x="89439" y="88197"/>
                      <a:pt x="89439" y="78259"/>
                    </a:cubicBezTo>
                    <a:lnTo>
                      <a:pt x="89439" y="0"/>
                    </a:lnTo>
                    <a:lnTo>
                      <a:pt x="121736" y="0"/>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29A0AE6-E605-4772-B6EB-352EE1F7E4D4}"/>
                  </a:ext>
                </a:extLst>
              </p:cNvPr>
              <p:cNvSpPr/>
              <p:nvPr/>
            </p:nvSpPr>
            <p:spPr>
              <a:xfrm>
                <a:off x="2108460" y="5350143"/>
                <a:ext cx="67562" cy="123864"/>
              </a:xfrm>
              <a:custGeom>
                <a:avLst/>
                <a:gdLst>
                  <a:gd name="connsiteX0" fmla="*/ 66458 w 74532"/>
                  <a:gd name="connsiteY0" fmla="*/ 0 h 136643"/>
                  <a:gd name="connsiteX1" fmla="*/ 73290 w 74532"/>
                  <a:gd name="connsiteY1" fmla="*/ 621 h 136643"/>
                  <a:gd name="connsiteX2" fmla="*/ 78259 w 74532"/>
                  <a:gd name="connsiteY2" fmla="*/ 1863 h 136643"/>
                  <a:gd name="connsiteX3" fmla="*/ 78259 w 74532"/>
                  <a:gd name="connsiteY3" fmla="*/ 34161 h 136643"/>
                  <a:gd name="connsiteX4" fmla="*/ 70806 w 74532"/>
                  <a:gd name="connsiteY4" fmla="*/ 30434 h 136643"/>
                  <a:gd name="connsiteX5" fmla="*/ 59005 w 74532"/>
                  <a:gd name="connsiteY5" fmla="*/ 28571 h 136643"/>
                  <a:gd name="connsiteX6" fmla="*/ 39129 w 74532"/>
                  <a:gd name="connsiteY6" fmla="*/ 38509 h 136643"/>
                  <a:gd name="connsiteX7" fmla="*/ 31055 w 74532"/>
                  <a:gd name="connsiteY7" fmla="*/ 68943 h 136643"/>
                  <a:gd name="connsiteX8" fmla="*/ 31055 w 74532"/>
                  <a:gd name="connsiteY8" fmla="*/ 137264 h 136643"/>
                  <a:gd name="connsiteX9" fmla="*/ 0 w 74532"/>
                  <a:gd name="connsiteY9" fmla="*/ 137264 h 136643"/>
                  <a:gd name="connsiteX10" fmla="*/ 0 w 74532"/>
                  <a:gd name="connsiteY10" fmla="*/ 2484 h 136643"/>
                  <a:gd name="connsiteX11" fmla="*/ 31676 w 74532"/>
                  <a:gd name="connsiteY11" fmla="*/ 2484 h 136643"/>
                  <a:gd name="connsiteX12" fmla="*/ 31676 w 74532"/>
                  <a:gd name="connsiteY12" fmla="*/ 23602 h 136643"/>
                  <a:gd name="connsiteX13" fmla="*/ 32297 w 74532"/>
                  <a:gd name="connsiteY13" fmla="*/ 23602 h 136643"/>
                  <a:gd name="connsiteX14" fmla="*/ 45340 w 74532"/>
                  <a:gd name="connsiteY14" fmla="*/ 6211 h 136643"/>
                  <a:gd name="connsiteX15" fmla="*/ 66458 w 74532"/>
                  <a:gd name="connsiteY15" fmla="*/ 0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532" h="136643">
                    <a:moveTo>
                      <a:pt x="66458" y="0"/>
                    </a:moveTo>
                    <a:cubicBezTo>
                      <a:pt x="68942" y="0"/>
                      <a:pt x="71427" y="0"/>
                      <a:pt x="73290" y="621"/>
                    </a:cubicBezTo>
                    <a:cubicBezTo>
                      <a:pt x="75153" y="1242"/>
                      <a:pt x="77017" y="1242"/>
                      <a:pt x="78259" y="1863"/>
                    </a:cubicBezTo>
                    <a:lnTo>
                      <a:pt x="78259" y="34161"/>
                    </a:lnTo>
                    <a:cubicBezTo>
                      <a:pt x="76396" y="32919"/>
                      <a:pt x="73911" y="31676"/>
                      <a:pt x="70806" y="30434"/>
                    </a:cubicBezTo>
                    <a:cubicBezTo>
                      <a:pt x="67700" y="29192"/>
                      <a:pt x="63974" y="28571"/>
                      <a:pt x="59005" y="28571"/>
                    </a:cubicBezTo>
                    <a:cubicBezTo>
                      <a:pt x="50930" y="28571"/>
                      <a:pt x="44719" y="31676"/>
                      <a:pt x="39129" y="38509"/>
                    </a:cubicBezTo>
                    <a:cubicBezTo>
                      <a:pt x="33539" y="45341"/>
                      <a:pt x="31055" y="55278"/>
                      <a:pt x="31055" y="68943"/>
                    </a:cubicBezTo>
                    <a:lnTo>
                      <a:pt x="31055" y="137264"/>
                    </a:lnTo>
                    <a:lnTo>
                      <a:pt x="0" y="137264"/>
                    </a:lnTo>
                    <a:lnTo>
                      <a:pt x="0" y="2484"/>
                    </a:lnTo>
                    <a:lnTo>
                      <a:pt x="31676" y="2484"/>
                    </a:lnTo>
                    <a:lnTo>
                      <a:pt x="31676" y="23602"/>
                    </a:lnTo>
                    <a:lnTo>
                      <a:pt x="32297" y="23602"/>
                    </a:lnTo>
                    <a:cubicBezTo>
                      <a:pt x="35403" y="16149"/>
                      <a:pt x="39750" y="10559"/>
                      <a:pt x="45340" y="6211"/>
                    </a:cubicBezTo>
                    <a:cubicBezTo>
                      <a:pt x="51551" y="2484"/>
                      <a:pt x="58384" y="0"/>
                      <a:pt x="66458" y="0"/>
                    </a:cubicBez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944561B-AC2C-48FB-8E99-84688EB0CADE}"/>
                  </a:ext>
                </a:extLst>
              </p:cNvPr>
              <p:cNvSpPr/>
              <p:nvPr/>
            </p:nvSpPr>
            <p:spPr>
              <a:xfrm>
                <a:off x="2181089" y="5350143"/>
                <a:ext cx="106973" cy="123864"/>
              </a:xfrm>
              <a:custGeom>
                <a:avLst/>
                <a:gdLst>
                  <a:gd name="connsiteX0" fmla="*/ 113041 w 118009"/>
                  <a:gd name="connsiteY0" fmla="*/ 103725 h 136643"/>
                  <a:gd name="connsiteX1" fmla="*/ 113041 w 118009"/>
                  <a:gd name="connsiteY1" fmla="*/ 129811 h 136643"/>
                  <a:gd name="connsiteX2" fmla="*/ 92544 w 118009"/>
                  <a:gd name="connsiteY2" fmla="*/ 137885 h 136643"/>
                  <a:gd name="connsiteX3" fmla="*/ 65216 w 118009"/>
                  <a:gd name="connsiteY3" fmla="*/ 140991 h 136643"/>
                  <a:gd name="connsiteX4" fmla="*/ 17391 w 118009"/>
                  <a:gd name="connsiteY4" fmla="*/ 122979 h 136643"/>
                  <a:gd name="connsiteX5" fmla="*/ 0 w 118009"/>
                  <a:gd name="connsiteY5" fmla="*/ 72048 h 136643"/>
                  <a:gd name="connsiteX6" fmla="*/ 18012 w 118009"/>
                  <a:gd name="connsiteY6" fmla="*/ 20496 h 136643"/>
                  <a:gd name="connsiteX7" fmla="*/ 64595 w 118009"/>
                  <a:gd name="connsiteY7" fmla="*/ 0 h 136643"/>
                  <a:gd name="connsiteX8" fmla="*/ 108072 w 118009"/>
                  <a:gd name="connsiteY8" fmla="*/ 17391 h 136643"/>
                  <a:gd name="connsiteX9" fmla="*/ 123599 w 118009"/>
                  <a:gd name="connsiteY9" fmla="*/ 64595 h 136643"/>
                  <a:gd name="connsiteX10" fmla="*/ 123599 w 118009"/>
                  <a:gd name="connsiteY10" fmla="*/ 80123 h 136643"/>
                  <a:gd name="connsiteX11" fmla="*/ 31055 w 118009"/>
                  <a:gd name="connsiteY11" fmla="*/ 80123 h 136643"/>
                  <a:gd name="connsiteX12" fmla="*/ 44098 w 118009"/>
                  <a:gd name="connsiteY12" fmla="*/ 108693 h 136643"/>
                  <a:gd name="connsiteX13" fmla="*/ 72669 w 118009"/>
                  <a:gd name="connsiteY13" fmla="*/ 116768 h 136643"/>
                  <a:gd name="connsiteX14" fmla="*/ 94408 w 118009"/>
                  <a:gd name="connsiteY14" fmla="*/ 113041 h 136643"/>
                  <a:gd name="connsiteX15" fmla="*/ 113041 w 118009"/>
                  <a:gd name="connsiteY15" fmla="*/ 103725 h 136643"/>
                  <a:gd name="connsiteX16" fmla="*/ 92544 w 118009"/>
                  <a:gd name="connsiteY16" fmla="*/ 56521 h 136643"/>
                  <a:gd name="connsiteX17" fmla="*/ 85091 w 118009"/>
                  <a:gd name="connsiteY17" fmla="*/ 32297 h 136643"/>
                  <a:gd name="connsiteX18" fmla="*/ 64595 w 118009"/>
                  <a:gd name="connsiteY18" fmla="*/ 24223 h 136643"/>
                  <a:gd name="connsiteX19" fmla="*/ 44098 w 118009"/>
                  <a:gd name="connsiteY19" fmla="*/ 32297 h 136643"/>
                  <a:gd name="connsiteX20" fmla="*/ 32297 w 118009"/>
                  <a:gd name="connsiteY20" fmla="*/ 56521 h 136643"/>
                  <a:gd name="connsiteX21" fmla="*/ 92544 w 118009"/>
                  <a:gd name="connsiteY21" fmla="*/ 56521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009" h="136643">
                    <a:moveTo>
                      <a:pt x="113041" y="103725"/>
                    </a:moveTo>
                    <a:lnTo>
                      <a:pt x="113041" y="129811"/>
                    </a:lnTo>
                    <a:cubicBezTo>
                      <a:pt x="108072" y="132917"/>
                      <a:pt x="100619" y="136022"/>
                      <a:pt x="92544" y="137885"/>
                    </a:cubicBezTo>
                    <a:cubicBezTo>
                      <a:pt x="83849" y="139749"/>
                      <a:pt x="75153" y="140991"/>
                      <a:pt x="65216" y="140991"/>
                    </a:cubicBezTo>
                    <a:cubicBezTo>
                      <a:pt x="44719" y="140991"/>
                      <a:pt x="28571" y="134780"/>
                      <a:pt x="17391" y="122979"/>
                    </a:cubicBezTo>
                    <a:cubicBezTo>
                      <a:pt x="6211" y="111178"/>
                      <a:pt x="0" y="93787"/>
                      <a:pt x="0" y="72048"/>
                    </a:cubicBezTo>
                    <a:cubicBezTo>
                      <a:pt x="0" y="50931"/>
                      <a:pt x="6211" y="34161"/>
                      <a:pt x="18012" y="20496"/>
                    </a:cubicBezTo>
                    <a:cubicBezTo>
                      <a:pt x="29813" y="6832"/>
                      <a:pt x="45962" y="0"/>
                      <a:pt x="64595" y="0"/>
                    </a:cubicBezTo>
                    <a:cubicBezTo>
                      <a:pt x="83228" y="0"/>
                      <a:pt x="97513" y="5590"/>
                      <a:pt x="108072" y="17391"/>
                    </a:cubicBezTo>
                    <a:cubicBezTo>
                      <a:pt x="118631" y="28571"/>
                      <a:pt x="123599" y="44720"/>
                      <a:pt x="123599" y="64595"/>
                    </a:cubicBezTo>
                    <a:lnTo>
                      <a:pt x="123599" y="80123"/>
                    </a:lnTo>
                    <a:lnTo>
                      <a:pt x="31055" y="80123"/>
                    </a:lnTo>
                    <a:cubicBezTo>
                      <a:pt x="32297" y="93787"/>
                      <a:pt x="36645" y="103103"/>
                      <a:pt x="44098" y="108693"/>
                    </a:cubicBezTo>
                    <a:cubicBezTo>
                      <a:pt x="51551" y="114283"/>
                      <a:pt x="60868" y="116768"/>
                      <a:pt x="72669" y="116768"/>
                    </a:cubicBezTo>
                    <a:cubicBezTo>
                      <a:pt x="80122" y="116768"/>
                      <a:pt x="87575" y="115526"/>
                      <a:pt x="94408" y="113041"/>
                    </a:cubicBezTo>
                    <a:cubicBezTo>
                      <a:pt x="101240" y="110557"/>
                      <a:pt x="107451" y="107451"/>
                      <a:pt x="113041" y="103725"/>
                    </a:cubicBezTo>
                    <a:close/>
                    <a:moveTo>
                      <a:pt x="92544" y="56521"/>
                    </a:moveTo>
                    <a:cubicBezTo>
                      <a:pt x="92544" y="45962"/>
                      <a:pt x="90060" y="37887"/>
                      <a:pt x="85091" y="32297"/>
                    </a:cubicBezTo>
                    <a:cubicBezTo>
                      <a:pt x="80122" y="26708"/>
                      <a:pt x="73290" y="24223"/>
                      <a:pt x="64595" y="24223"/>
                    </a:cubicBezTo>
                    <a:cubicBezTo>
                      <a:pt x="57141" y="24223"/>
                      <a:pt x="50309" y="26708"/>
                      <a:pt x="44098" y="32297"/>
                    </a:cubicBezTo>
                    <a:cubicBezTo>
                      <a:pt x="37887" y="37887"/>
                      <a:pt x="34161" y="45962"/>
                      <a:pt x="32297" y="56521"/>
                    </a:cubicBezTo>
                    <a:lnTo>
                      <a:pt x="92544" y="56521"/>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08686D6-E624-4456-89C7-F04EC5FE1152}"/>
                  </a:ext>
                </a:extLst>
              </p:cNvPr>
              <p:cNvSpPr/>
              <p:nvPr/>
            </p:nvSpPr>
            <p:spPr>
              <a:xfrm>
                <a:off x="1694643" y="5056810"/>
                <a:ext cx="962757" cy="185796"/>
              </a:xfrm>
              <a:custGeom>
                <a:avLst/>
                <a:gdLst>
                  <a:gd name="connsiteX0" fmla="*/ 204343 w 1062084"/>
                  <a:gd name="connsiteY0" fmla="*/ 13664 h 204964"/>
                  <a:gd name="connsiteX1" fmla="*/ 204343 w 1062084"/>
                  <a:gd name="connsiteY1" fmla="*/ 201859 h 204964"/>
                  <a:gd name="connsiteX2" fmla="*/ 171424 w 1062084"/>
                  <a:gd name="connsiteY2" fmla="*/ 201859 h 204964"/>
                  <a:gd name="connsiteX3" fmla="*/ 171424 w 1062084"/>
                  <a:gd name="connsiteY3" fmla="*/ 54657 h 204964"/>
                  <a:gd name="connsiteX4" fmla="*/ 170803 w 1062084"/>
                  <a:gd name="connsiteY4" fmla="*/ 54657 h 204964"/>
                  <a:gd name="connsiteX5" fmla="*/ 112419 w 1062084"/>
                  <a:gd name="connsiteY5" fmla="*/ 202480 h 204964"/>
                  <a:gd name="connsiteX6" fmla="*/ 90681 w 1062084"/>
                  <a:gd name="connsiteY6" fmla="*/ 202480 h 204964"/>
                  <a:gd name="connsiteX7" fmla="*/ 31055 w 1062084"/>
                  <a:gd name="connsiteY7" fmla="*/ 54657 h 204964"/>
                  <a:gd name="connsiteX8" fmla="*/ 30434 w 1062084"/>
                  <a:gd name="connsiteY8" fmla="*/ 54657 h 204964"/>
                  <a:gd name="connsiteX9" fmla="*/ 30434 w 1062084"/>
                  <a:gd name="connsiteY9" fmla="*/ 202480 h 204964"/>
                  <a:gd name="connsiteX10" fmla="*/ 0 w 1062084"/>
                  <a:gd name="connsiteY10" fmla="*/ 202480 h 204964"/>
                  <a:gd name="connsiteX11" fmla="*/ 0 w 1062084"/>
                  <a:gd name="connsiteY11" fmla="*/ 13664 h 204964"/>
                  <a:gd name="connsiteX12" fmla="*/ 46583 w 1062084"/>
                  <a:gd name="connsiteY12" fmla="*/ 13664 h 204964"/>
                  <a:gd name="connsiteX13" fmla="*/ 100618 w 1062084"/>
                  <a:gd name="connsiteY13" fmla="*/ 153413 h 204964"/>
                  <a:gd name="connsiteX14" fmla="*/ 101240 w 1062084"/>
                  <a:gd name="connsiteY14" fmla="*/ 153413 h 204964"/>
                  <a:gd name="connsiteX15" fmla="*/ 158381 w 1062084"/>
                  <a:gd name="connsiteY15" fmla="*/ 13664 h 204964"/>
                  <a:gd name="connsiteX16" fmla="*/ 204343 w 1062084"/>
                  <a:gd name="connsiteY16" fmla="*/ 13664 h 204964"/>
                  <a:gd name="connsiteX17" fmla="*/ 231671 w 1062084"/>
                  <a:gd name="connsiteY17" fmla="*/ 27950 h 204964"/>
                  <a:gd name="connsiteX18" fmla="*/ 237261 w 1062084"/>
                  <a:gd name="connsiteY18" fmla="*/ 14907 h 204964"/>
                  <a:gd name="connsiteX19" fmla="*/ 250925 w 1062084"/>
                  <a:gd name="connsiteY19" fmla="*/ 9317 h 204964"/>
                  <a:gd name="connsiteX20" fmla="*/ 264589 w 1062084"/>
                  <a:gd name="connsiteY20" fmla="*/ 14907 h 204964"/>
                  <a:gd name="connsiteX21" fmla="*/ 270179 w 1062084"/>
                  <a:gd name="connsiteY21" fmla="*/ 27950 h 204964"/>
                  <a:gd name="connsiteX22" fmla="*/ 264589 w 1062084"/>
                  <a:gd name="connsiteY22" fmla="*/ 40993 h 204964"/>
                  <a:gd name="connsiteX23" fmla="*/ 250925 w 1062084"/>
                  <a:gd name="connsiteY23" fmla="*/ 45962 h 204964"/>
                  <a:gd name="connsiteX24" fmla="*/ 237261 w 1062084"/>
                  <a:gd name="connsiteY24" fmla="*/ 40372 h 204964"/>
                  <a:gd name="connsiteX25" fmla="*/ 231671 w 1062084"/>
                  <a:gd name="connsiteY25" fmla="*/ 27950 h 204964"/>
                  <a:gd name="connsiteX26" fmla="*/ 267074 w 1062084"/>
                  <a:gd name="connsiteY26" fmla="*/ 67079 h 204964"/>
                  <a:gd name="connsiteX27" fmla="*/ 267074 w 1062084"/>
                  <a:gd name="connsiteY27" fmla="*/ 201859 h 204964"/>
                  <a:gd name="connsiteX28" fmla="*/ 235398 w 1062084"/>
                  <a:gd name="connsiteY28" fmla="*/ 201859 h 204964"/>
                  <a:gd name="connsiteX29" fmla="*/ 235398 w 1062084"/>
                  <a:gd name="connsiteY29" fmla="*/ 67079 h 204964"/>
                  <a:gd name="connsiteX30" fmla="*/ 267074 w 1062084"/>
                  <a:gd name="connsiteY30" fmla="*/ 67079 h 204964"/>
                  <a:gd name="connsiteX31" fmla="*/ 363345 w 1062084"/>
                  <a:gd name="connsiteY31" fmla="*/ 178878 h 204964"/>
                  <a:gd name="connsiteX32" fmla="*/ 378872 w 1062084"/>
                  <a:gd name="connsiteY32" fmla="*/ 175773 h 204964"/>
                  <a:gd name="connsiteX33" fmla="*/ 394400 w 1062084"/>
                  <a:gd name="connsiteY33" fmla="*/ 167077 h 204964"/>
                  <a:gd name="connsiteX34" fmla="*/ 394400 w 1062084"/>
                  <a:gd name="connsiteY34" fmla="*/ 196890 h 204964"/>
                  <a:gd name="connsiteX35" fmla="*/ 377009 w 1062084"/>
                  <a:gd name="connsiteY35" fmla="*/ 203723 h 204964"/>
                  <a:gd name="connsiteX36" fmla="*/ 355891 w 1062084"/>
                  <a:gd name="connsiteY36" fmla="*/ 206207 h 204964"/>
                  <a:gd name="connsiteX37" fmla="*/ 307445 w 1062084"/>
                  <a:gd name="connsiteY37" fmla="*/ 187574 h 204964"/>
                  <a:gd name="connsiteX38" fmla="*/ 288812 w 1062084"/>
                  <a:gd name="connsiteY38" fmla="*/ 139749 h 204964"/>
                  <a:gd name="connsiteX39" fmla="*/ 308067 w 1062084"/>
                  <a:gd name="connsiteY39" fmla="*/ 86334 h 204964"/>
                  <a:gd name="connsiteX40" fmla="*/ 362102 w 1062084"/>
                  <a:gd name="connsiteY40" fmla="*/ 65216 h 204964"/>
                  <a:gd name="connsiteX41" fmla="*/ 380114 w 1062084"/>
                  <a:gd name="connsiteY41" fmla="*/ 67700 h 204964"/>
                  <a:gd name="connsiteX42" fmla="*/ 394400 w 1062084"/>
                  <a:gd name="connsiteY42" fmla="*/ 73290 h 204964"/>
                  <a:gd name="connsiteX43" fmla="*/ 394400 w 1062084"/>
                  <a:gd name="connsiteY43" fmla="*/ 103725 h 204964"/>
                  <a:gd name="connsiteX44" fmla="*/ 379493 w 1062084"/>
                  <a:gd name="connsiteY44" fmla="*/ 95650 h 204964"/>
                  <a:gd name="connsiteX45" fmla="*/ 363966 w 1062084"/>
                  <a:gd name="connsiteY45" fmla="*/ 92545 h 204964"/>
                  <a:gd name="connsiteX46" fmla="*/ 333532 w 1062084"/>
                  <a:gd name="connsiteY46" fmla="*/ 104967 h 204964"/>
                  <a:gd name="connsiteX47" fmla="*/ 321731 w 1062084"/>
                  <a:gd name="connsiteY47" fmla="*/ 137885 h 204964"/>
                  <a:gd name="connsiteX48" fmla="*/ 332911 w 1062084"/>
                  <a:gd name="connsiteY48" fmla="*/ 169562 h 204964"/>
                  <a:gd name="connsiteX49" fmla="*/ 363345 w 1062084"/>
                  <a:gd name="connsiteY49" fmla="*/ 178878 h 204964"/>
                  <a:gd name="connsiteX50" fmla="*/ 485081 w 1062084"/>
                  <a:gd name="connsiteY50" fmla="*/ 65216 h 204964"/>
                  <a:gd name="connsiteX51" fmla="*/ 491913 w 1062084"/>
                  <a:gd name="connsiteY51" fmla="*/ 65837 h 204964"/>
                  <a:gd name="connsiteX52" fmla="*/ 496882 w 1062084"/>
                  <a:gd name="connsiteY52" fmla="*/ 67079 h 204964"/>
                  <a:gd name="connsiteX53" fmla="*/ 496882 w 1062084"/>
                  <a:gd name="connsiteY53" fmla="*/ 99377 h 204964"/>
                  <a:gd name="connsiteX54" fmla="*/ 489428 w 1062084"/>
                  <a:gd name="connsiteY54" fmla="*/ 95650 h 204964"/>
                  <a:gd name="connsiteX55" fmla="*/ 477627 w 1062084"/>
                  <a:gd name="connsiteY55" fmla="*/ 93787 h 204964"/>
                  <a:gd name="connsiteX56" fmla="*/ 457752 w 1062084"/>
                  <a:gd name="connsiteY56" fmla="*/ 103725 h 204964"/>
                  <a:gd name="connsiteX57" fmla="*/ 449678 w 1062084"/>
                  <a:gd name="connsiteY57" fmla="*/ 134159 h 204964"/>
                  <a:gd name="connsiteX58" fmla="*/ 449678 w 1062084"/>
                  <a:gd name="connsiteY58" fmla="*/ 202480 h 204964"/>
                  <a:gd name="connsiteX59" fmla="*/ 418002 w 1062084"/>
                  <a:gd name="connsiteY59" fmla="*/ 202480 h 204964"/>
                  <a:gd name="connsiteX60" fmla="*/ 418002 w 1062084"/>
                  <a:gd name="connsiteY60" fmla="*/ 67079 h 204964"/>
                  <a:gd name="connsiteX61" fmla="*/ 449678 w 1062084"/>
                  <a:gd name="connsiteY61" fmla="*/ 67079 h 204964"/>
                  <a:gd name="connsiteX62" fmla="*/ 449678 w 1062084"/>
                  <a:gd name="connsiteY62" fmla="*/ 88197 h 204964"/>
                  <a:gd name="connsiteX63" fmla="*/ 450299 w 1062084"/>
                  <a:gd name="connsiteY63" fmla="*/ 88197 h 204964"/>
                  <a:gd name="connsiteX64" fmla="*/ 463342 w 1062084"/>
                  <a:gd name="connsiteY64" fmla="*/ 70806 h 204964"/>
                  <a:gd name="connsiteX65" fmla="*/ 485081 w 1062084"/>
                  <a:gd name="connsiteY65" fmla="*/ 65216 h 204964"/>
                  <a:gd name="connsiteX66" fmla="*/ 498745 w 1062084"/>
                  <a:gd name="connsiteY66" fmla="*/ 136643 h 204964"/>
                  <a:gd name="connsiteX67" fmla="*/ 517378 w 1062084"/>
                  <a:gd name="connsiteY67" fmla="*/ 83849 h 204964"/>
                  <a:gd name="connsiteX68" fmla="*/ 570172 w 1062084"/>
                  <a:gd name="connsiteY68" fmla="*/ 63974 h 204964"/>
                  <a:gd name="connsiteX69" fmla="*/ 619860 w 1062084"/>
                  <a:gd name="connsiteY69" fmla="*/ 82607 h 204964"/>
                  <a:gd name="connsiteX70" fmla="*/ 637872 w 1062084"/>
                  <a:gd name="connsiteY70" fmla="*/ 133538 h 204964"/>
                  <a:gd name="connsiteX71" fmla="*/ 619239 w 1062084"/>
                  <a:gd name="connsiteY71" fmla="*/ 185711 h 204964"/>
                  <a:gd name="connsiteX72" fmla="*/ 567687 w 1062084"/>
                  <a:gd name="connsiteY72" fmla="*/ 204965 h 204964"/>
                  <a:gd name="connsiteX73" fmla="*/ 517999 w 1062084"/>
                  <a:gd name="connsiteY73" fmla="*/ 186332 h 204964"/>
                  <a:gd name="connsiteX74" fmla="*/ 498745 w 1062084"/>
                  <a:gd name="connsiteY74" fmla="*/ 136643 h 204964"/>
                  <a:gd name="connsiteX75" fmla="*/ 531663 w 1062084"/>
                  <a:gd name="connsiteY75" fmla="*/ 135401 h 204964"/>
                  <a:gd name="connsiteX76" fmla="*/ 540980 w 1062084"/>
                  <a:gd name="connsiteY76" fmla="*/ 167698 h 204964"/>
                  <a:gd name="connsiteX77" fmla="*/ 568308 w 1062084"/>
                  <a:gd name="connsiteY77" fmla="*/ 178878 h 204964"/>
                  <a:gd name="connsiteX78" fmla="*/ 594395 w 1062084"/>
                  <a:gd name="connsiteY78" fmla="*/ 167698 h 204964"/>
                  <a:gd name="connsiteX79" fmla="*/ 603711 w 1062084"/>
                  <a:gd name="connsiteY79" fmla="*/ 134780 h 204964"/>
                  <a:gd name="connsiteX80" fmla="*/ 594395 w 1062084"/>
                  <a:gd name="connsiteY80" fmla="*/ 101861 h 204964"/>
                  <a:gd name="connsiteX81" fmla="*/ 568308 w 1062084"/>
                  <a:gd name="connsiteY81" fmla="*/ 90681 h 204964"/>
                  <a:gd name="connsiteX82" fmla="*/ 540980 w 1062084"/>
                  <a:gd name="connsiteY82" fmla="*/ 102482 h 204964"/>
                  <a:gd name="connsiteX83" fmla="*/ 531663 w 1062084"/>
                  <a:gd name="connsiteY83" fmla="*/ 135401 h 204964"/>
                  <a:gd name="connsiteX84" fmla="*/ 684454 w 1062084"/>
                  <a:gd name="connsiteY84" fmla="*/ 102482 h 204964"/>
                  <a:gd name="connsiteX85" fmla="*/ 688802 w 1062084"/>
                  <a:gd name="connsiteY85" fmla="*/ 113041 h 204964"/>
                  <a:gd name="connsiteX86" fmla="*/ 708056 w 1062084"/>
                  <a:gd name="connsiteY86" fmla="*/ 122979 h 204964"/>
                  <a:gd name="connsiteX87" fmla="*/ 734764 w 1062084"/>
                  <a:gd name="connsiteY87" fmla="*/ 140370 h 204964"/>
                  <a:gd name="connsiteX88" fmla="*/ 742217 w 1062084"/>
                  <a:gd name="connsiteY88" fmla="*/ 163351 h 204964"/>
                  <a:gd name="connsiteX89" fmla="*/ 727310 w 1062084"/>
                  <a:gd name="connsiteY89" fmla="*/ 193785 h 204964"/>
                  <a:gd name="connsiteX90" fmla="*/ 687560 w 1062084"/>
                  <a:gd name="connsiteY90" fmla="*/ 205586 h 204964"/>
                  <a:gd name="connsiteX91" fmla="*/ 668927 w 1062084"/>
                  <a:gd name="connsiteY91" fmla="*/ 203723 h 204964"/>
                  <a:gd name="connsiteX92" fmla="*/ 651536 w 1062084"/>
                  <a:gd name="connsiteY92" fmla="*/ 198754 h 204964"/>
                  <a:gd name="connsiteX93" fmla="*/ 651536 w 1062084"/>
                  <a:gd name="connsiteY93" fmla="*/ 167698 h 204964"/>
                  <a:gd name="connsiteX94" fmla="*/ 670169 w 1062084"/>
                  <a:gd name="connsiteY94" fmla="*/ 177015 h 204964"/>
                  <a:gd name="connsiteX95" fmla="*/ 688181 w 1062084"/>
                  <a:gd name="connsiteY95" fmla="*/ 180742 h 204964"/>
                  <a:gd name="connsiteX96" fmla="*/ 704330 w 1062084"/>
                  <a:gd name="connsiteY96" fmla="*/ 177636 h 204964"/>
                  <a:gd name="connsiteX97" fmla="*/ 709298 w 1062084"/>
                  <a:gd name="connsiteY97" fmla="*/ 167698 h 204964"/>
                  <a:gd name="connsiteX98" fmla="*/ 703708 w 1062084"/>
                  <a:gd name="connsiteY98" fmla="*/ 156519 h 204964"/>
                  <a:gd name="connsiteX99" fmla="*/ 683833 w 1062084"/>
                  <a:gd name="connsiteY99" fmla="*/ 145960 h 204964"/>
                  <a:gd name="connsiteX100" fmla="*/ 658989 w 1062084"/>
                  <a:gd name="connsiteY100" fmla="*/ 129190 h 204964"/>
                  <a:gd name="connsiteX101" fmla="*/ 651536 w 1062084"/>
                  <a:gd name="connsiteY101" fmla="*/ 105588 h 204964"/>
                  <a:gd name="connsiteX102" fmla="*/ 665821 w 1062084"/>
                  <a:gd name="connsiteY102" fmla="*/ 75775 h 204964"/>
                  <a:gd name="connsiteX103" fmla="*/ 703708 w 1062084"/>
                  <a:gd name="connsiteY103" fmla="*/ 63974 h 204964"/>
                  <a:gd name="connsiteX104" fmla="*/ 719857 w 1062084"/>
                  <a:gd name="connsiteY104" fmla="*/ 65837 h 204964"/>
                  <a:gd name="connsiteX105" fmla="*/ 734764 w 1062084"/>
                  <a:gd name="connsiteY105" fmla="*/ 70185 h 204964"/>
                  <a:gd name="connsiteX106" fmla="*/ 734764 w 1062084"/>
                  <a:gd name="connsiteY106" fmla="*/ 99377 h 204964"/>
                  <a:gd name="connsiteX107" fmla="*/ 719857 w 1062084"/>
                  <a:gd name="connsiteY107" fmla="*/ 91924 h 204964"/>
                  <a:gd name="connsiteX108" fmla="*/ 703087 w 1062084"/>
                  <a:gd name="connsiteY108" fmla="*/ 88818 h 204964"/>
                  <a:gd name="connsiteX109" fmla="*/ 688802 w 1062084"/>
                  <a:gd name="connsiteY109" fmla="*/ 92545 h 204964"/>
                  <a:gd name="connsiteX110" fmla="*/ 684454 w 1062084"/>
                  <a:gd name="connsiteY110" fmla="*/ 102482 h 204964"/>
                  <a:gd name="connsiteX111" fmla="*/ 756502 w 1062084"/>
                  <a:gd name="connsiteY111" fmla="*/ 136643 h 204964"/>
                  <a:gd name="connsiteX112" fmla="*/ 775135 w 1062084"/>
                  <a:gd name="connsiteY112" fmla="*/ 83849 h 204964"/>
                  <a:gd name="connsiteX113" fmla="*/ 827929 w 1062084"/>
                  <a:gd name="connsiteY113" fmla="*/ 63974 h 204964"/>
                  <a:gd name="connsiteX114" fmla="*/ 877617 w 1062084"/>
                  <a:gd name="connsiteY114" fmla="*/ 82607 h 204964"/>
                  <a:gd name="connsiteX115" fmla="*/ 895629 w 1062084"/>
                  <a:gd name="connsiteY115" fmla="*/ 133538 h 204964"/>
                  <a:gd name="connsiteX116" fmla="*/ 876996 w 1062084"/>
                  <a:gd name="connsiteY116" fmla="*/ 185711 h 204964"/>
                  <a:gd name="connsiteX117" fmla="*/ 825444 w 1062084"/>
                  <a:gd name="connsiteY117" fmla="*/ 204965 h 204964"/>
                  <a:gd name="connsiteX118" fmla="*/ 775756 w 1062084"/>
                  <a:gd name="connsiteY118" fmla="*/ 186332 h 204964"/>
                  <a:gd name="connsiteX119" fmla="*/ 756502 w 1062084"/>
                  <a:gd name="connsiteY119" fmla="*/ 136643 h 204964"/>
                  <a:gd name="connsiteX120" fmla="*/ 789421 w 1062084"/>
                  <a:gd name="connsiteY120" fmla="*/ 135401 h 204964"/>
                  <a:gd name="connsiteX121" fmla="*/ 798737 w 1062084"/>
                  <a:gd name="connsiteY121" fmla="*/ 167698 h 204964"/>
                  <a:gd name="connsiteX122" fmla="*/ 826066 w 1062084"/>
                  <a:gd name="connsiteY122" fmla="*/ 178878 h 204964"/>
                  <a:gd name="connsiteX123" fmla="*/ 852152 w 1062084"/>
                  <a:gd name="connsiteY123" fmla="*/ 167698 h 204964"/>
                  <a:gd name="connsiteX124" fmla="*/ 861468 w 1062084"/>
                  <a:gd name="connsiteY124" fmla="*/ 134780 h 204964"/>
                  <a:gd name="connsiteX125" fmla="*/ 852152 w 1062084"/>
                  <a:gd name="connsiteY125" fmla="*/ 101861 h 204964"/>
                  <a:gd name="connsiteX126" fmla="*/ 826066 w 1062084"/>
                  <a:gd name="connsiteY126" fmla="*/ 90681 h 204964"/>
                  <a:gd name="connsiteX127" fmla="*/ 798737 w 1062084"/>
                  <a:gd name="connsiteY127" fmla="*/ 102482 h 204964"/>
                  <a:gd name="connsiteX128" fmla="*/ 789421 w 1062084"/>
                  <a:gd name="connsiteY128" fmla="*/ 135401 h 204964"/>
                  <a:gd name="connsiteX129" fmla="*/ 1000595 w 1062084"/>
                  <a:gd name="connsiteY129" fmla="*/ 93166 h 204964"/>
                  <a:gd name="connsiteX130" fmla="*/ 953391 w 1062084"/>
                  <a:gd name="connsiteY130" fmla="*/ 93166 h 204964"/>
                  <a:gd name="connsiteX131" fmla="*/ 953391 w 1062084"/>
                  <a:gd name="connsiteY131" fmla="*/ 201859 h 204964"/>
                  <a:gd name="connsiteX132" fmla="*/ 921094 w 1062084"/>
                  <a:gd name="connsiteY132" fmla="*/ 201859 h 204964"/>
                  <a:gd name="connsiteX133" fmla="*/ 921094 w 1062084"/>
                  <a:gd name="connsiteY133" fmla="*/ 93166 h 204964"/>
                  <a:gd name="connsiteX134" fmla="*/ 898734 w 1062084"/>
                  <a:gd name="connsiteY134" fmla="*/ 93166 h 204964"/>
                  <a:gd name="connsiteX135" fmla="*/ 898734 w 1062084"/>
                  <a:gd name="connsiteY135" fmla="*/ 67079 h 204964"/>
                  <a:gd name="connsiteX136" fmla="*/ 921094 w 1062084"/>
                  <a:gd name="connsiteY136" fmla="*/ 67079 h 204964"/>
                  <a:gd name="connsiteX137" fmla="*/ 921094 w 1062084"/>
                  <a:gd name="connsiteY137" fmla="*/ 48446 h 204964"/>
                  <a:gd name="connsiteX138" fmla="*/ 934758 w 1062084"/>
                  <a:gd name="connsiteY138" fmla="*/ 13664 h 204964"/>
                  <a:gd name="connsiteX139" fmla="*/ 970161 w 1062084"/>
                  <a:gd name="connsiteY139" fmla="*/ 0 h 204964"/>
                  <a:gd name="connsiteX140" fmla="*/ 980099 w 1062084"/>
                  <a:gd name="connsiteY140" fmla="*/ 621 h 204964"/>
                  <a:gd name="connsiteX141" fmla="*/ 988173 w 1062084"/>
                  <a:gd name="connsiteY141" fmla="*/ 2484 h 204964"/>
                  <a:gd name="connsiteX142" fmla="*/ 988173 w 1062084"/>
                  <a:gd name="connsiteY142" fmla="*/ 29813 h 204964"/>
                  <a:gd name="connsiteX143" fmla="*/ 982583 w 1062084"/>
                  <a:gd name="connsiteY143" fmla="*/ 27329 h 204964"/>
                  <a:gd name="connsiteX144" fmla="*/ 973267 w 1062084"/>
                  <a:gd name="connsiteY144" fmla="*/ 26086 h 204964"/>
                  <a:gd name="connsiteX145" fmla="*/ 957739 w 1062084"/>
                  <a:gd name="connsiteY145" fmla="*/ 32297 h 204964"/>
                  <a:gd name="connsiteX146" fmla="*/ 952149 w 1062084"/>
                  <a:gd name="connsiteY146" fmla="*/ 50931 h 204964"/>
                  <a:gd name="connsiteX147" fmla="*/ 952149 w 1062084"/>
                  <a:gd name="connsiteY147" fmla="*/ 67079 h 204964"/>
                  <a:gd name="connsiteX148" fmla="*/ 999353 w 1062084"/>
                  <a:gd name="connsiteY148" fmla="*/ 67079 h 204964"/>
                  <a:gd name="connsiteX149" fmla="*/ 999353 w 1062084"/>
                  <a:gd name="connsiteY149" fmla="*/ 36645 h 204964"/>
                  <a:gd name="connsiteX150" fmla="*/ 1031029 w 1062084"/>
                  <a:gd name="connsiteY150" fmla="*/ 26708 h 204964"/>
                  <a:gd name="connsiteX151" fmla="*/ 1031029 w 1062084"/>
                  <a:gd name="connsiteY151" fmla="*/ 66458 h 204964"/>
                  <a:gd name="connsiteX152" fmla="*/ 1063327 w 1062084"/>
                  <a:gd name="connsiteY152" fmla="*/ 66458 h 204964"/>
                  <a:gd name="connsiteX153" fmla="*/ 1063327 w 1062084"/>
                  <a:gd name="connsiteY153" fmla="*/ 93166 h 204964"/>
                  <a:gd name="connsiteX154" fmla="*/ 1031029 w 1062084"/>
                  <a:gd name="connsiteY154" fmla="*/ 93166 h 204964"/>
                  <a:gd name="connsiteX155" fmla="*/ 1031029 w 1062084"/>
                  <a:gd name="connsiteY155" fmla="*/ 156519 h 204964"/>
                  <a:gd name="connsiteX156" fmla="*/ 1035377 w 1062084"/>
                  <a:gd name="connsiteY156" fmla="*/ 173910 h 204964"/>
                  <a:gd name="connsiteX157" fmla="*/ 1049662 w 1062084"/>
                  <a:gd name="connsiteY157" fmla="*/ 178878 h 204964"/>
                  <a:gd name="connsiteX158" fmla="*/ 1056494 w 1062084"/>
                  <a:gd name="connsiteY158" fmla="*/ 177636 h 204964"/>
                  <a:gd name="connsiteX159" fmla="*/ 1063327 w 1062084"/>
                  <a:gd name="connsiteY159" fmla="*/ 174531 h 204964"/>
                  <a:gd name="connsiteX160" fmla="*/ 1063327 w 1062084"/>
                  <a:gd name="connsiteY160" fmla="*/ 200617 h 204964"/>
                  <a:gd name="connsiteX161" fmla="*/ 1053389 w 1062084"/>
                  <a:gd name="connsiteY161" fmla="*/ 203723 h 204964"/>
                  <a:gd name="connsiteX162" fmla="*/ 1039725 w 1062084"/>
                  <a:gd name="connsiteY162" fmla="*/ 204965 h 204964"/>
                  <a:gd name="connsiteX163" fmla="*/ 1009291 w 1062084"/>
                  <a:gd name="connsiteY163" fmla="*/ 194406 h 204964"/>
                  <a:gd name="connsiteX164" fmla="*/ 999353 w 1062084"/>
                  <a:gd name="connsiteY164" fmla="*/ 162109 h 204964"/>
                  <a:gd name="connsiteX165" fmla="*/ 999353 w 1062084"/>
                  <a:gd name="connsiteY165" fmla="*/ 93166 h 2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062084" h="204964">
                    <a:moveTo>
                      <a:pt x="204343" y="13664"/>
                    </a:moveTo>
                    <a:lnTo>
                      <a:pt x="204343" y="201859"/>
                    </a:lnTo>
                    <a:lnTo>
                      <a:pt x="171424" y="201859"/>
                    </a:lnTo>
                    <a:lnTo>
                      <a:pt x="171424" y="54657"/>
                    </a:lnTo>
                    <a:lnTo>
                      <a:pt x="170803" y="54657"/>
                    </a:lnTo>
                    <a:lnTo>
                      <a:pt x="112419" y="202480"/>
                    </a:lnTo>
                    <a:lnTo>
                      <a:pt x="90681" y="202480"/>
                    </a:lnTo>
                    <a:lnTo>
                      <a:pt x="31055" y="54657"/>
                    </a:lnTo>
                    <a:lnTo>
                      <a:pt x="30434" y="54657"/>
                    </a:lnTo>
                    <a:lnTo>
                      <a:pt x="30434" y="202480"/>
                    </a:lnTo>
                    <a:lnTo>
                      <a:pt x="0" y="202480"/>
                    </a:lnTo>
                    <a:lnTo>
                      <a:pt x="0" y="13664"/>
                    </a:lnTo>
                    <a:lnTo>
                      <a:pt x="46583" y="13664"/>
                    </a:lnTo>
                    <a:lnTo>
                      <a:pt x="100618" y="153413"/>
                    </a:lnTo>
                    <a:lnTo>
                      <a:pt x="101240" y="153413"/>
                    </a:lnTo>
                    <a:lnTo>
                      <a:pt x="158381" y="13664"/>
                    </a:lnTo>
                    <a:lnTo>
                      <a:pt x="204343" y="13664"/>
                    </a:lnTo>
                    <a:close/>
                    <a:moveTo>
                      <a:pt x="231671" y="27950"/>
                    </a:moveTo>
                    <a:cubicBezTo>
                      <a:pt x="231671" y="22981"/>
                      <a:pt x="233534" y="18012"/>
                      <a:pt x="237261" y="14907"/>
                    </a:cubicBezTo>
                    <a:cubicBezTo>
                      <a:pt x="240988" y="11180"/>
                      <a:pt x="245335" y="9317"/>
                      <a:pt x="250925" y="9317"/>
                    </a:cubicBezTo>
                    <a:cubicBezTo>
                      <a:pt x="256515" y="9317"/>
                      <a:pt x="260863" y="11180"/>
                      <a:pt x="264589" y="14907"/>
                    </a:cubicBezTo>
                    <a:cubicBezTo>
                      <a:pt x="268316" y="18633"/>
                      <a:pt x="270179" y="22981"/>
                      <a:pt x="270179" y="27950"/>
                    </a:cubicBezTo>
                    <a:cubicBezTo>
                      <a:pt x="270179" y="32919"/>
                      <a:pt x="268316" y="37266"/>
                      <a:pt x="264589" y="40993"/>
                    </a:cubicBezTo>
                    <a:cubicBezTo>
                      <a:pt x="260863" y="44720"/>
                      <a:pt x="256515" y="45962"/>
                      <a:pt x="250925" y="45962"/>
                    </a:cubicBezTo>
                    <a:cubicBezTo>
                      <a:pt x="245335" y="45962"/>
                      <a:pt x="240988" y="44098"/>
                      <a:pt x="237261" y="40372"/>
                    </a:cubicBezTo>
                    <a:cubicBezTo>
                      <a:pt x="233534" y="37887"/>
                      <a:pt x="231671" y="33540"/>
                      <a:pt x="231671" y="27950"/>
                    </a:cubicBezTo>
                    <a:close/>
                    <a:moveTo>
                      <a:pt x="267074" y="67079"/>
                    </a:moveTo>
                    <a:lnTo>
                      <a:pt x="267074" y="201859"/>
                    </a:lnTo>
                    <a:lnTo>
                      <a:pt x="235398" y="201859"/>
                    </a:lnTo>
                    <a:lnTo>
                      <a:pt x="235398" y="67079"/>
                    </a:lnTo>
                    <a:lnTo>
                      <a:pt x="267074" y="67079"/>
                    </a:lnTo>
                    <a:close/>
                    <a:moveTo>
                      <a:pt x="363345" y="178878"/>
                    </a:moveTo>
                    <a:cubicBezTo>
                      <a:pt x="368313" y="178878"/>
                      <a:pt x="373282" y="177636"/>
                      <a:pt x="378872" y="175773"/>
                    </a:cubicBezTo>
                    <a:cubicBezTo>
                      <a:pt x="384462" y="173288"/>
                      <a:pt x="390052" y="170804"/>
                      <a:pt x="394400" y="167077"/>
                    </a:cubicBezTo>
                    <a:lnTo>
                      <a:pt x="394400" y="196890"/>
                    </a:lnTo>
                    <a:cubicBezTo>
                      <a:pt x="389431" y="199996"/>
                      <a:pt x="383841" y="201859"/>
                      <a:pt x="377009" y="203723"/>
                    </a:cubicBezTo>
                    <a:cubicBezTo>
                      <a:pt x="370798" y="204965"/>
                      <a:pt x="363345" y="206207"/>
                      <a:pt x="355891" y="206207"/>
                    </a:cubicBezTo>
                    <a:cubicBezTo>
                      <a:pt x="336016" y="206207"/>
                      <a:pt x="319867" y="199996"/>
                      <a:pt x="307445" y="187574"/>
                    </a:cubicBezTo>
                    <a:cubicBezTo>
                      <a:pt x="295023" y="175152"/>
                      <a:pt x="288812" y="159003"/>
                      <a:pt x="288812" y="139749"/>
                    </a:cubicBezTo>
                    <a:cubicBezTo>
                      <a:pt x="288812" y="118010"/>
                      <a:pt x="295023" y="99998"/>
                      <a:pt x="308067" y="86334"/>
                    </a:cubicBezTo>
                    <a:cubicBezTo>
                      <a:pt x="320489" y="72048"/>
                      <a:pt x="338501" y="65216"/>
                      <a:pt x="362102" y="65216"/>
                    </a:cubicBezTo>
                    <a:cubicBezTo>
                      <a:pt x="368313" y="65216"/>
                      <a:pt x="373903" y="65837"/>
                      <a:pt x="380114" y="67700"/>
                    </a:cubicBezTo>
                    <a:cubicBezTo>
                      <a:pt x="386325" y="68943"/>
                      <a:pt x="391294" y="70806"/>
                      <a:pt x="394400" y="73290"/>
                    </a:cubicBezTo>
                    <a:lnTo>
                      <a:pt x="394400" y="103725"/>
                    </a:lnTo>
                    <a:cubicBezTo>
                      <a:pt x="389431" y="99998"/>
                      <a:pt x="384462" y="97514"/>
                      <a:pt x="379493" y="95650"/>
                    </a:cubicBezTo>
                    <a:cubicBezTo>
                      <a:pt x="374524" y="93787"/>
                      <a:pt x="368934" y="92545"/>
                      <a:pt x="363966" y="92545"/>
                    </a:cubicBezTo>
                    <a:cubicBezTo>
                      <a:pt x="351544" y="92545"/>
                      <a:pt x="341606" y="96892"/>
                      <a:pt x="333532" y="104967"/>
                    </a:cubicBezTo>
                    <a:cubicBezTo>
                      <a:pt x="326079" y="113041"/>
                      <a:pt x="321731" y="124221"/>
                      <a:pt x="321731" y="137885"/>
                    </a:cubicBezTo>
                    <a:cubicBezTo>
                      <a:pt x="321731" y="151550"/>
                      <a:pt x="325457" y="162109"/>
                      <a:pt x="332911" y="169562"/>
                    </a:cubicBezTo>
                    <a:cubicBezTo>
                      <a:pt x="340364" y="175152"/>
                      <a:pt x="350301" y="178878"/>
                      <a:pt x="363345" y="178878"/>
                    </a:cubicBezTo>
                    <a:close/>
                    <a:moveTo>
                      <a:pt x="485081" y="65216"/>
                    </a:moveTo>
                    <a:cubicBezTo>
                      <a:pt x="487565" y="65216"/>
                      <a:pt x="490049" y="65216"/>
                      <a:pt x="491913" y="65837"/>
                    </a:cubicBezTo>
                    <a:cubicBezTo>
                      <a:pt x="493776" y="66458"/>
                      <a:pt x="495639" y="66458"/>
                      <a:pt x="496882" y="67079"/>
                    </a:cubicBezTo>
                    <a:lnTo>
                      <a:pt x="496882" y="99377"/>
                    </a:lnTo>
                    <a:cubicBezTo>
                      <a:pt x="495018" y="98135"/>
                      <a:pt x="492534" y="96892"/>
                      <a:pt x="489428" y="95650"/>
                    </a:cubicBezTo>
                    <a:cubicBezTo>
                      <a:pt x="486323" y="94408"/>
                      <a:pt x="482596" y="93787"/>
                      <a:pt x="477627" y="93787"/>
                    </a:cubicBezTo>
                    <a:cubicBezTo>
                      <a:pt x="469553" y="93787"/>
                      <a:pt x="463342" y="96892"/>
                      <a:pt x="457752" y="103725"/>
                    </a:cubicBezTo>
                    <a:cubicBezTo>
                      <a:pt x="452162" y="110557"/>
                      <a:pt x="449678" y="120494"/>
                      <a:pt x="449678" y="134159"/>
                    </a:cubicBezTo>
                    <a:lnTo>
                      <a:pt x="449678" y="202480"/>
                    </a:lnTo>
                    <a:lnTo>
                      <a:pt x="418002" y="202480"/>
                    </a:lnTo>
                    <a:lnTo>
                      <a:pt x="418002" y="67079"/>
                    </a:lnTo>
                    <a:lnTo>
                      <a:pt x="449678" y="67079"/>
                    </a:lnTo>
                    <a:lnTo>
                      <a:pt x="449678" y="88197"/>
                    </a:lnTo>
                    <a:lnTo>
                      <a:pt x="450299" y="88197"/>
                    </a:lnTo>
                    <a:cubicBezTo>
                      <a:pt x="453404" y="80744"/>
                      <a:pt x="457752" y="75154"/>
                      <a:pt x="463342" y="70806"/>
                    </a:cubicBezTo>
                    <a:cubicBezTo>
                      <a:pt x="469553" y="67079"/>
                      <a:pt x="477006" y="65216"/>
                      <a:pt x="485081" y="65216"/>
                    </a:cubicBezTo>
                    <a:close/>
                    <a:moveTo>
                      <a:pt x="498745" y="136643"/>
                    </a:moveTo>
                    <a:cubicBezTo>
                      <a:pt x="498745" y="114283"/>
                      <a:pt x="504956" y="96892"/>
                      <a:pt x="517378" y="83849"/>
                    </a:cubicBezTo>
                    <a:cubicBezTo>
                      <a:pt x="529800" y="70806"/>
                      <a:pt x="547191" y="63974"/>
                      <a:pt x="570172" y="63974"/>
                    </a:cubicBezTo>
                    <a:cubicBezTo>
                      <a:pt x="591289" y="63974"/>
                      <a:pt x="608059" y="70185"/>
                      <a:pt x="619860" y="82607"/>
                    </a:cubicBezTo>
                    <a:cubicBezTo>
                      <a:pt x="631661" y="95029"/>
                      <a:pt x="637872" y="112420"/>
                      <a:pt x="637872" y="133538"/>
                    </a:cubicBezTo>
                    <a:cubicBezTo>
                      <a:pt x="637872" y="155276"/>
                      <a:pt x="631661" y="172667"/>
                      <a:pt x="619239" y="185711"/>
                    </a:cubicBezTo>
                    <a:cubicBezTo>
                      <a:pt x="606817" y="198754"/>
                      <a:pt x="589426" y="204965"/>
                      <a:pt x="567687" y="204965"/>
                    </a:cubicBezTo>
                    <a:cubicBezTo>
                      <a:pt x="546570" y="204965"/>
                      <a:pt x="530421" y="198754"/>
                      <a:pt x="517999" y="186332"/>
                    </a:cubicBezTo>
                    <a:cubicBezTo>
                      <a:pt x="504956" y="174531"/>
                      <a:pt x="498745" y="157761"/>
                      <a:pt x="498745" y="136643"/>
                    </a:cubicBezTo>
                    <a:close/>
                    <a:moveTo>
                      <a:pt x="531663" y="135401"/>
                    </a:moveTo>
                    <a:cubicBezTo>
                      <a:pt x="531663" y="149686"/>
                      <a:pt x="534769" y="160245"/>
                      <a:pt x="540980" y="167698"/>
                    </a:cubicBezTo>
                    <a:cubicBezTo>
                      <a:pt x="547191" y="175152"/>
                      <a:pt x="556507" y="178878"/>
                      <a:pt x="568308" y="178878"/>
                    </a:cubicBezTo>
                    <a:cubicBezTo>
                      <a:pt x="580109" y="178878"/>
                      <a:pt x="588805" y="175152"/>
                      <a:pt x="594395" y="167698"/>
                    </a:cubicBezTo>
                    <a:cubicBezTo>
                      <a:pt x="600606" y="160245"/>
                      <a:pt x="603711" y="149065"/>
                      <a:pt x="603711" y="134780"/>
                    </a:cubicBezTo>
                    <a:cubicBezTo>
                      <a:pt x="603711" y="120494"/>
                      <a:pt x="600606" y="109315"/>
                      <a:pt x="594395" y="101861"/>
                    </a:cubicBezTo>
                    <a:cubicBezTo>
                      <a:pt x="588183" y="94408"/>
                      <a:pt x="579488" y="90681"/>
                      <a:pt x="568308" y="90681"/>
                    </a:cubicBezTo>
                    <a:cubicBezTo>
                      <a:pt x="556507" y="90681"/>
                      <a:pt x="547812" y="94408"/>
                      <a:pt x="540980" y="102482"/>
                    </a:cubicBezTo>
                    <a:cubicBezTo>
                      <a:pt x="534769" y="109936"/>
                      <a:pt x="531663" y="121116"/>
                      <a:pt x="531663" y="135401"/>
                    </a:cubicBezTo>
                    <a:close/>
                    <a:moveTo>
                      <a:pt x="684454" y="102482"/>
                    </a:moveTo>
                    <a:cubicBezTo>
                      <a:pt x="684454" y="106830"/>
                      <a:pt x="685696" y="110557"/>
                      <a:pt x="688802" y="113041"/>
                    </a:cubicBezTo>
                    <a:cubicBezTo>
                      <a:pt x="691907" y="115526"/>
                      <a:pt x="698119" y="118631"/>
                      <a:pt x="708056" y="122979"/>
                    </a:cubicBezTo>
                    <a:cubicBezTo>
                      <a:pt x="720478" y="127948"/>
                      <a:pt x="729795" y="133538"/>
                      <a:pt x="734764" y="140370"/>
                    </a:cubicBezTo>
                    <a:cubicBezTo>
                      <a:pt x="739732" y="146581"/>
                      <a:pt x="742217" y="154655"/>
                      <a:pt x="742217" y="163351"/>
                    </a:cubicBezTo>
                    <a:cubicBezTo>
                      <a:pt x="742217" y="175773"/>
                      <a:pt x="737248" y="186332"/>
                      <a:pt x="727310" y="193785"/>
                    </a:cubicBezTo>
                    <a:cubicBezTo>
                      <a:pt x="717373" y="201238"/>
                      <a:pt x="704330" y="205586"/>
                      <a:pt x="687560" y="205586"/>
                    </a:cubicBezTo>
                    <a:cubicBezTo>
                      <a:pt x="681970" y="205586"/>
                      <a:pt x="675759" y="204965"/>
                      <a:pt x="668927" y="203723"/>
                    </a:cubicBezTo>
                    <a:cubicBezTo>
                      <a:pt x="662095" y="202480"/>
                      <a:pt x="656505" y="200617"/>
                      <a:pt x="651536" y="198754"/>
                    </a:cubicBezTo>
                    <a:lnTo>
                      <a:pt x="651536" y="167698"/>
                    </a:lnTo>
                    <a:cubicBezTo>
                      <a:pt x="657126" y="171425"/>
                      <a:pt x="663337" y="175152"/>
                      <a:pt x="670169" y="177015"/>
                    </a:cubicBezTo>
                    <a:cubicBezTo>
                      <a:pt x="677001" y="179499"/>
                      <a:pt x="682591" y="180742"/>
                      <a:pt x="688181" y="180742"/>
                    </a:cubicBezTo>
                    <a:cubicBezTo>
                      <a:pt x="695634" y="180742"/>
                      <a:pt x="700603" y="179499"/>
                      <a:pt x="704330" y="177636"/>
                    </a:cubicBezTo>
                    <a:cubicBezTo>
                      <a:pt x="707435" y="175773"/>
                      <a:pt x="709298" y="172046"/>
                      <a:pt x="709298" y="167698"/>
                    </a:cubicBezTo>
                    <a:cubicBezTo>
                      <a:pt x="709298" y="163351"/>
                      <a:pt x="707435" y="159624"/>
                      <a:pt x="703708" y="156519"/>
                    </a:cubicBezTo>
                    <a:cubicBezTo>
                      <a:pt x="699982" y="153413"/>
                      <a:pt x="693150" y="150308"/>
                      <a:pt x="683833" y="145960"/>
                    </a:cubicBezTo>
                    <a:cubicBezTo>
                      <a:pt x="672032" y="140991"/>
                      <a:pt x="663958" y="135401"/>
                      <a:pt x="658989" y="129190"/>
                    </a:cubicBezTo>
                    <a:cubicBezTo>
                      <a:pt x="654020" y="122979"/>
                      <a:pt x="651536" y="115526"/>
                      <a:pt x="651536" y="105588"/>
                    </a:cubicBezTo>
                    <a:cubicBezTo>
                      <a:pt x="651536" y="93166"/>
                      <a:pt x="656505" y="83228"/>
                      <a:pt x="665821" y="75775"/>
                    </a:cubicBezTo>
                    <a:cubicBezTo>
                      <a:pt x="675759" y="67700"/>
                      <a:pt x="688181" y="63974"/>
                      <a:pt x="703708" y="63974"/>
                    </a:cubicBezTo>
                    <a:cubicBezTo>
                      <a:pt x="708677" y="63974"/>
                      <a:pt x="713646" y="64595"/>
                      <a:pt x="719857" y="65837"/>
                    </a:cubicBezTo>
                    <a:cubicBezTo>
                      <a:pt x="725447" y="67079"/>
                      <a:pt x="730416" y="68322"/>
                      <a:pt x="734764" y="70185"/>
                    </a:cubicBezTo>
                    <a:lnTo>
                      <a:pt x="734764" y="99377"/>
                    </a:lnTo>
                    <a:cubicBezTo>
                      <a:pt x="730416" y="96271"/>
                      <a:pt x="725447" y="94408"/>
                      <a:pt x="719857" y="91924"/>
                    </a:cubicBezTo>
                    <a:cubicBezTo>
                      <a:pt x="714267" y="90060"/>
                      <a:pt x="708677" y="88818"/>
                      <a:pt x="703087" y="88818"/>
                    </a:cubicBezTo>
                    <a:cubicBezTo>
                      <a:pt x="696876" y="88818"/>
                      <a:pt x="692529" y="90060"/>
                      <a:pt x="688802" y="92545"/>
                    </a:cubicBezTo>
                    <a:cubicBezTo>
                      <a:pt x="686318" y="95029"/>
                      <a:pt x="684454" y="98756"/>
                      <a:pt x="684454" y="102482"/>
                    </a:cubicBezTo>
                    <a:close/>
                    <a:moveTo>
                      <a:pt x="756502" y="136643"/>
                    </a:moveTo>
                    <a:cubicBezTo>
                      <a:pt x="756502" y="114283"/>
                      <a:pt x="762713" y="96892"/>
                      <a:pt x="775135" y="83849"/>
                    </a:cubicBezTo>
                    <a:cubicBezTo>
                      <a:pt x="787557" y="70806"/>
                      <a:pt x="804948" y="63974"/>
                      <a:pt x="827929" y="63974"/>
                    </a:cubicBezTo>
                    <a:cubicBezTo>
                      <a:pt x="849046" y="63974"/>
                      <a:pt x="865816" y="70185"/>
                      <a:pt x="877617" y="82607"/>
                    </a:cubicBezTo>
                    <a:cubicBezTo>
                      <a:pt x="889418" y="95029"/>
                      <a:pt x="895629" y="112420"/>
                      <a:pt x="895629" y="133538"/>
                    </a:cubicBezTo>
                    <a:cubicBezTo>
                      <a:pt x="895629" y="155276"/>
                      <a:pt x="889418" y="172667"/>
                      <a:pt x="876996" y="185711"/>
                    </a:cubicBezTo>
                    <a:cubicBezTo>
                      <a:pt x="864574" y="198754"/>
                      <a:pt x="847183" y="204965"/>
                      <a:pt x="825444" y="204965"/>
                    </a:cubicBezTo>
                    <a:cubicBezTo>
                      <a:pt x="804327" y="204965"/>
                      <a:pt x="788178" y="198754"/>
                      <a:pt x="775756" y="186332"/>
                    </a:cubicBezTo>
                    <a:cubicBezTo>
                      <a:pt x="762092" y="174531"/>
                      <a:pt x="756502" y="157761"/>
                      <a:pt x="756502" y="136643"/>
                    </a:cubicBezTo>
                    <a:close/>
                    <a:moveTo>
                      <a:pt x="789421" y="135401"/>
                    </a:moveTo>
                    <a:cubicBezTo>
                      <a:pt x="789421" y="149686"/>
                      <a:pt x="792526" y="160245"/>
                      <a:pt x="798737" y="167698"/>
                    </a:cubicBezTo>
                    <a:cubicBezTo>
                      <a:pt x="804948" y="175152"/>
                      <a:pt x="814265" y="178878"/>
                      <a:pt x="826066" y="178878"/>
                    </a:cubicBezTo>
                    <a:cubicBezTo>
                      <a:pt x="837866" y="178878"/>
                      <a:pt x="846562" y="175152"/>
                      <a:pt x="852152" y="167698"/>
                    </a:cubicBezTo>
                    <a:cubicBezTo>
                      <a:pt x="858363" y="160245"/>
                      <a:pt x="861468" y="149065"/>
                      <a:pt x="861468" y="134780"/>
                    </a:cubicBezTo>
                    <a:cubicBezTo>
                      <a:pt x="861468" y="120494"/>
                      <a:pt x="858363" y="109315"/>
                      <a:pt x="852152" y="101861"/>
                    </a:cubicBezTo>
                    <a:cubicBezTo>
                      <a:pt x="845941" y="94408"/>
                      <a:pt x="837245" y="90681"/>
                      <a:pt x="826066" y="90681"/>
                    </a:cubicBezTo>
                    <a:cubicBezTo>
                      <a:pt x="814265" y="90681"/>
                      <a:pt x="805569" y="94408"/>
                      <a:pt x="798737" y="102482"/>
                    </a:cubicBezTo>
                    <a:cubicBezTo>
                      <a:pt x="792526" y="109936"/>
                      <a:pt x="789421" y="121116"/>
                      <a:pt x="789421" y="135401"/>
                    </a:cubicBezTo>
                    <a:close/>
                    <a:moveTo>
                      <a:pt x="1000595" y="93166"/>
                    </a:moveTo>
                    <a:lnTo>
                      <a:pt x="953391" y="93166"/>
                    </a:lnTo>
                    <a:lnTo>
                      <a:pt x="953391" y="201859"/>
                    </a:lnTo>
                    <a:lnTo>
                      <a:pt x="921094" y="201859"/>
                    </a:lnTo>
                    <a:lnTo>
                      <a:pt x="921094" y="93166"/>
                    </a:lnTo>
                    <a:lnTo>
                      <a:pt x="898734" y="93166"/>
                    </a:lnTo>
                    <a:lnTo>
                      <a:pt x="898734" y="67079"/>
                    </a:lnTo>
                    <a:lnTo>
                      <a:pt x="921094" y="67079"/>
                    </a:lnTo>
                    <a:lnTo>
                      <a:pt x="921094" y="48446"/>
                    </a:lnTo>
                    <a:cubicBezTo>
                      <a:pt x="921094" y="34161"/>
                      <a:pt x="925442" y="22360"/>
                      <a:pt x="934758" y="13664"/>
                    </a:cubicBezTo>
                    <a:cubicBezTo>
                      <a:pt x="944075" y="4348"/>
                      <a:pt x="955876" y="0"/>
                      <a:pt x="970161" y="0"/>
                    </a:cubicBezTo>
                    <a:cubicBezTo>
                      <a:pt x="973888" y="0"/>
                      <a:pt x="977614" y="0"/>
                      <a:pt x="980099" y="621"/>
                    </a:cubicBezTo>
                    <a:cubicBezTo>
                      <a:pt x="983204" y="1242"/>
                      <a:pt x="985689" y="1863"/>
                      <a:pt x="988173" y="2484"/>
                    </a:cubicBezTo>
                    <a:lnTo>
                      <a:pt x="988173" y="29813"/>
                    </a:lnTo>
                    <a:cubicBezTo>
                      <a:pt x="986931" y="29192"/>
                      <a:pt x="985068" y="28571"/>
                      <a:pt x="982583" y="27329"/>
                    </a:cubicBezTo>
                    <a:cubicBezTo>
                      <a:pt x="980099" y="26708"/>
                      <a:pt x="976993" y="26086"/>
                      <a:pt x="973267" y="26086"/>
                    </a:cubicBezTo>
                    <a:cubicBezTo>
                      <a:pt x="966435" y="26086"/>
                      <a:pt x="961466" y="27950"/>
                      <a:pt x="957739" y="32297"/>
                    </a:cubicBezTo>
                    <a:cubicBezTo>
                      <a:pt x="954013" y="36645"/>
                      <a:pt x="952149" y="42856"/>
                      <a:pt x="952149" y="50931"/>
                    </a:cubicBezTo>
                    <a:lnTo>
                      <a:pt x="952149" y="67079"/>
                    </a:lnTo>
                    <a:lnTo>
                      <a:pt x="999353" y="67079"/>
                    </a:lnTo>
                    <a:lnTo>
                      <a:pt x="999353" y="36645"/>
                    </a:lnTo>
                    <a:lnTo>
                      <a:pt x="1031029" y="26708"/>
                    </a:lnTo>
                    <a:lnTo>
                      <a:pt x="1031029" y="66458"/>
                    </a:lnTo>
                    <a:lnTo>
                      <a:pt x="1063327" y="66458"/>
                    </a:lnTo>
                    <a:lnTo>
                      <a:pt x="1063327" y="93166"/>
                    </a:lnTo>
                    <a:lnTo>
                      <a:pt x="1031029" y="93166"/>
                    </a:lnTo>
                    <a:lnTo>
                      <a:pt x="1031029" y="156519"/>
                    </a:lnTo>
                    <a:cubicBezTo>
                      <a:pt x="1031029" y="164593"/>
                      <a:pt x="1032271" y="170804"/>
                      <a:pt x="1035377" y="173910"/>
                    </a:cubicBezTo>
                    <a:cubicBezTo>
                      <a:pt x="1038482" y="177015"/>
                      <a:pt x="1043451" y="178878"/>
                      <a:pt x="1049662" y="178878"/>
                    </a:cubicBezTo>
                    <a:cubicBezTo>
                      <a:pt x="1051525" y="178878"/>
                      <a:pt x="1054010" y="178257"/>
                      <a:pt x="1056494" y="177636"/>
                    </a:cubicBezTo>
                    <a:cubicBezTo>
                      <a:pt x="1058979" y="177015"/>
                      <a:pt x="1061463" y="175773"/>
                      <a:pt x="1063327" y="174531"/>
                    </a:cubicBezTo>
                    <a:lnTo>
                      <a:pt x="1063327" y="200617"/>
                    </a:lnTo>
                    <a:cubicBezTo>
                      <a:pt x="1061463" y="201859"/>
                      <a:pt x="1057736" y="203101"/>
                      <a:pt x="1053389" y="203723"/>
                    </a:cubicBezTo>
                    <a:cubicBezTo>
                      <a:pt x="1049041" y="204344"/>
                      <a:pt x="1044072" y="204965"/>
                      <a:pt x="1039725" y="204965"/>
                    </a:cubicBezTo>
                    <a:cubicBezTo>
                      <a:pt x="1026060" y="204965"/>
                      <a:pt x="1016123" y="201238"/>
                      <a:pt x="1009291" y="194406"/>
                    </a:cubicBezTo>
                    <a:cubicBezTo>
                      <a:pt x="1002458" y="187574"/>
                      <a:pt x="999353" y="176394"/>
                      <a:pt x="999353" y="162109"/>
                    </a:cubicBezTo>
                    <a:lnTo>
                      <a:pt x="999353" y="93166"/>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AC7F999-26EB-4BFB-8D21-67AFBFC4505C}"/>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7A2A118-8848-4872-BE58-05762D3BA92B}"/>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BA0DFFE-6118-4D79-A365-12675BD3C65F}"/>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88F958-E8E9-43DB-B102-D547A72044A0}"/>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E3B434F-0CF1-466A-A7D1-3341F89A52CE}"/>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9145240-163E-4A29-921F-A6BB8E3F98F5}"/>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D1930D8-AA68-4F5B-AC8B-5E7C5A205147}"/>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F3F4000-9393-4FD8-941F-751C9362A0F1}"/>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77315F96-9279-47CA-81B9-46E6E0594C1D}"/>
              </a:ext>
            </a:extLst>
          </p:cNvPr>
          <p:cNvGrpSpPr/>
          <p:nvPr/>
        </p:nvGrpSpPr>
        <p:grpSpPr>
          <a:xfrm>
            <a:off x="6732740" y="890002"/>
            <a:ext cx="4875730" cy="1952647"/>
            <a:chOff x="6701080" y="379711"/>
            <a:chExt cx="4876422" cy="1952924"/>
          </a:xfrm>
        </p:grpSpPr>
        <p:sp>
          <p:nvSpPr>
            <p:cNvPr id="94" name="Rectangle 93">
              <a:extLst>
                <a:ext uri="{FF2B5EF4-FFF2-40B4-BE49-F238E27FC236}">
                  <a16:creationId xmlns:a16="http://schemas.microsoft.com/office/drawing/2014/main" id="{A475615D-F891-4D80-B99A-FA952F99336B}"/>
                </a:ext>
              </a:extLst>
            </p:cNvPr>
            <p:cNvSpPr/>
            <p:nvPr/>
          </p:nvSpPr>
          <p:spPr bwMode="auto">
            <a:xfrm>
              <a:off x="7038294" y="379711"/>
              <a:ext cx="4203475" cy="335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8100000" scaled="1"/>
                  </a:gradFill>
                  <a:effectLst/>
                  <a:uLnTx/>
                  <a:uFillTx/>
                  <a:latin typeface="Segoe UI Semibold"/>
                  <a:ea typeface="Segoe UI" pitchFamily="34" charset="0"/>
                  <a:cs typeface="Segoe UI" pitchFamily="34" charset="0"/>
                </a:rPr>
                <a:t>Windows Server savings illustration </a:t>
              </a:r>
            </a:p>
          </p:txBody>
        </p:sp>
        <p:sp>
          <p:nvSpPr>
            <p:cNvPr id="95" name="Rectangle 94">
              <a:extLst>
                <a:ext uri="{FF2B5EF4-FFF2-40B4-BE49-F238E27FC236}">
                  <a16:creationId xmlns:a16="http://schemas.microsoft.com/office/drawing/2014/main" id="{F962D761-108B-4862-933E-CD7F309BE37D}"/>
                </a:ext>
              </a:extLst>
            </p:cNvPr>
            <p:cNvSpPr/>
            <p:nvPr/>
          </p:nvSpPr>
          <p:spPr bwMode="auto">
            <a:xfrm>
              <a:off x="7159625" y="1143766"/>
              <a:ext cx="774700" cy="3353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374DE2F1-C31B-49B3-904E-AECC41D0A8D3}"/>
                </a:ext>
              </a:extLst>
            </p:cNvPr>
            <p:cNvSpPr/>
            <p:nvPr/>
          </p:nvSpPr>
          <p:spPr bwMode="auto">
            <a:xfrm>
              <a:off x="7934325" y="1143766"/>
              <a:ext cx="1971675" cy="335304"/>
            </a:xfrm>
            <a:prstGeom prst="rect">
              <a:avLst/>
            </a:prstGeom>
            <a:pattFill prst="ltVert">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FE55EAA5-6278-42B9-9BB6-3E12056AAFCC}"/>
                </a:ext>
              </a:extLst>
            </p:cNvPr>
            <p:cNvSpPr/>
            <p:nvPr/>
          </p:nvSpPr>
          <p:spPr bwMode="auto">
            <a:xfrm>
              <a:off x="9906000" y="1143766"/>
              <a:ext cx="1671502" cy="335304"/>
            </a:xfrm>
            <a:prstGeom prst="rect">
              <a:avLst/>
            </a:prstGeom>
            <a:pattFill prst="lt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ED3C81E7-4C8E-4398-A58C-1828CD0509CE}"/>
                </a:ext>
              </a:extLst>
            </p:cNvPr>
            <p:cNvGrpSpPr/>
            <p:nvPr/>
          </p:nvGrpSpPr>
          <p:grpSpPr>
            <a:xfrm>
              <a:off x="7159625" y="1600012"/>
              <a:ext cx="4417876" cy="335304"/>
              <a:chOff x="7159625" y="1600012"/>
              <a:chExt cx="4417876" cy="335304"/>
            </a:xfrm>
          </p:grpSpPr>
          <p:sp>
            <p:nvSpPr>
              <p:cNvPr id="114" name="Rectangle 113">
                <a:extLst>
                  <a:ext uri="{FF2B5EF4-FFF2-40B4-BE49-F238E27FC236}">
                    <a16:creationId xmlns:a16="http://schemas.microsoft.com/office/drawing/2014/main" id="{6D4316EE-D0C0-4605-A705-D417CB830A80}"/>
                  </a:ext>
                </a:extLst>
              </p:cNvPr>
              <p:cNvSpPr/>
              <p:nvPr/>
            </p:nvSpPr>
            <p:spPr bwMode="auto">
              <a:xfrm>
                <a:off x="7159625" y="1600012"/>
                <a:ext cx="2762250" cy="3353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3440B95F-8540-43E1-AEE9-0D05EE08251A}"/>
                  </a:ext>
                </a:extLst>
              </p:cNvPr>
              <p:cNvSpPr/>
              <p:nvPr/>
            </p:nvSpPr>
            <p:spPr bwMode="auto">
              <a:xfrm>
                <a:off x="9921874" y="1600012"/>
                <a:ext cx="1655627" cy="3353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08" name="Rectangle 107">
              <a:extLst>
                <a:ext uri="{FF2B5EF4-FFF2-40B4-BE49-F238E27FC236}">
                  <a16:creationId xmlns:a16="http://schemas.microsoft.com/office/drawing/2014/main" id="{E10D624A-947A-40E9-9BBE-D7981A3BB6BD}"/>
                </a:ext>
              </a:extLst>
            </p:cNvPr>
            <p:cNvSpPr/>
            <p:nvPr/>
          </p:nvSpPr>
          <p:spPr bwMode="auto">
            <a:xfrm>
              <a:off x="7153275" y="2196110"/>
              <a:ext cx="136525" cy="136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Windows VM</a:t>
              </a:r>
            </a:p>
          </p:txBody>
        </p:sp>
        <p:sp>
          <p:nvSpPr>
            <p:cNvPr id="109" name="Rectangle 108">
              <a:extLst>
                <a:ext uri="{FF2B5EF4-FFF2-40B4-BE49-F238E27FC236}">
                  <a16:creationId xmlns:a16="http://schemas.microsoft.com/office/drawing/2014/main" id="{24F1DE54-DEBC-4A31-B68D-625A20E25684}"/>
                </a:ext>
              </a:extLst>
            </p:cNvPr>
            <p:cNvSpPr/>
            <p:nvPr/>
          </p:nvSpPr>
          <p:spPr bwMode="auto">
            <a:xfrm>
              <a:off x="8301037" y="2196110"/>
              <a:ext cx="136525" cy="136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Extended security updates</a:t>
              </a:r>
            </a:p>
          </p:txBody>
        </p:sp>
        <p:sp>
          <p:nvSpPr>
            <p:cNvPr id="110" name="Rectangle 109">
              <a:extLst>
                <a:ext uri="{FF2B5EF4-FFF2-40B4-BE49-F238E27FC236}">
                  <a16:creationId xmlns:a16="http://schemas.microsoft.com/office/drawing/2014/main" id="{59FEC15C-CCA2-45BC-A5CF-FE9EDE9C2F1A}"/>
                </a:ext>
              </a:extLst>
            </p:cNvPr>
            <p:cNvSpPr/>
            <p:nvPr/>
          </p:nvSpPr>
          <p:spPr bwMode="auto">
            <a:xfrm>
              <a:off x="6701080" y="1230616"/>
              <a:ext cx="352712"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a:t>
              </a:r>
            </a:p>
          </p:txBody>
        </p:sp>
        <p:sp>
          <p:nvSpPr>
            <p:cNvPr id="111" name="Rectangle 110">
              <a:extLst>
                <a:ext uri="{FF2B5EF4-FFF2-40B4-BE49-F238E27FC236}">
                  <a16:creationId xmlns:a16="http://schemas.microsoft.com/office/drawing/2014/main" id="{79C43296-00FF-4989-B30B-81A9C9FF3A34}"/>
                </a:ext>
              </a:extLst>
            </p:cNvPr>
            <p:cNvSpPr/>
            <p:nvPr/>
          </p:nvSpPr>
          <p:spPr bwMode="auto">
            <a:xfrm>
              <a:off x="6760400" y="1686861"/>
              <a:ext cx="293392"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AWS</a:t>
              </a:r>
            </a:p>
          </p:txBody>
        </p:sp>
        <p:sp>
          <p:nvSpPr>
            <p:cNvPr id="112" name="Rectangle 111">
              <a:extLst>
                <a:ext uri="{FF2B5EF4-FFF2-40B4-BE49-F238E27FC236}">
                  <a16:creationId xmlns:a16="http://schemas.microsoft.com/office/drawing/2014/main" id="{427FE149-0CE3-4DFC-B0C4-1853E1545830}"/>
                </a:ext>
              </a:extLst>
            </p:cNvPr>
            <p:cNvSpPr/>
            <p:nvPr/>
          </p:nvSpPr>
          <p:spPr bwMode="auto">
            <a:xfrm>
              <a:off x="8029569" y="906661"/>
              <a:ext cx="1781190"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Hybrid Benefit Savings</a:t>
              </a:r>
            </a:p>
          </p:txBody>
        </p:sp>
        <p:sp>
          <p:nvSpPr>
            <p:cNvPr id="113" name="Rectangle 112">
              <a:extLst>
                <a:ext uri="{FF2B5EF4-FFF2-40B4-BE49-F238E27FC236}">
                  <a16:creationId xmlns:a16="http://schemas.microsoft.com/office/drawing/2014/main" id="{B3403B29-88E0-455D-B1BE-71CD0AD51740}"/>
                </a:ext>
              </a:extLst>
            </p:cNvPr>
            <p:cNvSpPr/>
            <p:nvPr/>
          </p:nvSpPr>
          <p:spPr bwMode="auto">
            <a:xfrm>
              <a:off x="10371405" y="906661"/>
              <a:ext cx="740692"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ESU Savings</a:t>
              </a:r>
            </a:p>
          </p:txBody>
        </p:sp>
      </p:grpSp>
      <p:grpSp>
        <p:nvGrpSpPr>
          <p:cNvPr id="24" name="Group 23">
            <a:extLst>
              <a:ext uri="{FF2B5EF4-FFF2-40B4-BE49-F238E27FC236}">
                <a16:creationId xmlns:a16="http://schemas.microsoft.com/office/drawing/2014/main" id="{72D1AFA9-6596-4464-91C9-266D07E88076}"/>
              </a:ext>
            </a:extLst>
          </p:cNvPr>
          <p:cNvGrpSpPr/>
          <p:nvPr/>
        </p:nvGrpSpPr>
        <p:grpSpPr>
          <a:xfrm>
            <a:off x="6732742" y="3603824"/>
            <a:ext cx="4874403" cy="1856641"/>
            <a:chOff x="6732742" y="3603824"/>
            <a:chExt cx="4874403" cy="1856641"/>
          </a:xfrm>
        </p:grpSpPr>
        <p:sp>
          <p:nvSpPr>
            <p:cNvPr id="88" name="Rectangle 87">
              <a:extLst>
                <a:ext uri="{FF2B5EF4-FFF2-40B4-BE49-F238E27FC236}">
                  <a16:creationId xmlns:a16="http://schemas.microsoft.com/office/drawing/2014/main" id="{6F8D26B9-A715-469C-808E-F5557228909C}"/>
                </a:ext>
              </a:extLst>
            </p:cNvPr>
            <p:cNvSpPr/>
            <p:nvPr/>
          </p:nvSpPr>
          <p:spPr bwMode="auto">
            <a:xfrm>
              <a:off x="7498290" y="3603824"/>
              <a:ext cx="3346111" cy="33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8100000" scaled="1"/>
                  </a:gradFill>
                  <a:effectLst/>
                  <a:uLnTx/>
                  <a:uFillTx/>
                  <a:latin typeface="Segoe UI Semibold"/>
                  <a:ea typeface="Segoe UI" pitchFamily="34" charset="0"/>
                  <a:cs typeface="Segoe UI" pitchFamily="34" charset="0"/>
                </a:rPr>
                <a:t>SQL Server savings illustration (PaaS) </a:t>
              </a:r>
            </a:p>
          </p:txBody>
        </p:sp>
        <p:sp>
          <p:nvSpPr>
            <p:cNvPr id="116" name="Rectangle 115">
              <a:extLst>
                <a:ext uri="{FF2B5EF4-FFF2-40B4-BE49-F238E27FC236}">
                  <a16:creationId xmlns:a16="http://schemas.microsoft.com/office/drawing/2014/main" id="{1DA64E90-8FAD-4992-8E9F-8BD97EA93A9E}"/>
                </a:ext>
              </a:extLst>
            </p:cNvPr>
            <p:cNvSpPr/>
            <p:nvPr/>
          </p:nvSpPr>
          <p:spPr bwMode="auto">
            <a:xfrm>
              <a:off x="7191221" y="4309220"/>
              <a:ext cx="552123" cy="3352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1EF80290-69B6-4E0D-91C6-EA2E829D594E}"/>
                </a:ext>
              </a:extLst>
            </p:cNvPr>
            <p:cNvSpPr/>
            <p:nvPr/>
          </p:nvSpPr>
          <p:spPr bwMode="auto">
            <a:xfrm>
              <a:off x="7743344" y="4309220"/>
              <a:ext cx="3859140" cy="335256"/>
            </a:xfrm>
            <a:prstGeom prst="rect">
              <a:avLst/>
            </a:prstGeom>
            <a:pattFill prst="ltVert">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A87345F0-8A03-42C4-95CC-883FDC673127}"/>
                </a:ext>
              </a:extLst>
            </p:cNvPr>
            <p:cNvSpPr/>
            <p:nvPr/>
          </p:nvSpPr>
          <p:spPr bwMode="auto">
            <a:xfrm>
              <a:off x="7191220" y="4819688"/>
              <a:ext cx="4415925" cy="3352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75ADF8DB-B99C-41AF-9ED0-B162D016F0E8}"/>
                </a:ext>
              </a:extLst>
            </p:cNvPr>
            <p:cNvSpPr/>
            <p:nvPr/>
          </p:nvSpPr>
          <p:spPr bwMode="auto">
            <a:xfrm>
              <a:off x="6732742" y="4396057"/>
              <a:ext cx="352662"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a:t>
              </a:r>
            </a:p>
          </p:txBody>
        </p:sp>
        <p:sp>
          <p:nvSpPr>
            <p:cNvPr id="120" name="Rectangle 119">
              <a:extLst>
                <a:ext uri="{FF2B5EF4-FFF2-40B4-BE49-F238E27FC236}">
                  <a16:creationId xmlns:a16="http://schemas.microsoft.com/office/drawing/2014/main" id="{491AE49D-F0AC-4938-AB9A-2790DDAC9AA3}"/>
                </a:ext>
              </a:extLst>
            </p:cNvPr>
            <p:cNvSpPr/>
            <p:nvPr/>
          </p:nvSpPr>
          <p:spPr bwMode="auto">
            <a:xfrm>
              <a:off x="6792053" y="4906524"/>
              <a:ext cx="293350"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AWS</a:t>
              </a:r>
            </a:p>
          </p:txBody>
        </p:sp>
        <p:sp>
          <p:nvSpPr>
            <p:cNvPr id="121" name="Rectangle 120">
              <a:extLst>
                <a:ext uri="{FF2B5EF4-FFF2-40B4-BE49-F238E27FC236}">
                  <a16:creationId xmlns:a16="http://schemas.microsoft.com/office/drawing/2014/main" id="{75BC6062-63D7-4E87-9A4C-55522E15AF90}"/>
                </a:ext>
              </a:extLst>
            </p:cNvPr>
            <p:cNvSpPr/>
            <p:nvPr/>
          </p:nvSpPr>
          <p:spPr bwMode="auto">
            <a:xfrm>
              <a:off x="8782447" y="4063086"/>
              <a:ext cx="1780937"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Hybrid Benefit Savings</a:t>
              </a:r>
            </a:p>
          </p:txBody>
        </p:sp>
        <p:sp>
          <p:nvSpPr>
            <p:cNvPr id="122" name="Rectangle 121">
              <a:extLst>
                <a:ext uri="{FF2B5EF4-FFF2-40B4-BE49-F238E27FC236}">
                  <a16:creationId xmlns:a16="http://schemas.microsoft.com/office/drawing/2014/main" id="{F636ABBE-4330-4443-B93D-05BDA85762F4}"/>
                </a:ext>
              </a:extLst>
            </p:cNvPr>
            <p:cNvSpPr/>
            <p:nvPr/>
          </p:nvSpPr>
          <p:spPr bwMode="auto">
            <a:xfrm>
              <a:off x="7184871" y="5323959"/>
              <a:ext cx="136506" cy="13650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SQL Database</a:t>
              </a:r>
            </a:p>
          </p:txBody>
        </p:sp>
        <p:sp>
          <p:nvSpPr>
            <p:cNvPr id="123" name="Rectangle 122">
              <a:extLst>
                <a:ext uri="{FF2B5EF4-FFF2-40B4-BE49-F238E27FC236}">
                  <a16:creationId xmlns:a16="http://schemas.microsoft.com/office/drawing/2014/main" id="{A454CD91-BC16-48CA-9B00-50110BC15EA5}"/>
                </a:ext>
              </a:extLst>
            </p:cNvPr>
            <p:cNvSpPr/>
            <p:nvPr/>
          </p:nvSpPr>
          <p:spPr bwMode="auto">
            <a:xfrm>
              <a:off x="8747015" y="5323959"/>
              <a:ext cx="136506" cy="1365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AWS RDS for SQL EE</a:t>
              </a:r>
            </a:p>
          </p:txBody>
        </p:sp>
      </p:grpSp>
      <p:sp>
        <p:nvSpPr>
          <p:cNvPr id="124" name="Rectangle 123">
            <a:extLst>
              <a:ext uri="{FF2B5EF4-FFF2-40B4-BE49-F238E27FC236}">
                <a16:creationId xmlns:a16="http://schemas.microsoft.com/office/drawing/2014/main" id="{9C7DEE08-21DA-438F-B74B-F761C24B96EF}"/>
              </a:ext>
            </a:extLst>
          </p:cNvPr>
          <p:cNvSpPr/>
          <p:nvPr/>
        </p:nvSpPr>
        <p:spPr bwMode="auto">
          <a:xfrm>
            <a:off x="6992686" y="5844741"/>
            <a:ext cx="3346111" cy="33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rPr>
              <a:t>Learn more: </a:t>
            </a:r>
            <a:r>
              <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hlinkClick r:id="rId3">
                  <a:extLst>
                    <a:ext uri="{A12FA001-AC4F-418D-AE19-62706E023703}">
                      <ahyp:hlinkClr xmlns:ahyp="http://schemas.microsoft.com/office/drawing/2018/hyperlinkcolor" val="tx"/>
                    </a:ext>
                  </a:extLst>
                </a:hlinkClick>
              </a:rPr>
              <a:t>aka.ms/why5xmore</a:t>
            </a:r>
            <a:endPar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endParaRPr>
          </a:p>
        </p:txBody>
      </p:sp>
      <p:sp>
        <p:nvSpPr>
          <p:cNvPr id="3" name="Title 2">
            <a:extLst>
              <a:ext uri="{FF2B5EF4-FFF2-40B4-BE49-F238E27FC236}">
                <a16:creationId xmlns:a16="http://schemas.microsoft.com/office/drawing/2014/main" id="{BD8851C5-42BF-410E-BC28-6603EBA17476}"/>
              </a:ext>
            </a:extLst>
          </p:cNvPr>
          <p:cNvSpPr>
            <a:spLocks noGrp="1"/>
          </p:cNvSpPr>
          <p:nvPr>
            <p:ph type="title"/>
          </p:nvPr>
        </p:nvSpPr>
        <p:spPr>
          <a:xfrm>
            <a:off x="250766" y="379701"/>
            <a:ext cx="5587322" cy="1020602"/>
          </a:xfrm>
        </p:spPr>
        <p:txBody>
          <a:bodyPr/>
          <a:lstStyle/>
          <a:p>
            <a:pPr defTabSz="932563">
              <a:defRPr/>
            </a:pPr>
            <a:r>
              <a:rPr lang="en-US" spc="-50" dirty="0">
                <a:ln w="3175">
                  <a:noFill/>
                </a:ln>
                <a:solidFill>
                  <a:schemeClr val="accent3"/>
                </a:solidFill>
              </a:rPr>
              <a:t>Pay less with Azure. </a:t>
            </a:r>
            <a:r>
              <a:rPr lang="en-US" spc="-50" dirty="0">
                <a:ln w="3175">
                  <a:noFill/>
                </a:ln>
                <a:solidFill>
                  <a:srgbClr val="FFFFFF"/>
                </a:solidFill>
              </a:rPr>
              <a:t>AWS is 5x more expensive. </a:t>
            </a:r>
            <a:endParaRPr lang="en-US" dirty="0"/>
          </a:p>
        </p:txBody>
      </p:sp>
      <p:sp>
        <p:nvSpPr>
          <p:cNvPr id="2" name="TextBox 1">
            <a:extLst>
              <a:ext uri="{FF2B5EF4-FFF2-40B4-BE49-F238E27FC236}">
                <a16:creationId xmlns:a16="http://schemas.microsoft.com/office/drawing/2014/main" id="{C48FF6ED-FA2E-4A8D-83D5-DD3C0B886E0D}"/>
              </a:ext>
            </a:extLst>
          </p:cNvPr>
          <p:cNvSpPr txBox="1"/>
          <p:nvPr/>
        </p:nvSpPr>
        <p:spPr>
          <a:xfrm>
            <a:off x="733396" y="5546537"/>
            <a:ext cx="484849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E6FF"/>
                </a:solidFill>
                <a:effectLst/>
                <a:uLnTx/>
                <a:uFillTx/>
                <a:latin typeface="Segoe UI Semibold"/>
                <a:ea typeface="Calibri" panose="020F0502020204030204" pitchFamily="34" charset="0"/>
                <a:cs typeface="Arial" panose="020B0604020202020204" pitchFamily="34" charset="0"/>
              </a:rPr>
              <a:t>Why run Windows Server and SQL Server anywhere else? </a:t>
            </a:r>
            <a:endParaRPr kumimoji="0" lang="en-US" sz="2000" b="1" i="0" u="none" strike="noStrike" kern="1200" cap="none" spc="0" normalizeH="0" baseline="0" noProof="0" dirty="0">
              <a:ln>
                <a:noFill/>
              </a:ln>
              <a:solidFill>
                <a:srgbClr val="50E6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3CF31357-9647-45EA-A464-A0701F0ACB47}"/>
              </a:ext>
            </a:extLst>
          </p:cNvPr>
          <p:cNvSpPr txBox="1"/>
          <p:nvPr/>
        </p:nvSpPr>
        <p:spPr>
          <a:xfrm>
            <a:off x="4139326" y="4426727"/>
            <a:ext cx="57292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a:ea typeface="+mn-ea"/>
                <a:cs typeface="+mn-cs"/>
              </a:rPr>
              <a:t>AWS</a:t>
            </a:r>
          </a:p>
        </p:txBody>
      </p:sp>
    </p:spTree>
    <p:extLst>
      <p:ext uri="{BB962C8B-B14F-4D97-AF65-F5344CB8AC3E}">
        <p14:creationId xmlns:p14="http://schemas.microsoft.com/office/powerpoint/2010/main" val="328740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form: Shape 100">
            <a:extLst>
              <a:ext uri="{FF2B5EF4-FFF2-40B4-BE49-F238E27FC236}">
                <a16:creationId xmlns:a16="http://schemas.microsoft.com/office/drawing/2014/main" id="{54366EC7-FE09-4FE4-8AEE-EE2E8632A75E}"/>
              </a:ext>
            </a:extLst>
          </p:cNvPr>
          <p:cNvSpPr/>
          <p:nvPr/>
        </p:nvSpPr>
        <p:spPr>
          <a:xfrm rot="20154046">
            <a:off x="3633090" y="4847929"/>
            <a:ext cx="1003523" cy="585839"/>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1932F17-18B5-41EF-86FF-0E8E48A54E10}"/>
              </a:ext>
            </a:extLst>
          </p:cNvPr>
          <p:cNvSpPr/>
          <p:nvPr/>
        </p:nvSpPr>
        <p:spPr>
          <a:xfrm rot="20154046">
            <a:off x="7603105" y="4847928"/>
            <a:ext cx="1003523" cy="585839"/>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F56F315F-3026-459F-A1C6-422A2DF6C3C2}"/>
              </a:ext>
            </a:extLst>
          </p:cNvPr>
          <p:cNvSpPr/>
          <p:nvPr/>
        </p:nvSpPr>
        <p:spPr>
          <a:xfrm rot="20154046">
            <a:off x="2061423" y="4847929"/>
            <a:ext cx="1003523" cy="585839"/>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11A42D30-2CD3-4294-B5FA-20EA55616D6B}"/>
              </a:ext>
            </a:extLst>
          </p:cNvPr>
          <p:cNvSpPr txBox="1"/>
          <p:nvPr/>
        </p:nvSpPr>
        <p:spPr>
          <a:xfrm>
            <a:off x="7365699" y="1506438"/>
            <a:ext cx="3238130" cy="498598"/>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SQL IaaS Price-Performance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a:ea typeface="+mn-ea"/>
                <a:cs typeface="+mn-cs"/>
              </a:rPr>
              <a:t>GigaOm</a:t>
            </a:r>
            <a:r>
              <a:rPr kumimoji="0" lang="en-US" sz="1600" b="0" i="0" u="none" strike="noStrike" kern="1200" cap="none" spc="0" normalizeH="0" baseline="0" noProof="0">
                <a:ln>
                  <a:noFill/>
                </a:ln>
                <a:solidFill>
                  <a:srgbClr val="FFFFFF"/>
                </a:solidFill>
                <a:effectLst/>
                <a:uLnTx/>
                <a:uFillTx/>
                <a:latin typeface="Segoe UI"/>
                <a:ea typeface="+mn-ea"/>
                <a:cs typeface="+mn-cs"/>
              </a:rPr>
              <a:t> Benchmark | Jan 2020</a:t>
            </a:r>
          </a:p>
        </p:txBody>
      </p:sp>
      <p:sp>
        <p:nvSpPr>
          <p:cNvPr id="43" name="TextBox 42">
            <a:extLst>
              <a:ext uri="{FF2B5EF4-FFF2-40B4-BE49-F238E27FC236}">
                <a16:creationId xmlns:a16="http://schemas.microsoft.com/office/drawing/2014/main" id="{98977EB7-F9A2-4A83-BFAD-D37F64DA494D}"/>
              </a:ext>
            </a:extLst>
          </p:cNvPr>
          <p:cNvSpPr txBox="1"/>
          <p:nvPr/>
        </p:nvSpPr>
        <p:spPr>
          <a:xfrm>
            <a:off x="1953202" y="1506438"/>
            <a:ext cx="2759282" cy="49859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SQL IaaS Performance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a:ea typeface="+mn-ea"/>
                <a:cs typeface="+mn-cs"/>
              </a:rPr>
              <a:t>GigaOm</a:t>
            </a:r>
            <a:r>
              <a:rPr kumimoji="0" lang="en-US" sz="1600" b="0" i="0" u="none" strike="noStrike" kern="1200" cap="none" spc="0" normalizeH="0" baseline="0" noProof="0">
                <a:ln>
                  <a:noFill/>
                </a:ln>
                <a:solidFill>
                  <a:srgbClr val="FFFFFF"/>
                </a:solidFill>
                <a:effectLst/>
                <a:uLnTx/>
                <a:uFillTx/>
                <a:latin typeface="Segoe UI"/>
                <a:ea typeface="+mn-ea"/>
                <a:cs typeface="+mn-cs"/>
              </a:rPr>
              <a:t> Benchmark | Jan 2020</a:t>
            </a:r>
          </a:p>
        </p:txBody>
      </p:sp>
      <p:sp>
        <p:nvSpPr>
          <p:cNvPr id="36" name="Rectangle 21">
            <a:extLst>
              <a:ext uri="{FF2B5EF4-FFF2-40B4-BE49-F238E27FC236}">
                <a16:creationId xmlns:a16="http://schemas.microsoft.com/office/drawing/2014/main" id="{FE82C940-9050-42A3-8D74-28FC20ADB2E1}"/>
              </a:ext>
            </a:extLst>
          </p:cNvPr>
          <p:cNvSpPr/>
          <p:nvPr/>
        </p:nvSpPr>
        <p:spPr bwMode="auto">
          <a:xfrm>
            <a:off x="-3558" y="5907090"/>
            <a:ext cx="12188688" cy="246221"/>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Greater performance (3.6x faster) and lower price per transaction (84% cheaper)</a:t>
            </a:r>
          </a:p>
        </p:txBody>
      </p:sp>
      <p:sp>
        <p:nvSpPr>
          <p:cNvPr id="2" name="Title 1">
            <a:extLst>
              <a:ext uri="{FF2B5EF4-FFF2-40B4-BE49-F238E27FC236}">
                <a16:creationId xmlns:a16="http://schemas.microsoft.com/office/drawing/2014/main" id="{6374589E-193B-4636-88AB-57B0BFC7E44F}"/>
              </a:ext>
            </a:extLst>
          </p:cNvPr>
          <p:cNvSpPr>
            <a:spLocks noGrp="1"/>
          </p:cNvSpPr>
          <p:nvPr>
            <p:ph type="title"/>
          </p:nvPr>
        </p:nvSpPr>
        <p:spPr>
          <a:xfrm>
            <a:off x="399578" y="428415"/>
            <a:ext cx="11661794" cy="553998"/>
          </a:xfrm>
        </p:spPr>
        <p:txBody>
          <a:bodyPr/>
          <a:lstStyle/>
          <a:p>
            <a:pPr algn="l"/>
            <a:r>
              <a:rPr lang="en-US">
                <a:solidFill>
                  <a:schemeClr val="accent2"/>
                </a:solidFill>
              </a:rPr>
              <a:t>SQL Server: Best price-performance on Azure IaaS</a:t>
            </a:r>
          </a:p>
        </p:txBody>
      </p:sp>
      <p:sp>
        <p:nvSpPr>
          <p:cNvPr id="37" name="TextBox 36">
            <a:extLst>
              <a:ext uri="{FF2B5EF4-FFF2-40B4-BE49-F238E27FC236}">
                <a16:creationId xmlns:a16="http://schemas.microsoft.com/office/drawing/2014/main" id="{9A09D757-77B8-4FEF-B901-4E59FF2363BE}"/>
              </a:ext>
            </a:extLst>
          </p:cNvPr>
          <p:cNvSpPr txBox="1"/>
          <p:nvPr/>
        </p:nvSpPr>
        <p:spPr>
          <a:xfrm>
            <a:off x="9299935" y="6696245"/>
            <a:ext cx="2813271" cy="124650"/>
          </a:xfrm>
          <a:prstGeom prst="rect">
            <a:avLst/>
          </a:prstGeom>
          <a:noFill/>
        </p:spPr>
        <p:txBody>
          <a:bodyPr wrap="none" lIns="0" tIns="0" rIns="0" bIns="0" rtlCol="0">
            <a:spAutoFit/>
          </a:bodyPr>
          <a:lstStyle>
            <a:defPPr>
              <a:defRPr lang="en-US"/>
            </a:defPPr>
            <a:lvl1pPr algn="ctr" defTabSz="914225" fontAlgn="base">
              <a:lnSpc>
                <a:spcPct val="90000"/>
              </a:lnSpc>
              <a:spcBef>
                <a:spcPct val="0"/>
              </a:spcBef>
              <a:spcAft>
                <a:spcPts val="588"/>
              </a:spcAft>
              <a:defRPr sz="4000">
                <a:gradFill>
                  <a:gsLst>
                    <a:gs pos="26804">
                      <a:schemeClr val="tx1"/>
                    </a:gs>
                    <a:gs pos="49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5" rtl="0" eaLnBrk="1" fontAlgn="base" latinLnBrk="0" hangingPunct="1">
              <a:lnSpc>
                <a:spcPct val="90000"/>
              </a:lnSpc>
              <a:spcBef>
                <a:spcPct val="0"/>
              </a:spcBef>
              <a:spcAft>
                <a:spcPts val="588"/>
              </a:spcAft>
              <a:buClrTx/>
              <a:buSzTx/>
              <a:buFontTx/>
              <a:buNone/>
              <a:tabLst/>
              <a:defRPr/>
            </a:pPr>
            <a:r>
              <a:rPr kumimoji="0" lang="pt-BR" sz="9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E32as_v4 Azure VMs    </a:t>
            </a:r>
            <a:r>
              <a:rPr kumimoji="0" lang="pt-BR" sz="9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VS.   </a:t>
            </a:r>
            <a:r>
              <a:rPr kumimoji="0" lang="pt-BR" sz="900" b="0" i="0" u="none" strike="noStrike" kern="1200" cap="none" spc="0" normalizeH="0" baseline="0" noProof="0">
                <a:ln>
                  <a:noFill/>
                </a:ln>
                <a:solidFill>
                  <a:srgbClr val="FF9900"/>
                </a:solidFill>
                <a:effectLst/>
                <a:uLnTx/>
                <a:uFillTx/>
                <a:latin typeface="Segoe UI Semibold"/>
                <a:ea typeface="+mn-ea"/>
                <a:cs typeface="Segoe UI Semibold" panose="020B0702040204020203" pitchFamily="34" charset="0"/>
              </a:rPr>
              <a:t>r5a.8xlarge AWS instance </a:t>
            </a:r>
            <a:endParaRPr kumimoji="0" lang="en-US" sz="900" b="0" i="0" u="none" strike="noStrike" kern="1200" cap="none" spc="0" normalizeH="0" baseline="0" noProof="0">
              <a:ln>
                <a:noFill/>
              </a:ln>
              <a:solidFill>
                <a:srgbClr val="FF9900"/>
              </a:solidFill>
              <a:effectLst/>
              <a:uLnTx/>
              <a:uFillTx/>
              <a:latin typeface="Segoe UI Semibold"/>
              <a:ea typeface="+mn-ea"/>
              <a:cs typeface="Segoe UI Semibold" panose="020B0702040204020203" pitchFamily="34" charset="0"/>
            </a:endParaRPr>
          </a:p>
        </p:txBody>
      </p:sp>
      <p:sp>
        <p:nvSpPr>
          <p:cNvPr id="44" name="TextBox 43">
            <a:extLst>
              <a:ext uri="{FF2B5EF4-FFF2-40B4-BE49-F238E27FC236}">
                <a16:creationId xmlns:a16="http://schemas.microsoft.com/office/drawing/2014/main" id="{AD534201-E9A5-4F25-8662-114BF743A138}"/>
              </a:ext>
            </a:extLst>
          </p:cNvPr>
          <p:cNvSpPr txBox="1"/>
          <p:nvPr/>
        </p:nvSpPr>
        <p:spPr>
          <a:xfrm>
            <a:off x="2434414" y="2514312"/>
            <a:ext cx="540211" cy="1938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698.07</a:t>
            </a:r>
          </a:p>
        </p:txBody>
      </p:sp>
      <p:sp>
        <p:nvSpPr>
          <p:cNvPr id="45" name="g">
            <a:extLst>
              <a:ext uri="{FF2B5EF4-FFF2-40B4-BE49-F238E27FC236}">
                <a16:creationId xmlns:a16="http://schemas.microsoft.com/office/drawing/2014/main" id="{BAAF9BD1-0A8F-44CA-9CE5-344C71F05B71}"/>
              </a:ext>
            </a:extLst>
          </p:cNvPr>
          <p:cNvSpPr/>
          <p:nvPr/>
        </p:nvSpPr>
        <p:spPr bwMode="auto">
          <a:xfrm>
            <a:off x="2276176" y="2805573"/>
            <a:ext cx="769196" cy="2197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EEAA5E9-3503-4D2C-9681-CF711509FBCE}"/>
              </a:ext>
            </a:extLst>
          </p:cNvPr>
          <p:cNvSpPr/>
          <p:nvPr/>
        </p:nvSpPr>
        <p:spPr bwMode="auto">
          <a:xfrm>
            <a:off x="3858362" y="4507121"/>
            <a:ext cx="769196" cy="496257"/>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88BDEAB0-77F4-4953-9494-7A5799227C89}"/>
              </a:ext>
            </a:extLst>
          </p:cNvPr>
          <p:cNvSpPr txBox="1"/>
          <p:nvPr/>
        </p:nvSpPr>
        <p:spPr>
          <a:xfrm>
            <a:off x="3983274" y="4229999"/>
            <a:ext cx="519373" cy="1938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194.08</a:t>
            </a:r>
          </a:p>
        </p:txBody>
      </p:sp>
      <p:sp>
        <p:nvSpPr>
          <p:cNvPr id="49" name="Rectangle 14">
            <a:extLst>
              <a:ext uri="{FF2B5EF4-FFF2-40B4-BE49-F238E27FC236}">
                <a16:creationId xmlns:a16="http://schemas.microsoft.com/office/drawing/2014/main" id="{AD6965FB-377A-4205-9675-CE9312F7307D}"/>
              </a:ext>
            </a:extLst>
          </p:cNvPr>
          <p:cNvSpPr/>
          <p:nvPr/>
        </p:nvSpPr>
        <p:spPr bwMode="auto">
          <a:xfrm rot="5400000">
            <a:off x="2980296" y="2915942"/>
            <a:ext cx="1367788" cy="1147052"/>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noFill/>
          <a:ln w="6350">
            <a:gradFill flip="none" rotWithShape="1">
              <a:gsLst>
                <a:gs pos="0">
                  <a:srgbClr val="0078D4"/>
                </a:gs>
                <a:gs pos="100000">
                  <a:srgbClr val="50E6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88A43ADF-66B4-43F8-931D-72E22D2856BC}"/>
              </a:ext>
            </a:extLst>
          </p:cNvPr>
          <p:cNvSpPr txBox="1"/>
          <p:nvPr/>
        </p:nvSpPr>
        <p:spPr>
          <a:xfrm>
            <a:off x="3418595" y="2643361"/>
            <a:ext cx="564679" cy="332399"/>
          </a:xfrm>
          <a:prstGeom prst="rect">
            <a:avLst/>
          </a:prstGeom>
          <a:solidFill>
            <a:srgbClr val="000000"/>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3.6x faster</a:t>
            </a:r>
          </a:p>
        </p:txBody>
      </p:sp>
      <p:sp>
        <p:nvSpPr>
          <p:cNvPr id="53" name="TextBox 52">
            <a:extLst>
              <a:ext uri="{FF2B5EF4-FFF2-40B4-BE49-F238E27FC236}">
                <a16:creationId xmlns:a16="http://schemas.microsoft.com/office/drawing/2014/main" id="{8AE670C1-76BB-4F94-B294-B465EED5B310}"/>
              </a:ext>
            </a:extLst>
          </p:cNvPr>
          <p:cNvSpPr txBox="1"/>
          <p:nvPr/>
        </p:nvSpPr>
        <p:spPr>
          <a:xfrm rot="16200000">
            <a:off x="917964" y="3821376"/>
            <a:ext cx="2013372" cy="1661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T</a:t>
            </a:r>
            <a:r>
              <a:rPr kumimoji="0" lang="en-US" sz="1200" b="1" i="0" u="none" strike="noStrike" kern="1200" cap="none" spc="0" normalizeH="0" baseline="0" noProof="0" err="1">
                <a:ln>
                  <a:noFill/>
                </a:ln>
                <a:solidFill>
                  <a:srgbClr val="FFFFFF"/>
                </a:solidFill>
                <a:effectLst/>
                <a:uLnTx/>
                <a:uFillTx/>
                <a:latin typeface="Segoe UI Semibold"/>
                <a:ea typeface="+mn-ea"/>
                <a:cs typeface="+mn-cs"/>
              </a:rPr>
              <a:t>ransactions</a:t>
            </a:r>
            <a:r>
              <a:rPr kumimoji="0" lang="en-US" sz="1200" b="1" i="0" u="none" strike="noStrike" kern="1200" cap="none" spc="0" normalizeH="0" baseline="0" noProof="0">
                <a:ln>
                  <a:noFill/>
                </a:ln>
                <a:solidFill>
                  <a:srgbClr val="FFFFFF"/>
                </a:solidFill>
                <a:effectLst/>
                <a:uLnTx/>
                <a:uFillTx/>
                <a:latin typeface="Segoe UI Semibold"/>
                <a:ea typeface="+mn-ea"/>
                <a:cs typeface="+mn-cs"/>
              </a:rPr>
              <a:t> per second (</a:t>
            </a:r>
            <a:r>
              <a:rPr kumimoji="0" lang="en-US" sz="1200" b="1" i="0" u="none" strike="noStrike" kern="1200" cap="none" spc="0" normalizeH="0" baseline="0" noProof="0" err="1">
                <a:ln>
                  <a:noFill/>
                </a:ln>
                <a:solidFill>
                  <a:srgbClr val="FFFFFF"/>
                </a:solidFill>
                <a:effectLst/>
                <a:uLnTx/>
                <a:uFillTx/>
                <a:latin typeface="Segoe UI Semibold"/>
                <a:ea typeface="+mn-ea"/>
                <a:cs typeface="+mn-cs"/>
              </a:rPr>
              <a:t>tps</a:t>
            </a:r>
            <a:r>
              <a:rPr kumimoji="0" lang="en-US" sz="1200" b="1" i="0" u="none" strike="noStrike" kern="1200" cap="none" spc="0" normalizeH="0" baseline="0" noProof="0">
                <a:ln>
                  <a:noFill/>
                </a:ln>
                <a:solidFill>
                  <a:srgbClr val="FFFFFF"/>
                </a:solidFill>
                <a:effectLst/>
                <a:uLnTx/>
                <a:uFillTx/>
                <a:latin typeface="Segoe UI Semibold"/>
                <a:ea typeface="+mn-ea"/>
                <a:cs typeface="+mn-cs"/>
              </a:rPr>
              <a:t>)</a:t>
            </a:r>
          </a:p>
        </p:txBody>
      </p:sp>
      <p:grpSp>
        <p:nvGrpSpPr>
          <p:cNvPr id="40" name="Group 39">
            <a:extLst>
              <a:ext uri="{FF2B5EF4-FFF2-40B4-BE49-F238E27FC236}">
                <a16:creationId xmlns:a16="http://schemas.microsoft.com/office/drawing/2014/main" id="{6B695CFF-857E-4DDB-948F-22C98EAD9AB4}"/>
              </a:ext>
            </a:extLst>
          </p:cNvPr>
          <p:cNvGrpSpPr/>
          <p:nvPr/>
        </p:nvGrpSpPr>
        <p:grpSpPr>
          <a:xfrm>
            <a:off x="2233531" y="5101334"/>
            <a:ext cx="864950" cy="242318"/>
            <a:chOff x="1168223" y="5056810"/>
            <a:chExt cx="1489177" cy="417197"/>
          </a:xfrm>
        </p:grpSpPr>
        <p:sp>
          <p:nvSpPr>
            <p:cNvPr id="41" name="Freeform: Shape 40">
              <a:extLst>
                <a:ext uri="{FF2B5EF4-FFF2-40B4-BE49-F238E27FC236}">
                  <a16:creationId xmlns:a16="http://schemas.microsoft.com/office/drawing/2014/main" id="{118465B9-BB17-435E-AD7D-F66A43178FA7}"/>
                </a:ext>
              </a:extLst>
            </p:cNvPr>
            <p:cNvSpPr/>
            <p:nvPr/>
          </p:nvSpPr>
          <p:spPr>
            <a:xfrm>
              <a:off x="1684508" y="5303975"/>
              <a:ext cx="157645" cy="168906"/>
            </a:xfrm>
            <a:custGeom>
              <a:avLst/>
              <a:gdLst>
                <a:gd name="connsiteX0" fmla="*/ 108072 w 173908"/>
                <a:gd name="connsiteY0" fmla="*/ 0 h 186331"/>
                <a:gd name="connsiteX1" fmla="*/ 178877 w 173908"/>
                <a:gd name="connsiteY1" fmla="*/ 188195 h 186331"/>
                <a:gd name="connsiteX2" fmla="*/ 142853 w 173908"/>
                <a:gd name="connsiteY2" fmla="*/ 188195 h 186331"/>
                <a:gd name="connsiteX3" fmla="*/ 126084 w 173908"/>
                <a:gd name="connsiteY3" fmla="*/ 141612 h 186331"/>
                <a:gd name="connsiteX4" fmla="*/ 52173 w 173908"/>
                <a:gd name="connsiteY4" fmla="*/ 141612 h 186331"/>
                <a:gd name="connsiteX5" fmla="*/ 36024 w 173908"/>
                <a:gd name="connsiteY5" fmla="*/ 188195 h 186331"/>
                <a:gd name="connsiteX6" fmla="*/ 0 w 173908"/>
                <a:gd name="connsiteY6" fmla="*/ 188195 h 186331"/>
                <a:gd name="connsiteX7" fmla="*/ 70806 w 173908"/>
                <a:gd name="connsiteY7" fmla="*/ 0 h 186331"/>
                <a:gd name="connsiteX8" fmla="*/ 108072 w 173908"/>
                <a:gd name="connsiteY8" fmla="*/ 0 h 186331"/>
                <a:gd name="connsiteX9" fmla="*/ 88818 w 173908"/>
                <a:gd name="connsiteY9" fmla="*/ 34782 h 186331"/>
                <a:gd name="connsiteX10" fmla="*/ 60868 w 173908"/>
                <a:gd name="connsiteY10" fmla="*/ 114283 h 186331"/>
                <a:gd name="connsiteX11" fmla="*/ 117388 w 173908"/>
                <a:gd name="connsiteY11" fmla="*/ 114283 h 186331"/>
                <a:gd name="connsiteX12" fmla="*/ 89439 w 173908"/>
                <a:gd name="connsiteY12" fmla="*/ 34782 h 186331"/>
                <a:gd name="connsiteX13" fmla="*/ 88818 w 173908"/>
                <a:gd name="connsiteY13" fmla="*/ 34782 h 1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08" h="186331">
                  <a:moveTo>
                    <a:pt x="108072" y="0"/>
                  </a:moveTo>
                  <a:lnTo>
                    <a:pt x="178877" y="188195"/>
                  </a:lnTo>
                  <a:lnTo>
                    <a:pt x="142853" y="188195"/>
                  </a:lnTo>
                  <a:lnTo>
                    <a:pt x="126084" y="141612"/>
                  </a:lnTo>
                  <a:lnTo>
                    <a:pt x="52173" y="141612"/>
                  </a:lnTo>
                  <a:lnTo>
                    <a:pt x="36024" y="188195"/>
                  </a:lnTo>
                  <a:lnTo>
                    <a:pt x="0" y="188195"/>
                  </a:lnTo>
                  <a:lnTo>
                    <a:pt x="70806" y="0"/>
                  </a:lnTo>
                  <a:lnTo>
                    <a:pt x="108072" y="0"/>
                  </a:lnTo>
                  <a:close/>
                  <a:moveTo>
                    <a:pt x="88818" y="34782"/>
                  </a:moveTo>
                  <a:lnTo>
                    <a:pt x="60868" y="114283"/>
                  </a:lnTo>
                  <a:lnTo>
                    <a:pt x="117388" y="114283"/>
                  </a:lnTo>
                  <a:lnTo>
                    <a:pt x="89439" y="34782"/>
                  </a:lnTo>
                  <a:lnTo>
                    <a:pt x="88818" y="34782"/>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E485D08-1EAE-4C56-BAF9-A9E1ED2F1C5B}"/>
                </a:ext>
              </a:extLst>
            </p:cNvPr>
            <p:cNvSpPr/>
            <p:nvPr/>
          </p:nvSpPr>
          <p:spPr>
            <a:xfrm>
              <a:off x="1857355" y="5352395"/>
              <a:ext cx="101343" cy="118234"/>
            </a:xfrm>
            <a:custGeom>
              <a:avLst/>
              <a:gdLst>
                <a:gd name="connsiteX0" fmla="*/ 4348 w 111798"/>
                <a:gd name="connsiteY0" fmla="*/ 0 h 130432"/>
                <a:gd name="connsiteX1" fmla="*/ 112419 w 111798"/>
                <a:gd name="connsiteY1" fmla="*/ 0 h 130432"/>
                <a:gd name="connsiteX2" fmla="*/ 112419 w 111798"/>
                <a:gd name="connsiteY2" fmla="*/ 13043 h 130432"/>
                <a:gd name="connsiteX3" fmla="*/ 41614 w 111798"/>
                <a:gd name="connsiteY3" fmla="*/ 109936 h 130432"/>
                <a:gd name="connsiteX4" fmla="*/ 113041 w 111798"/>
                <a:gd name="connsiteY4" fmla="*/ 109936 h 130432"/>
                <a:gd name="connsiteX5" fmla="*/ 113041 w 111798"/>
                <a:gd name="connsiteY5" fmla="*/ 135401 h 130432"/>
                <a:gd name="connsiteX6" fmla="*/ 0 w 111798"/>
                <a:gd name="connsiteY6" fmla="*/ 135401 h 130432"/>
                <a:gd name="connsiteX7" fmla="*/ 0 w 111798"/>
                <a:gd name="connsiteY7" fmla="*/ 120494 h 130432"/>
                <a:gd name="connsiteX8" fmla="*/ 69563 w 111798"/>
                <a:gd name="connsiteY8" fmla="*/ 26086 h 130432"/>
                <a:gd name="connsiteX9" fmla="*/ 4969 w 111798"/>
                <a:gd name="connsiteY9" fmla="*/ 26086 h 130432"/>
                <a:gd name="connsiteX10" fmla="*/ 4969 w 111798"/>
                <a:gd name="connsiteY10"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98" h="130432">
                  <a:moveTo>
                    <a:pt x="4348" y="0"/>
                  </a:moveTo>
                  <a:lnTo>
                    <a:pt x="112419" y="0"/>
                  </a:lnTo>
                  <a:lnTo>
                    <a:pt x="112419" y="13043"/>
                  </a:lnTo>
                  <a:lnTo>
                    <a:pt x="41614" y="109936"/>
                  </a:lnTo>
                  <a:lnTo>
                    <a:pt x="113041" y="109936"/>
                  </a:lnTo>
                  <a:lnTo>
                    <a:pt x="113041" y="135401"/>
                  </a:lnTo>
                  <a:lnTo>
                    <a:pt x="0" y="135401"/>
                  </a:lnTo>
                  <a:lnTo>
                    <a:pt x="0" y="120494"/>
                  </a:lnTo>
                  <a:lnTo>
                    <a:pt x="69563" y="26086"/>
                  </a:lnTo>
                  <a:lnTo>
                    <a:pt x="4969" y="26086"/>
                  </a:lnTo>
                  <a:lnTo>
                    <a:pt x="4969"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7E7111A-1AA0-48A2-8555-FD6F897C3AA7}"/>
                </a:ext>
              </a:extLst>
            </p:cNvPr>
            <p:cNvSpPr/>
            <p:nvPr/>
          </p:nvSpPr>
          <p:spPr>
            <a:xfrm>
              <a:off x="1971647" y="5352395"/>
              <a:ext cx="106973" cy="118234"/>
            </a:xfrm>
            <a:custGeom>
              <a:avLst/>
              <a:gdLst>
                <a:gd name="connsiteX0" fmla="*/ 121736 w 118009"/>
                <a:gd name="connsiteY0" fmla="*/ 0 h 130432"/>
                <a:gd name="connsiteX1" fmla="*/ 121736 w 118009"/>
                <a:gd name="connsiteY1" fmla="*/ 134780 h 130432"/>
                <a:gd name="connsiteX2" fmla="*/ 89439 w 118009"/>
                <a:gd name="connsiteY2" fmla="*/ 134780 h 130432"/>
                <a:gd name="connsiteX3" fmla="*/ 89439 w 118009"/>
                <a:gd name="connsiteY3" fmla="*/ 116768 h 130432"/>
                <a:gd name="connsiteX4" fmla="*/ 88818 w 118009"/>
                <a:gd name="connsiteY4" fmla="*/ 116768 h 130432"/>
                <a:gd name="connsiteX5" fmla="*/ 72048 w 118009"/>
                <a:gd name="connsiteY5" fmla="*/ 131053 h 130432"/>
                <a:gd name="connsiteX6" fmla="*/ 48446 w 118009"/>
                <a:gd name="connsiteY6" fmla="*/ 136022 h 130432"/>
                <a:gd name="connsiteX7" fmla="*/ 12422 w 118009"/>
                <a:gd name="connsiteY7" fmla="*/ 122979 h 130432"/>
                <a:gd name="connsiteX8" fmla="*/ 0 w 118009"/>
                <a:gd name="connsiteY8" fmla="*/ 81365 h 130432"/>
                <a:gd name="connsiteX9" fmla="*/ 0 w 118009"/>
                <a:gd name="connsiteY9" fmla="*/ 0 h 130432"/>
                <a:gd name="connsiteX10" fmla="*/ 32297 w 118009"/>
                <a:gd name="connsiteY10" fmla="*/ 0 h 130432"/>
                <a:gd name="connsiteX11" fmla="*/ 32297 w 118009"/>
                <a:gd name="connsiteY11" fmla="*/ 78259 h 130432"/>
                <a:gd name="connsiteX12" fmla="*/ 39129 w 118009"/>
                <a:gd name="connsiteY12" fmla="*/ 103725 h 130432"/>
                <a:gd name="connsiteX13" fmla="*/ 59626 w 118009"/>
                <a:gd name="connsiteY13" fmla="*/ 112420 h 130432"/>
                <a:gd name="connsiteX14" fmla="*/ 81364 w 118009"/>
                <a:gd name="connsiteY14" fmla="*/ 103103 h 130432"/>
                <a:gd name="connsiteX15" fmla="*/ 89439 w 118009"/>
                <a:gd name="connsiteY15" fmla="*/ 78259 h 130432"/>
                <a:gd name="connsiteX16" fmla="*/ 89439 w 118009"/>
                <a:gd name="connsiteY16" fmla="*/ 0 h 130432"/>
                <a:gd name="connsiteX17" fmla="*/ 121736 w 118009"/>
                <a:gd name="connsiteY17"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009" h="130432">
                  <a:moveTo>
                    <a:pt x="121736" y="0"/>
                  </a:moveTo>
                  <a:lnTo>
                    <a:pt x="121736" y="134780"/>
                  </a:lnTo>
                  <a:lnTo>
                    <a:pt x="89439" y="134780"/>
                  </a:lnTo>
                  <a:lnTo>
                    <a:pt x="89439" y="116768"/>
                  </a:lnTo>
                  <a:lnTo>
                    <a:pt x="88818" y="116768"/>
                  </a:lnTo>
                  <a:cubicBezTo>
                    <a:pt x="84470" y="122979"/>
                    <a:pt x="78880" y="127948"/>
                    <a:pt x="72048" y="131053"/>
                  </a:cubicBezTo>
                  <a:cubicBezTo>
                    <a:pt x="65216" y="134780"/>
                    <a:pt x="57141" y="136022"/>
                    <a:pt x="48446" y="136022"/>
                  </a:cubicBezTo>
                  <a:cubicBezTo>
                    <a:pt x="32918" y="136022"/>
                    <a:pt x="21118" y="131674"/>
                    <a:pt x="12422" y="122979"/>
                  </a:cubicBezTo>
                  <a:cubicBezTo>
                    <a:pt x="4348" y="114283"/>
                    <a:pt x="0" y="99998"/>
                    <a:pt x="0" y="81365"/>
                  </a:cubicBezTo>
                  <a:lnTo>
                    <a:pt x="0" y="0"/>
                  </a:lnTo>
                  <a:lnTo>
                    <a:pt x="32297" y="0"/>
                  </a:lnTo>
                  <a:lnTo>
                    <a:pt x="32297" y="78259"/>
                  </a:lnTo>
                  <a:cubicBezTo>
                    <a:pt x="32297" y="89439"/>
                    <a:pt x="34782" y="98135"/>
                    <a:pt x="39129" y="103725"/>
                  </a:cubicBezTo>
                  <a:cubicBezTo>
                    <a:pt x="43477" y="109315"/>
                    <a:pt x="50309" y="112420"/>
                    <a:pt x="59626" y="112420"/>
                  </a:cubicBezTo>
                  <a:cubicBezTo>
                    <a:pt x="68942" y="112420"/>
                    <a:pt x="75774" y="109315"/>
                    <a:pt x="81364" y="103103"/>
                  </a:cubicBezTo>
                  <a:cubicBezTo>
                    <a:pt x="86954" y="96892"/>
                    <a:pt x="89439" y="88197"/>
                    <a:pt x="89439" y="78259"/>
                  </a:cubicBezTo>
                  <a:lnTo>
                    <a:pt x="89439" y="0"/>
                  </a:lnTo>
                  <a:lnTo>
                    <a:pt x="121736"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A79AC36-691B-4B33-A9DB-E0F20C8F7804}"/>
                </a:ext>
              </a:extLst>
            </p:cNvPr>
            <p:cNvSpPr/>
            <p:nvPr/>
          </p:nvSpPr>
          <p:spPr>
            <a:xfrm>
              <a:off x="2108460" y="5350143"/>
              <a:ext cx="67562" cy="123864"/>
            </a:xfrm>
            <a:custGeom>
              <a:avLst/>
              <a:gdLst>
                <a:gd name="connsiteX0" fmla="*/ 66458 w 74532"/>
                <a:gd name="connsiteY0" fmla="*/ 0 h 136643"/>
                <a:gd name="connsiteX1" fmla="*/ 73290 w 74532"/>
                <a:gd name="connsiteY1" fmla="*/ 621 h 136643"/>
                <a:gd name="connsiteX2" fmla="*/ 78259 w 74532"/>
                <a:gd name="connsiteY2" fmla="*/ 1863 h 136643"/>
                <a:gd name="connsiteX3" fmla="*/ 78259 w 74532"/>
                <a:gd name="connsiteY3" fmla="*/ 34161 h 136643"/>
                <a:gd name="connsiteX4" fmla="*/ 70806 w 74532"/>
                <a:gd name="connsiteY4" fmla="*/ 30434 h 136643"/>
                <a:gd name="connsiteX5" fmla="*/ 59005 w 74532"/>
                <a:gd name="connsiteY5" fmla="*/ 28571 h 136643"/>
                <a:gd name="connsiteX6" fmla="*/ 39129 w 74532"/>
                <a:gd name="connsiteY6" fmla="*/ 38509 h 136643"/>
                <a:gd name="connsiteX7" fmla="*/ 31055 w 74532"/>
                <a:gd name="connsiteY7" fmla="*/ 68943 h 136643"/>
                <a:gd name="connsiteX8" fmla="*/ 31055 w 74532"/>
                <a:gd name="connsiteY8" fmla="*/ 137264 h 136643"/>
                <a:gd name="connsiteX9" fmla="*/ 0 w 74532"/>
                <a:gd name="connsiteY9" fmla="*/ 137264 h 136643"/>
                <a:gd name="connsiteX10" fmla="*/ 0 w 74532"/>
                <a:gd name="connsiteY10" fmla="*/ 2484 h 136643"/>
                <a:gd name="connsiteX11" fmla="*/ 31676 w 74532"/>
                <a:gd name="connsiteY11" fmla="*/ 2484 h 136643"/>
                <a:gd name="connsiteX12" fmla="*/ 31676 w 74532"/>
                <a:gd name="connsiteY12" fmla="*/ 23602 h 136643"/>
                <a:gd name="connsiteX13" fmla="*/ 32297 w 74532"/>
                <a:gd name="connsiteY13" fmla="*/ 23602 h 136643"/>
                <a:gd name="connsiteX14" fmla="*/ 45340 w 74532"/>
                <a:gd name="connsiteY14" fmla="*/ 6211 h 136643"/>
                <a:gd name="connsiteX15" fmla="*/ 66458 w 74532"/>
                <a:gd name="connsiteY15" fmla="*/ 0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532" h="136643">
                  <a:moveTo>
                    <a:pt x="66458" y="0"/>
                  </a:moveTo>
                  <a:cubicBezTo>
                    <a:pt x="68942" y="0"/>
                    <a:pt x="71427" y="0"/>
                    <a:pt x="73290" y="621"/>
                  </a:cubicBezTo>
                  <a:cubicBezTo>
                    <a:pt x="75153" y="1242"/>
                    <a:pt x="77017" y="1242"/>
                    <a:pt x="78259" y="1863"/>
                  </a:cubicBezTo>
                  <a:lnTo>
                    <a:pt x="78259" y="34161"/>
                  </a:lnTo>
                  <a:cubicBezTo>
                    <a:pt x="76396" y="32919"/>
                    <a:pt x="73911" y="31676"/>
                    <a:pt x="70806" y="30434"/>
                  </a:cubicBezTo>
                  <a:cubicBezTo>
                    <a:pt x="67700" y="29192"/>
                    <a:pt x="63974" y="28571"/>
                    <a:pt x="59005" y="28571"/>
                  </a:cubicBezTo>
                  <a:cubicBezTo>
                    <a:pt x="50930" y="28571"/>
                    <a:pt x="44719" y="31676"/>
                    <a:pt x="39129" y="38509"/>
                  </a:cubicBezTo>
                  <a:cubicBezTo>
                    <a:pt x="33539" y="45341"/>
                    <a:pt x="31055" y="55278"/>
                    <a:pt x="31055" y="68943"/>
                  </a:cubicBezTo>
                  <a:lnTo>
                    <a:pt x="31055" y="137264"/>
                  </a:lnTo>
                  <a:lnTo>
                    <a:pt x="0" y="137264"/>
                  </a:lnTo>
                  <a:lnTo>
                    <a:pt x="0" y="2484"/>
                  </a:lnTo>
                  <a:lnTo>
                    <a:pt x="31676" y="2484"/>
                  </a:lnTo>
                  <a:lnTo>
                    <a:pt x="31676" y="23602"/>
                  </a:lnTo>
                  <a:lnTo>
                    <a:pt x="32297" y="23602"/>
                  </a:lnTo>
                  <a:cubicBezTo>
                    <a:pt x="35403" y="16149"/>
                    <a:pt x="39750" y="10559"/>
                    <a:pt x="45340" y="6211"/>
                  </a:cubicBezTo>
                  <a:cubicBezTo>
                    <a:pt x="51551" y="2484"/>
                    <a:pt x="58384" y="0"/>
                    <a:pt x="66458" y="0"/>
                  </a:cubicBez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B3D4F0E-3217-4190-BDBD-4FEF87537A96}"/>
                </a:ext>
              </a:extLst>
            </p:cNvPr>
            <p:cNvSpPr/>
            <p:nvPr/>
          </p:nvSpPr>
          <p:spPr>
            <a:xfrm>
              <a:off x="2181089" y="5350143"/>
              <a:ext cx="106973" cy="123864"/>
            </a:xfrm>
            <a:custGeom>
              <a:avLst/>
              <a:gdLst>
                <a:gd name="connsiteX0" fmla="*/ 113041 w 118009"/>
                <a:gd name="connsiteY0" fmla="*/ 103725 h 136643"/>
                <a:gd name="connsiteX1" fmla="*/ 113041 w 118009"/>
                <a:gd name="connsiteY1" fmla="*/ 129811 h 136643"/>
                <a:gd name="connsiteX2" fmla="*/ 92544 w 118009"/>
                <a:gd name="connsiteY2" fmla="*/ 137885 h 136643"/>
                <a:gd name="connsiteX3" fmla="*/ 65216 w 118009"/>
                <a:gd name="connsiteY3" fmla="*/ 140991 h 136643"/>
                <a:gd name="connsiteX4" fmla="*/ 17391 w 118009"/>
                <a:gd name="connsiteY4" fmla="*/ 122979 h 136643"/>
                <a:gd name="connsiteX5" fmla="*/ 0 w 118009"/>
                <a:gd name="connsiteY5" fmla="*/ 72048 h 136643"/>
                <a:gd name="connsiteX6" fmla="*/ 18012 w 118009"/>
                <a:gd name="connsiteY6" fmla="*/ 20496 h 136643"/>
                <a:gd name="connsiteX7" fmla="*/ 64595 w 118009"/>
                <a:gd name="connsiteY7" fmla="*/ 0 h 136643"/>
                <a:gd name="connsiteX8" fmla="*/ 108072 w 118009"/>
                <a:gd name="connsiteY8" fmla="*/ 17391 h 136643"/>
                <a:gd name="connsiteX9" fmla="*/ 123599 w 118009"/>
                <a:gd name="connsiteY9" fmla="*/ 64595 h 136643"/>
                <a:gd name="connsiteX10" fmla="*/ 123599 w 118009"/>
                <a:gd name="connsiteY10" fmla="*/ 80123 h 136643"/>
                <a:gd name="connsiteX11" fmla="*/ 31055 w 118009"/>
                <a:gd name="connsiteY11" fmla="*/ 80123 h 136643"/>
                <a:gd name="connsiteX12" fmla="*/ 44098 w 118009"/>
                <a:gd name="connsiteY12" fmla="*/ 108693 h 136643"/>
                <a:gd name="connsiteX13" fmla="*/ 72669 w 118009"/>
                <a:gd name="connsiteY13" fmla="*/ 116768 h 136643"/>
                <a:gd name="connsiteX14" fmla="*/ 94408 w 118009"/>
                <a:gd name="connsiteY14" fmla="*/ 113041 h 136643"/>
                <a:gd name="connsiteX15" fmla="*/ 113041 w 118009"/>
                <a:gd name="connsiteY15" fmla="*/ 103725 h 136643"/>
                <a:gd name="connsiteX16" fmla="*/ 92544 w 118009"/>
                <a:gd name="connsiteY16" fmla="*/ 56521 h 136643"/>
                <a:gd name="connsiteX17" fmla="*/ 85091 w 118009"/>
                <a:gd name="connsiteY17" fmla="*/ 32297 h 136643"/>
                <a:gd name="connsiteX18" fmla="*/ 64595 w 118009"/>
                <a:gd name="connsiteY18" fmla="*/ 24223 h 136643"/>
                <a:gd name="connsiteX19" fmla="*/ 44098 w 118009"/>
                <a:gd name="connsiteY19" fmla="*/ 32297 h 136643"/>
                <a:gd name="connsiteX20" fmla="*/ 32297 w 118009"/>
                <a:gd name="connsiteY20" fmla="*/ 56521 h 136643"/>
                <a:gd name="connsiteX21" fmla="*/ 92544 w 118009"/>
                <a:gd name="connsiteY21" fmla="*/ 56521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009" h="136643">
                  <a:moveTo>
                    <a:pt x="113041" y="103725"/>
                  </a:moveTo>
                  <a:lnTo>
                    <a:pt x="113041" y="129811"/>
                  </a:lnTo>
                  <a:cubicBezTo>
                    <a:pt x="108072" y="132917"/>
                    <a:pt x="100619" y="136022"/>
                    <a:pt x="92544" y="137885"/>
                  </a:cubicBezTo>
                  <a:cubicBezTo>
                    <a:pt x="83849" y="139749"/>
                    <a:pt x="75153" y="140991"/>
                    <a:pt x="65216" y="140991"/>
                  </a:cubicBezTo>
                  <a:cubicBezTo>
                    <a:pt x="44719" y="140991"/>
                    <a:pt x="28571" y="134780"/>
                    <a:pt x="17391" y="122979"/>
                  </a:cubicBezTo>
                  <a:cubicBezTo>
                    <a:pt x="6211" y="111178"/>
                    <a:pt x="0" y="93787"/>
                    <a:pt x="0" y="72048"/>
                  </a:cubicBezTo>
                  <a:cubicBezTo>
                    <a:pt x="0" y="50931"/>
                    <a:pt x="6211" y="34161"/>
                    <a:pt x="18012" y="20496"/>
                  </a:cubicBezTo>
                  <a:cubicBezTo>
                    <a:pt x="29813" y="6832"/>
                    <a:pt x="45962" y="0"/>
                    <a:pt x="64595" y="0"/>
                  </a:cubicBezTo>
                  <a:cubicBezTo>
                    <a:pt x="83228" y="0"/>
                    <a:pt x="97513" y="5590"/>
                    <a:pt x="108072" y="17391"/>
                  </a:cubicBezTo>
                  <a:cubicBezTo>
                    <a:pt x="118631" y="28571"/>
                    <a:pt x="123599" y="44720"/>
                    <a:pt x="123599" y="64595"/>
                  </a:cubicBezTo>
                  <a:lnTo>
                    <a:pt x="123599" y="80123"/>
                  </a:lnTo>
                  <a:lnTo>
                    <a:pt x="31055" y="80123"/>
                  </a:lnTo>
                  <a:cubicBezTo>
                    <a:pt x="32297" y="93787"/>
                    <a:pt x="36645" y="103103"/>
                    <a:pt x="44098" y="108693"/>
                  </a:cubicBezTo>
                  <a:cubicBezTo>
                    <a:pt x="51551" y="114283"/>
                    <a:pt x="60868" y="116768"/>
                    <a:pt x="72669" y="116768"/>
                  </a:cubicBezTo>
                  <a:cubicBezTo>
                    <a:pt x="80122" y="116768"/>
                    <a:pt x="87575" y="115526"/>
                    <a:pt x="94408" y="113041"/>
                  </a:cubicBezTo>
                  <a:cubicBezTo>
                    <a:pt x="101240" y="110557"/>
                    <a:pt x="107451" y="107451"/>
                    <a:pt x="113041" y="103725"/>
                  </a:cubicBezTo>
                  <a:close/>
                  <a:moveTo>
                    <a:pt x="92544" y="56521"/>
                  </a:moveTo>
                  <a:cubicBezTo>
                    <a:pt x="92544" y="45962"/>
                    <a:pt x="90060" y="37887"/>
                    <a:pt x="85091" y="32297"/>
                  </a:cubicBezTo>
                  <a:cubicBezTo>
                    <a:pt x="80122" y="26708"/>
                    <a:pt x="73290" y="24223"/>
                    <a:pt x="64595" y="24223"/>
                  </a:cubicBezTo>
                  <a:cubicBezTo>
                    <a:pt x="57141" y="24223"/>
                    <a:pt x="50309" y="26708"/>
                    <a:pt x="44098" y="32297"/>
                  </a:cubicBezTo>
                  <a:cubicBezTo>
                    <a:pt x="37887" y="37887"/>
                    <a:pt x="34161" y="45962"/>
                    <a:pt x="32297" y="56521"/>
                  </a:cubicBezTo>
                  <a:lnTo>
                    <a:pt x="92544" y="56521"/>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D0A7EA-341D-4B29-A93E-695AA67CF9AB}"/>
                </a:ext>
              </a:extLst>
            </p:cNvPr>
            <p:cNvSpPr/>
            <p:nvPr/>
          </p:nvSpPr>
          <p:spPr>
            <a:xfrm>
              <a:off x="1694643" y="5056810"/>
              <a:ext cx="962757" cy="185796"/>
            </a:xfrm>
            <a:custGeom>
              <a:avLst/>
              <a:gdLst>
                <a:gd name="connsiteX0" fmla="*/ 204343 w 1062084"/>
                <a:gd name="connsiteY0" fmla="*/ 13664 h 204964"/>
                <a:gd name="connsiteX1" fmla="*/ 204343 w 1062084"/>
                <a:gd name="connsiteY1" fmla="*/ 201859 h 204964"/>
                <a:gd name="connsiteX2" fmla="*/ 171424 w 1062084"/>
                <a:gd name="connsiteY2" fmla="*/ 201859 h 204964"/>
                <a:gd name="connsiteX3" fmla="*/ 171424 w 1062084"/>
                <a:gd name="connsiteY3" fmla="*/ 54657 h 204964"/>
                <a:gd name="connsiteX4" fmla="*/ 170803 w 1062084"/>
                <a:gd name="connsiteY4" fmla="*/ 54657 h 204964"/>
                <a:gd name="connsiteX5" fmla="*/ 112419 w 1062084"/>
                <a:gd name="connsiteY5" fmla="*/ 202480 h 204964"/>
                <a:gd name="connsiteX6" fmla="*/ 90681 w 1062084"/>
                <a:gd name="connsiteY6" fmla="*/ 202480 h 204964"/>
                <a:gd name="connsiteX7" fmla="*/ 31055 w 1062084"/>
                <a:gd name="connsiteY7" fmla="*/ 54657 h 204964"/>
                <a:gd name="connsiteX8" fmla="*/ 30434 w 1062084"/>
                <a:gd name="connsiteY8" fmla="*/ 54657 h 204964"/>
                <a:gd name="connsiteX9" fmla="*/ 30434 w 1062084"/>
                <a:gd name="connsiteY9" fmla="*/ 202480 h 204964"/>
                <a:gd name="connsiteX10" fmla="*/ 0 w 1062084"/>
                <a:gd name="connsiteY10" fmla="*/ 202480 h 204964"/>
                <a:gd name="connsiteX11" fmla="*/ 0 w 1062084"/>
                <a:gd name="connsiteY11" fmla="*/ 13664 h 204964"/>
                <a:gd name="connsiteX12" fmla="*/ 46583 w 1062084"/>
                <a:gd name="connsiteY12" fmla="*/ 13664 h 204964"/>
                <a:gd name="connsiteX13" fmla="*/ 100618 w 1062084"/>
                <a:gd name="connsiteY13" fmla="*/ 153413 h 204964"/>
                <a:gd name="connsiteX14" fmla="*/ 101240 w 1062084"/>
                <a:gd name="connsiteY14" fmla="*/ 153413 h 204964"/>
                <a:gd name="connsiteX15" fmla="*/ 158381 w 1062084"/>
                <a:gd name="connsiteY15" fmla="*/ 13664 h 204964"/>
                <a:gd name="connsiteX16" fmla="*/ 204343 w 1062084"/>
                <a:gd name="connsiteY16" fmla="*/ 13664 h 204964"/>
                <a:gd name="connsiteX17" fmla="*/ 231671 w 1062084"/>
                <a:gd name="connsiteY17" fmla="*/ 27950 h 204964"/>
                <a:gd name="connsiteX18" fmla="*/ 237261 w 1062084"/>
                <a:gd name="connsiteY18" fmla="*/ 14907 h 204964"/>
                <a:gd name="connsiteX19" fmla="*/ 250925 w 1062084"/>
                <a:gd name="connsiteY19" fmla="*/ 9317 h 204964"/>
                <a:gd name="connsiteX20" fmla="*/ 264589 w 1062084"/>
                <a:gd name="connsiteY20" fmla="*/ 14907 h 204964"/>
                <a:gd name="connsiteX21" fmla="*/ 270179 w 1062084"/>
                <a:gd name="connsiteY21" fmla="*/ 27950 h 204964"/>
                <a:gd name="connsiteX22" fmla="*/ 264589 w 1062084"/>
                <a:gd name="connsiteY22" fmla="*/ 40993 h 204964"/>
                <a:gd name="connsiteX23" fmla="*/ 250925 w 1062084"/>
                <a:gd name="connsiteY23" fmla="*/ 45962 h 204964"/>
                <a:gd name="connsiteX24" fmla="*/ 237261 w 1062084"/>
                <a:gd name="connsiteY24" fmla="*/ 40372 h 204964"/>
                <a:gd name="connsiteX25" fmla="*/ 231671 w 1062084"/>
                <a:gd name="connsiteY25" fmla="*/ 27950 h 204964"/>
                <a:gd name="connsiteX26" fmla="*/ 267074 w 1062084"/>
                <a:gd name="connsiteY26" fmla="*/ 67079 h 204964"/>
                <a:gd name="connsiteX27" fmla="*/ 267074 w 1062084"/>
                <a:gd name="connsiteY27" fmla="*/ 201859 h 204964"/>
                <a:gd name="connsiteX28" fmla="*/ 235398 w 1062084"/>
                <a:gd name="connsiteY28" fmla="*/ 201859 h 204964"/>
                <a:gd name="connsiteX29" fmla="*/ 235398 w 1062084"/>
                <a:gd name="connsiteY29" fmla="*/ 67079 h 204964"/>
                <a:gd name="connsiteX30" fmla="*/ 267074 w 1062084"/>
                <a:gd name="connsiteY30" fmla="*/ 67079 h 204964"/>
                <a:gd name="connsiteX31" fmla="*/ 363345 w 1062084"/>
                <a:gd name="connsiteY31" fmla="*/ 178878 h 204964"/>
                <a:gd name="connsiteX32" fmla="*/ 378872 w 1062084"/>
                <a:gd name="connsiteY32" fmla="*/ 175773 h 204964"/>
                <a:gd name="connsiteX33" fmla="*/ 394400 w 1062084"/>
                <a:gd name="connsiteY33" fmla="*/ 167077 h 204964"/>
                <a:gd name="connsiteX34" fmla="*/ 394400 w 1062084"/>
                <a:gd name="connsiteY34" fmla="*/ 196890 h 204964"/>
                <a:gd name="connsiteX35" fmla="*/ 377009 w 1062084"/>
                <a:gd name="connsiteY35" fmla="*/ 203723 h 204964"/>
                <a:gd name="connsiteX36" fmla="*/ 355891 w 1062084"/>
                <a:gd name="connsiteY36" fmla="*/ 206207 h 204964"/>
                <a:gd name="connsiteX37" fmla="*/ 307445 w 1062084"/>
                <a:gd name="connsiteY37" fmla="*/ 187574 h 204964"/>
                <a:gd name="connsiteX38" fmla="*/ 288812 w 1062084"/>
                <a:gd name="connsiteY38" fmla="*/ 139749 h 204964"/>
                <a:gd name="connsiteX39" fmla="*/ 308067 w 1062084"/>
                <a:gd name="connsiteY39" fmla="*/ 86334 h 204964"/>
                <a:gd name="connsiteX40" fmla="*/ 362102 w 1062084"/>
                <a:gd name="connsiteY40" fmla="*/ 65216 h 204964"/>
                <a:gd name="connsiteX41" fmla="*/ 380114 w 1062084"/>
                <a:gd name="connsiteY41" fmla="*/ 67700 h 204964"/>
                <a:gd name="connsiteX42" fmla="*/ 394400 w 1062084"/>
                <a:gd name="connsiteY42" fmla="*/ 73290 h 204964"/>
                <a:gd name="connsiteX43" fmla="*/ 394400 w 1062084"/>
                <a:gd name="connsiteY43" fmla="*/ 103725 h 204964"/>
                <a:gd name="connsiteX44" fmla="*/ 379493 w 1062084"/>
                <a:gd name="connsiteY44" fmla="*/ 95650 h 204964"/>
                <a:gd name="connsiteX45" fmla="*/ 363966 w 1062084"/>
                <a:gd name="connsiteY45" fmla="*/ 92545 h 204964"/>
                <a:gd name="connsiteX46" fmla="*/ 333532 w 1062084"/>
                <a:gd name="connsiteY46" fmla="*/ 104967 h 204964"/>
                <a:gd name="connsiteX47" fmla="*/ 321731 w 1062084"/>
                <a:gd name="connsiteY47" fmla="*/ 137885 h 204964"/>
                <a:gd name="connsiteX48" fmla="*/ 332911 w 1062084"/>
                <a:gd name="connsiteY48" fmla="*/ 169562 h 204964"/>
                <a:gd name="connsiteX49" fmla="*/ 363345 w 1062084"/>
                <a:gd name="connsiteY49" fmla="*/ 178878 h 204964"/>
                <a:gd name="connsiteX50" fmla="*/ 485081 w 1062084"/>
                <a:gd name="connsiteY50" fmla="*/ 65216 h 204964"/>
                <a:gd name="connsiteX51" fmla="*/ 491913 w 1062084"/>
                <a:gd name="connsiteY51" fmla="*/ 65837 h 204964"/>
                <a:gd name="connsiteX52" fmla="*/ 496882 w 1062084"/>
                <a:gd name="connsiteY52" fmla="*/ 67079 h 204964"/>
                <a:gd name="connsiteX53" fmla="*/ 496882 w 1062084"/>
                <a:gd name="connsiteY53" fmla="*/ 99377 h 204964"/>
                <a:gd name="connsiteX54" fmla="*/ 489428 w 1062084"/>
                <a:gd name="connsiteY54" fmla="*/ 95650 h 204964"/>
                <a:gd name="connsiteX55" fmla="*/ 477627 w 1062084"/>
                <a:gd name="connsiteY55" fmla="*/ 93787 h 204964"/>
                <a:gd name="connsiteX56" fmla="*/ 457752 w 1062084"/>
                <a:gd name="connsiteY56" fmla="*/ 103725 h 204964"/>
                <a:gd name="connsiteX57" fmla="*/ 449678 w 1062084"/>
                <a:gd name="connsiteY57" fmla="*/ 134159 h 204964"/>
                <a:gd name="connsiteX58" fmla="*/ 449678 w 1062084"/>
                <a:gd name="connsiteY58" fmla="*/ 202480 h 204964"/>
                <a:gd name="connsiteX59" fmla="*/ 418002 w 1062084"/>
                <a:gd name="connsiteY59" fmla="*/ 202480 h 204964"/>
                <a:gd name="connsiteX60" fmla="*/ 418002 w 1062084"/>
                <a:gd name="connsiteY60" fmla="*/ 67079 h 204964"/>
                <a:gd name="connsiteX61" fmla="*/ 449678 w 1062084"/>
                <a:gd name="connsiteY61" fmla="*/ 67079 h 204964"/>
                <a:gd name="connsiteX62" fmla="*/ 449678 w 1062084"/>
                <a:gd name="connsiteY62" fmla="*/ 88197 h 204964"/>
                <a:gd name="connsiteX63" fmla="*/ 450299 w 1062084"/>
                <a:gd name="connsiteY63" fmla="*/ 88197 h 204964"/>
                <a:gd name="connsiteX64" fmla="*/ 463342 w 1062084"/>
                <a:gd name="connsiteY64" fmla="*/ 70806 h 204964"/>
                <a:gd name="connsiteX65" fmla="*/ 485081 w 1062084"/>
                <a:gd name="connsiteY65" fmla="*/ 65216 h 204964"/>
                <a:gd name="connsiteX66" fmla="*/ 498745 w 1062084"/>
                <a:gd name="connsiteY66" fmla="*/ 136643 h 204964"/>
                <a:gd name="connsiteX67" fmla="*/ 517378 w 1062084"/>
                <a:gd name="connsiteY67" fmla="*/ 83849 h 204964"/>
                <a:gd name="connsiteX68" fmla="*/ 570172 w 1062084"/>
                <a:gd name="connsiteY68" fmla="*/ 63974 h 204964"/>
                <a:gd name="connsiteX69" fmla="*/ 619860 w 1062084"/>
                <a:gd name="connsiteY69" fmla="*/ 82607 h 204964"/>
                <a:gd name="connsiteX70" fmla="*/ 637872 w 1062084"/>
                <a:gd name="connsiteY70" fmla="*/ 133538 h 204964"/>
                <a:gd name="connsiteX71" fmla="*/ 619239 w 1062084"/>
                <a:gd name="connsiteY71" fmla="*/ 185711 h 204964"/>
                <a:gd name="connsiteX72" fmla="*/ 567687 w 1062084"/>
                <a:gd name="connsiteY72" fmla="*/ 204965 h 204964"/>
                <a:gd name="connsiteX73" fmla="*/ 517999 w 1062084"/>
                <a:gd name="connsiteY73" fmla="*/ 186332 h 204964"/>
                <a:gd name="connsiteX74" fmla="*/ 498745 w 1062084"/>
                <a:gd name="connsiteY74" fmla="*/ 136643 h 204964"/>
                <a:gd name="connsiteX75" fmla="*/ 531663 w 1062084"/>
                <a:gd name="connsiteY75" fmla="*/ 135401 h 204964"/>
                <a:gd name="connsiteX76" fmla="*/ 540980 w 1062084"/>
                <a:gd name="connsiteY76" fmla="*/ 167698 h 204964"/>
                <a:gd name="connsiteX77" fmla="*/ 568308 w 1062084"/>
                <a:gd name="connsiteY77" fmla="*/ 178878 h 204964"/>
                <a:gd name="connsiteX78" fmla="*/ 594395 w 1062084"/>
                <a:gd name="connsiteY78" fmla="*/ 167698 h 204964"/>
                <a:gd name="connsiteX79" fmla="*/ 603711 w 1062084"/>
                <a:gd name="connsiteY79" fmla="*/ 134780 h 204964"/>
                <a:gd name="connsiteX80" fmla="*/ 594395 w 1062084"/>
                <a:gd name="connsiteY80" fmla="*/ 101861 h 204964"/>
                <a:gd name="connsiteX81" fmla="*/ 568308 w 1062084"/>
                <a:gd name="connsiteY81" fmla="*/ 90681 h 204964"/>
                <a:gd name="connsiteX82" fmla="*/ 540980 w 1062084"/>
                <a:gd name="connsiteY82" fmla="*/ 102482 h 204964"/>
                <a:gd name="connsiteX83" fmla="*/ 531663 w 1062084"/>
                <a:gd name="connsiteY83" fmla="*/ 135401 h 204964"/>
                <a:gd name="connsiteX84" fmla="*/ 684454 w 1062084"/>
                <a:gd name="connsiteY84" fmla="*/ 102482 h 204964"/>
                <a:gd name="connsiteX85" fmla="*/ 688802 w 1062084"/>
                <a:gd name="connsiteY85" fmla="*/ 113041 h 204964"/>
                <a:gd name="connsiteX86" fmla="*/ 708056 w 1062084"/>
                <a:gd name="connsiteY86" fmla="*/ 122979 h 204964"/>
                <a:gd name="connsiteX87" fmla="*/ 734764 w 1062084"/>
                <a:gd name="connsiteY87" fmla="*/ 140370 h 204964"/>
                <a:gd name="connsiteX88" fmla="*/ 742217 w 1062084"/>
                <a:gd name="connsiteY88" fmla="*/ 163351 h 204964"/>
                <a:gd name="connsiteX89" fmla="*/ 727310 w 1062084"/>
                <a:gd name="connsiteY89" fmla="*/ 193785 h 204964"/>
                <a:gd name="connsiteX90" fmla="*/ 687560 w 1062084"/>
                <a:gd name="connsiteY90" fmla="*/ 205586 h 204964"/>
                <a:gd name="connsiteX91" fmla="*/ 668927 w 1062084"/>
                <a:gd name="connsiteY91" fmla="*/ 203723 h 204964"/>
                <a:gd name="connsiteX92" fmla="*/ 651536 w 1062084"/>
                <a:gd name="connsiteY92" fmla="*/ 198754 h 204964"/>
                <a:gd name="connsiteX93" fmla="*/ 651536 w 1062084"/>
                <a:gd name="connsiteY93" fmla="*/ 167698 h 204964"/>
                <a:gd name="connsiteX94" fmla="*/ 670169 w 1062084"/>
                <a:gd name="connsiteY94" fmla="*/ 177015 h 204964"/>
                <a:gd name="connsiteX95" fmla="*/ 688181 w 1062084"/>
                <a:gd name="connsiteY95" fmla="*/ 180742 h 204964"/>
                <a:gd name="connsiteX96" fmla="*/ 704330 w 1062084"/>
                <a:gd name="connsiteY96" fmla="*/ 177636 h 204964"/>
                <a:gd name="connsiteX97" fmla="*/ 709298 w 1062084"/>
                <a:gd name="connsiteY97" fmla="*/ 167698 h 204964"/>
                <a:gd name="connsiteX98" fmla="*/ 703708 w 1062084"/>
                <a:gd name="connsiteY98" fmla="*/ 156519 h 204964"/>
                <a:gd name="connsiteX99" fmla="*/ 683833 w 1062084"/>
                <a:gd name="connsiteY99" fmla="*/ 145960 h 204964"/>
                <a:gd name="connsiteX100" fmla="*/ 658989 w 1062084"/>
                <a:gd name="connsiteY100" fmla="*/ 129190 h 204964"/>
                <a:gd name="connsiteX101" fmla="*/ 651536 w 1062084"/>
                <a:gd name="connsiteY101" fmla="*/ 105588 h 204964"/>
                <a:gd name="connsiteX102" fmla="*/ 665821 w 1062084"/>
                <a:gd name="connsiteY102" fmla="*/ 75775 h 204964"/>
                <a:gd name="connsiteX103" fmla="*/ 703708 w 1062084"/>
                <a:gd name="connsiteY103" fmla="*/ 63974 h 204964"/>
                <a:gd name="connsiteX104" fmla="*/ 719857 w 1062084"/>
                <a:gd name="connsiteY104" fmla="*/ 65837 h 204964"/>
                <a:gd name="connsiteX105" fmla="*/ 734764 w 1062084"/>
                <a:gd name="connsiteY105" fmla="*/ 70185 h 204964"/>
                <a:gd name="connsiteX106" fmla="*/ 734764 w 1062084"/>
                <a:gd name="connsiteY106" fmla="*/ 99377 h 204964"/>
                <a:gd name="connsiteX107" fmla="*/ 719857 w 1062084"/>
                <a:gd name="connsiteY107" fmla="*/ 91924 h 204964"/>
                <a:gd name="connsiteX108" fmla="*/ 703087 w 1062084"/>
                <a:gd name="connsiteY108" fmla="*/ 88818 h 204964"/>
                <a:gd name="connsiteX109" fmla="*/ 688802 w 1062084"/>
                <a:gd name="connsiteY109" fmla="*/ 92545 h 204964"/>
                <a:gd name="connsiteX110" fmla="*/ 684454 w 1062084"/>
                <a:gd name="connsiteY110" fmla="*/ 102482 h 204964"/>
                <a:gd name="connsiteX111" fmla="*/ 756502 w 1062084"/>
                <a:gd name="connsiteY111" fmla="*/ 136643 h 204964"/>
                <a:gd name="connsiteX112" fmla="*/ 775135 w 1062084"/>
                <a:gd name="connsiteY112" fmla="*/ 83849 h 204964"/>
                <a:gd name="connsiteX113" fmla="*/ 827929 w 1062084"/>
                <a:gd name="connsiteY113" fmla="*/ 63974 h 204964"/>
                <a:gd name="connsiteX114" fmla="*/ 877617 w 1062084"/>
                <a:gd name="connsiteY114" fmla="*/ 82607 h 204964"/>
                <a:gd name="connsiteX115" fmla="*/ 895629 w 1062084"/>
                <a:gd name="connsiteY115" fmla="*/ 133538 h 204964"/>
                <a:gd name="connsiteX116" fmla="*/ 876996 w 1062084"/>
                <a:gd name="connsiteY116" fmla="*/ 185711 h 204964"/>
                <a:gd name="connsiteX117" fmla="*/ 825444 w 1062084"/>
                <a:gd name="connsiteY117" fmla="*/ 204965 h 204964"/>
                <a:gd name="connsiteX118" fmla="*/ 775756 w 1062084"/>
                <a:gd name="connsiteY118" fmla="*/ 186332 h 204964"/>
                <a:gd name="connsiteX119" fmla="*/ 756502 w 1062084"/>
                <a:gd name="connsiteY119" fmla="*/ 136643 h 204964"/>
                <a:gd name="connsiteX120" fmla="*/ 789421 w 1062084"/>
                <a:gd name="connsiteY120" fmla="*/ 135401 h 204964"/>
                <a:gd name="connsiteX121" fmla="*/ 798737 w 1062084"/>
                <a:gd name="connsiteY121" fmla="*/ 167698 h 204964"/>
                <a:gd name="connsiteX122" fmla="*/ 826066 w 1062084"/>
                <a:gd name="connsiteY122" fmla="*/ 178878 h 204964"/>
                <a:gd name="connsiteX123" fmla="*/ 852152 w 1062084"/>
                <a:gd name="connsiteY123" fmla="*/ 167698 h 204964"/>
                <a:gd name="connsiteX124" fmla="*/ 861468 w 1062084"/>
                <a:gd name="connsiteY124" fmla="*/ 134780 h 204964"/>
                <a:gd name="connsiteX125" fmla="*/ 852152 w 1062084"/>
                <a:gd name="connsiteY125" fmla="*/ 101861 h 204964"/>
                <a:gd name="connsiteX126" fmla="*/ 826066 w 1062084"/>
                <a:gd name="connsiteY126" fmla="*/ 90681 h 204964"/>
                <a:gd name="connsiteX127" fmla="*/ 798737 w 1062084"/>
                <a:gd name="connsiteY127" fmla="*/ 102482 h 204964"/>
                <a:gd name="connsiteX128" fmla="*/ 789421 w 1062084"/>
                <a:gd name="connsiteY128" fmla="*/ 135401 h 204964"/>
                <a:gd name="connsiteX129" fmla="*/ 1000595 w 1062084"/>
                <a:gd name="connsiteY129" fmla="*/ 93166 h 204964"/>
                <a:gd name="connsiteX130" fmla="*/ 953391 w 1062084"/>
                <a:gd name="connsiteY130" fmla="*/ 93166 h 204964"/>
                <a:gd name="connsiteX131" fmla="*/ 953391 w 1062084"/>
                <a:gd name="connsiteY131" fmla="*/ 201859 h 204964"/>
                <a:gd name="connsiteX132" fmla="*/ 921094 w 1062084"/>
                <a:gd name="connsiteY132" fmla="*/ 201859 h 204964"/>
                <a:gd name="connsiteX133" fmla="*/ 921094 w 1062084"/>
                <a:gd name="connsiteY133" fmla="*/ 93166 h 204964"/>
                <a:gd name="connsiteX134" fmla="*/ 898734 w 1062084"/>
                <a:gd name="connsiteY134" fmla="*/ 93166 h 204964"/>
                <a:gd name="connsiteX135" fmla="*/ 898734 w 1062084"/>
                <a:gd name="connsiteY135" fmla="*/ 67079 h 204964"/>
                <a:gd name="connsiteX136" fmla="*/ 921094 w 1062084"/>
                <a:gd name="connsiteY136" fmla="*/ 67079 h 204964"/>
                <a:gd name="connsiteX137" fmla="*/ 921094 w 1062084"/>
                <a:gd name="connsiteY137" fmla="*/ 48446 h 204964"/>
                <a:gd name="connsiteX138" fmla="*/ 934758 w 1062084"/>
                <a:gd name="connsiteY138" fmla="*/ 13664 h 204964"/>
                <a:gd name="connsiteX139" fmla="*/ 970161 w 1062084"/>
                <a:gd name="connsiteY139" fmla="*/ 0 h 204964"/>
                <a:gd name="connsiteX140" fmla="*/ 980099 w 1062084"/>
                <a:gd name="connsiteY140" fmla="*/ 621 h 204964"/>
                <a:gd name="connsiteX141" fmla="*/ 988173 w 1062084"/>
                <a:gd name="connsiteY141" fmla="*/ 2484 h 204964"/>
                <a:gd name="connsiteX142" fmla="*/ 988173 w 1062084"/>
                <a:gd name="connsiteY142" fmla="*/ 29813 h 204964"/>
                <a:gd name="connsiteX143" fmla="*/ 982583 w 1062084"/>
                <a:gd name="connsiteY143" fmla="*/ 27329 h 204964"/>
                <a:gd name="connsiteX144" fmla="*/ 973267 w 1062084"/>
                <a:gd name="connsiteY144" fmla="*/ 26086 h 204964"/>
                <a:gd name="connsiteX145" fmla="*/ 957739 w 1062084"/>
                <a:gd name="connsiteY145" fmla="*/ 32297 h 204964"/>
                <a:gd name="connsiteX146" fmla="*/ 952149 w 1062084"/>
                <a:gd name="connsiteY146" fmla="*/ 50931 h 204964"/>
                <a:gd name="connsiteX147" fmla="*/ 952149 w 1062084"/>
                <a:gd name="connsiteY147" fmla="*/ 67079 h 204964"/>
                <a:gd name="connsiteX148" fmla="*/ 999353 w 1062084"/>
                <a:gd name="connsiteY148" fmla="*/ 67079 h 204964"/>
                <a:gd name="connsiteX149" fmla="*/ 999353 w 1062084"/>
                <a:gd name="connsiteY149" fmla="*/ 36645 h 204964"/>
                <a:gd name="connsiteX150" fmla="*/ 1031029 w 1062084"/>
                <a:gd name="connsiteY150" fmla="*/ 26708 h 204964"/>
                <a:gd name="connsiteX151" fmla="*/ 1031029 w 1062084"/>
                <a:gd name="connsiteY151" fmla="*/ 66458 h 204964"/>
                <a:gd name="connsiteX152" fmla="*/ 1063327 w 1062084"/>
                <a:gd name="connsiteY152" fmla="*/ 66458 h 204964"/>
                <a:gd name="connsiteX153" fmla="*/ 1063327 w 1062084"/>
                <a:gd name="connsiteY153" fmla="*/ 93166 h 204964"/>
                <a:gd name="connsiteX154" fmla="*/ 1031029 w 1062084"/>
                <a:gd name="connsiteY154" fmla="*/ 93166 h 204964"/>
                <a:gd name="connsiteX155" fmla="*/ 1031029 w 1062084"/>
                <a:gd name="connsiteY155" fmla="*/ 156519 h 204964"/>
                <a:gd name="connsiteX156" fmla="*/ 1035377 w 1062084"/>
                <a:gd name="connsiteY156" fmla="*/ 173910 h 204964"/>
                <a:gd name="connsiteX157" fmla="*/ 1049662 w 1062084"/>
                <a:gd name="connsiteY157" fmla="*/ 178878 h 204964"/>
                <a:gd name="connsiteX158" fmla="*/ 1056494 w 1062084"/>
                <a:gd name="connsiteY158" fmla="*/ 177636 h 204964"/>
                <a:gd name="connsiteX159" fmla="*/ 1063327 w 1062084"/>
                <a:gd name="connsiteY159" fmla="*/ 174531 h 204964"/>
                <a:gd name="connsiteX160" fmla="*/ 1063327 w 1062084"/>
                <a:gd name="connsiteY160" fmla="*/ 200617 h 204964"/>
                <a:gd name="connsiteX161" fmla="*/ 1053389 w 1062084"/>
                <a:gd name="connsiteY161" fmla="*/ 203723 h 204964"/>
                <a:gd name="connsiteX162" fmla="*/ 1039725 w 1062084"/>
                <a:gd name="connsiteY162" fmla="*/ 204965 h 204964"/>
                <a:gd name="connsiteX163" fmla="*/ 1009291 w 1062084"/>
                <a:gd name="connsiteY163" fmla="*/ 194406 h 204964"/>
                <a:gd name="connsiteX164" fmla="*/ 999353 w 1062084"/>
                <a:gd name="connsiteY164" fmla="*/ 162109 h 204964"/>
                <a:gd name="connsiteX165" fmla="*/ 999353 w 1062084"/>
                <a:gd name="connsiteY165" fmla="*/ 93166 h 2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062084" h="204964">
                  <a:moveTo>
                    <a:pt x="204343" y="13664"/>
                  </a:moveTo>
                  <a:lnTo>
                    <a:pt x="204343" y="201859"/>
                  </a:lnTo>
                  <a:lnTo>
                    <a:pt x="171424" y="201859"/>
                  </a:lnTo>
                  <a:lnTo>
                    <a:pt x="171424" y="54657"/>
                  </a:lnTo>
                  <a:lnTo>
                    <a:pt x="170803" y="54657"/>
                  </a:lnTo>
                  <a:lnTo>
                    <a:pt x="112419" y="202480"/>
                  </a:lnTo>
                  <a:lnTo>
                    <a:pt x="90681" y="202480"/>
                  </a:lnTo>
                  <a:lnTo>
                    <a:pt x="31055" y="54657"/>
                  </a:lnTo>
                  <a:lnTo>
                    <a:pt x="30434" y="54657"/>
                  </a:lnTo>
                  <a:lnTo>
                    <a:pt x="30434" y="202480"/>
                  </a:lnTo>
                  <a:lnTo>
                    <a:pt x="0" y="202480"/>
                  </a:lnTo>
                  <a:lnTo>
                    <a:pt x="0" y="13664"/>
                  </a:lnTo>
                  <a:lnTo>
                    <a:pt x="46583" y="13664"/>
                  </a:lnTo>
                  <a:lnTo>
                    <a:pt x="100618" y="153413"/>
                  </a:lnTo>
                  <a:lnTo>
                    <a:pt x="101240" y="153413"/>
                  </a:lnTo>
                  <a:lnTo>
                    <a:pt x="158381" y="13664"/>
                  </a:lnTo>
                  <a:lnTo>
                    <a:pt x="204343" y="13664"/>
                  </a:lnTo>
                  <a:close/>
                  <a:moveTo>
                    <a:pt x="231671" y="27950"/>
                  </a:moveTo>
                  <a:cubicBezTo>
                    <a:pt x="231671" y="22981"/>
                    <a:pt x="233534" y="18012"/>
                    <a:pt x="237261" y="14907"/>
                  </a:cubicBezTo>
                  <a:cubicBezTo>
                    <a:pt x="240988" y="11180"/>
                    <a:pt x="245335" y="9317"/>
                    <a:pt x="250925" y="9317"/>
                  </a:cubicBezTo>
                  <a:cubicBezTo>
                    <a:pt x="256515" y="9317"/>
                    <a:pt x="260863" y="11180"/>
                    <a:pt x="264589" y="14907"/>
                  </a:cubicBezTo>
                  <a:cubicBezTo>
                    <a:pt x="268316" y="18633"/>
                    <a:pt x="270179" y="22981"/>
                    <a:pt x="270179" y="27950"/>
                  </a:cubicBezTo>
                  <a:cubicBezTo>
                    <a:pt x="270179" y="32919"/>
                    <a:pt x="268316" y="37266"/>
                    <a:pt x="264589" y="40993"/>
                  </a:cubicBezTo>
                  <a:cubicBezTo>
                    <a:pt x="260863" y="44720"/>
                    <a:pt x="256515" y="45962"/>
                    <a:pt x="250925" y="45962"/>
                  </a:cubicBezTo>
                  <a:cubicBezTo>
                    <a:pt x="245335" y="45962"/>
                    <a:pt x="240988" y="44098"/>
                    <a:pt x="237261" y="40372"/>
                  </a:cubicBezTo>
                  <a:cubicBezTo>
                    <a:pt x="233534" y="37887"/>
                    <a:pt x="231671" y="33540"/>
                    <a:pt x="231671" y="27950"/>
                  </a:cubicBezTo>
                  <a:close/>
                  <a:moveTo>
                    <a:pt x="267074" y="67079"/>
                  </a:moveTo>
                  <a:lnTo>
                    <a:pt x="267074" y="201859"/>
                  </a:lnTo>
                  <a:lnTo>
                    <a:pt x="235398" y="201859"/>
                  </a:lnTo>
                  <a:lnTo>
                    <a:pt x="235398" y="67079"/>
                  </a:lnTo>
                  <a:lnTo>
                    <a:pt x="267074" y="67079"/>
                  </a:lnTo>
                  <a:close/>
                  <a:moveTo>
                    <a:pt x="363345" y="178878"/>
                  </a:moveTo>
                  <a:cubicBezTo>
                    <a:pt x="368313" y="178878"/>
                    <a:pt x="373282" y="177636"/>
                    <a:pt x="378872" y="175773"/>
                  </a:cubicBezTo>
                  <a:cubicBezTo>
                    <a:pt x="384462" y="173288"/>
                    <a:pt x="390052" y="170804"/>
                    <a:pt x="394400" y="167077"/>
                  </a:cubicBezTo>
                  <a:lnTo>
                    <a:pt x="394400" y="196890"/>
                  </a:lnTo>
                  <a:cubicBezTo>
                    <a:pt x="389431" y="199996"/>
                    <a:pt x="383841" y="201859"/>
                    <a:pt x="377009" y="203723"/>
                  </a:cubicBezTo>
                  <a:cubicBezTo>
                    <a:pt x="370798" y="204965"/>
                    <a:pt x="363345" y="206207"/>
                    <a:pt x="355891" y="206207"/>
                  </a:cubicBezTo>
                  <a:cubicBezTo>
                    <a:pt x="336016" y="206207"/>
                    <a:pt x="319867" y="199996"/>
                    <a:pt x="307445" y="187574"/>
                  </a:cubicBezTo>
                  <a:cubicBezTo>
                    <a:pt x="295023" y="175152"/>
                    <a:pt x="288812" y="159003"/>
                    <a:pt x="288812" y="139749"/>
                  </a:cubicBezTo>
                  <a:cubicBezTo>
                    <a:pt x="288812" y="118010"/>
                    <a:pt x="295023" y="99998"/>
                    <a:pt x="308067" y="86334"/>
                  </a:cubicBezTo>
                  <a:cubicBezTo>
                    <a:pt x="320489" y="72048"/>
                    <a:pt x="338501" y="65216"/>
                    <a:pt x="362102" y="65216"/>
                  </a:cubicBezTo>
                  <a:cubicBezTo>
                    <a:pt x="368313" y="65216"/>
                    <a:pt x="373903" y="65837"/>
                    <a:pt x="380114" y="67700"/>
                  </a:cubicBezTo>
                  <a:cubicBezTo>
                    <a:pt x="386325" y="68943"/>
                    <a:pt x="391294" y="70806"/>
                    <a:pt x="394400" y="73290"/>
                  </a:cubicBezTo>
                  <a:lnTo>
                    <a:pt x="394400" y="103725"/>
                  </a:lnTo>
                  <a:cubicBezTo>
                    <a:pt x="389431" y="99998"/>
                    <a:pt x="384462" y="97514"/>
                    <a:pt x="379493" y="95650"/>
                  </a:cubicBezTo>
                  <a:cubicBezTo>
                    <a:pt x="374524" y="93787"/>
                    <a:pt x="368934" y="92545"/>
                    <a:pt x="363966" y="92545"/>
                  </a:cubicBezTo>
                  <a:cubicBezTo>
                    <a:pt x="351544" y="92545"/>
                    <a:pt x="341606" y="96892"/>
                    <a:pt x="333532" y="104967"/>
                  </a:cubicBezTo>
                  <a:cubicBezTo>
                    <a:pt x="326079" y="113041"/>
                    <a:pt x="321731" y="124221"/>
                    <a:pt x="321731" y="137885"/>
                  </a:cubicBezTo>
                  <a:cubicBezTo>
                    <a:pt x="321731" y="151550"/>
                    <a:pt x="325457" y="162109"/>
                    <a:pt x="332911" y="169562"/>
                  </a:cubicBezTo>
                  <a:cubicBezTo>
                    <a:pt x="340364" y="175152"/>
                    <a:pt x="350301" y="178878"/>
                    <a:pt x="363345" y="178878"/>
                  </a:cubicBezTo>
                  <a:close/>
                  <a:moveTo>
                    <a:pt x="485081" y="65216"/>
                  </a:moveTo>
                  <a:cubicBezTo>
                    <a:pt x="487565" y="65216"/>
                    <a:pt x="490049" y="65216"/>
                    <a:pt x="491913" y="65837"/>
                  </a:cubicBezTo>
                  <a:cubicBezTo>
                    <a:pt x="493776" y="66458"/>
                    <a:pt x="495639" y="66458"/>
                    <a:pt x="496882" y="67079"/>
                  </a:cubicBezTo>
                  <a:lnTo>
                    <a:pt x="496882" y="99377"/>
                  </a:lnTo>
                  <a:cubicBezTo>
                    <a:pt x="495018" y="98135"/>
                    <a:pt x="492534" y="96892"/>
                    <a:pt x="489428" y="95650"/>
                  </a:cubicBezTo>
                  <a:cubicBezTo>
                    <a:pt x="486323" y="94408"/>
                    <a:pt x="482596" y="93787"/>
                    <a:pt x="477627" y="93787"/>
                  </a:cubicBezTo>
                  <a:cubicBezTo>
                    <a:pt x="469553" y="93787"/>
                    <a:pt x="463342" y="96892"/>
                    <a:pt x="457752" y="103725"/>
                  </a:cubicBezTo>
                  <a:cubicBezTo>
                    <a:pt x="452162" y="110557"/>
                    <a:pt x="449678" y="120494"/>
                    <a:pt x="449678" y="134159"/>
                  </a:cubicBezTo>
                  <a:lnTo>
                    <a:pt x="449678" y="202480"/>
                  </a:lnTo>
                  <a:lnTo>
                    <a:pt x="418002" y="202480"/>
                  </a:lnTo>
                  <a:lnTo>
                    <a:pt x="418002" y="67079"/>
                  </a:lnTo>
                  <a:lnTo>
                    <a:pt x="449678" y="67079"/>
                  </a:lnTo>
                  <a:lnTo>
                    <a:pt x="449678" y="88197"/>
                  </a:lnTo>
                  <a:lnTo>
                    <a:pt x="450299" y="88197"/>
                  </a:lnTo>
                  <a:cubicBezTo>
                    <a:pt x="453404" y="80744"/>
                    <a:pt x="457752" y="75154"/>
                    <a:pt x="463342" y="70806"/>
                  </a:cubicBezTo>
                  <a:cubicBezTo>
                    <a:pt x="469553" y="67079"/>
                    <a:pt x="477006" y="65216"/>
                    <a:pt x="485081" y="65216"/>
                  </a:cubicBezTo>
                  <a:close/>
                  <a:moveTo>
                    <a:pt x="498745" y="136643"/>
                  </a:moveTo>
                  <a:cubicBezTo>
                    <a:pt x="498745" y="114283"/>
                    <a:pt x="504956" y="96892"/>
                    <a:pt x="517378" y="83849"/>
                  </a:cubicBezTo>
                  <a:cubicBezTo>
                    <a:pt x="529800" y="70806"/>
                    <a:pt x="547191" y="63974"/>
                    <a:pt x="570172" y="63974"/>
                  </a:cubicBezTo>
                  <a:cubicBezTo>
                    <a:pt x="591289" y="63974"/>
                    <a:pt x="608059" y="70185"/>
                    <a:pt x="619860" y="82607"/>
                  </a:cubicBezTo>
                  <a:cubicBezTo>
                    <a:pt x="631661" y="95029"/>
                    <a:pt x="637872" y="112420"/>
                    <a:pt x="637872" y="133538"/>
                  </a:cubicBezTo>
                  <a:cubicBezTo>
                    <a:pt x="637872" y="155276"/>
                    <a:pt x="631661" y="172667"/>
                    <a:pt x="619239" y="185711"/>
                  </a:cubicBezTo>
                  <a:cubicBezTo>
                    <a:pt x="606817" y="198754"/>
                    <a:pt x="589426" y="204965"/>
                    <a:pt x="567687" y="204965"/>
                  </a:cubicBezTo>
                  <a:cubicBezTo>
                    <a:pt x="546570" y="204965"/>
                    <a:pt x="530421" y="198754"/>
                    <a:pt x="517999" y="186332"/>
                  </a:cubicBezTo>
                  <a:cubicBezTo>
                    <a:pt x="504956" y="174531"/>
                    <a:pt x="498745" y="157761"/>
                    <a:pt x="498745" y="136643"/>
                  </a:cubicBezTo>
                  <a:close/>
                  <a:moveTo>
                    <a:pt x="531663" y="135401"/>
                  </a:moveTo>
                  <a:cubicBezTo>
                    <a:pt x="531663" y="149686"/>
                    <a:pt x="534769" y="160245"/>
                    <a:pt x="540980" y="167698"/>
                  </a:cubicBezTo>
                  <a:cubicBezTo>
                    <a:pt x="547191" y="175152"/>
                    <a:pt x="556507" y="178878"/>
                    <a:pt x="568308" y="178878"/>
                  </a:cubicBezTo>
                  <a:cubicBezTo>
                    <a:pt x="580109" y="178878"/>
                    <a:pt x="588805" y="175152"/>
                    <a:pt x="594395" y="167698"/>
                  </a:cubicBezTo>
                  <a:cubicBezTo>
                    <a:pt x="600606" y="160245"/>
                    <a:pt x="603711" y="149065"/>
                    <a:pt x="603711" y="134780"/>
                  </a:cubicBezTo>
                  <a:cubicBezTo>
                    <a:pt x="603711" y="120494"/>
                    <a:pt x="600606" y="109315"/>
                    <a:pt x="594395" y="101861"/>
                  </a:cubicBezTo>
                  <a:cubicBezTo>
                    <a:pt x="588183" y="94408"/>
                    <a:pt x="579488" y="90681"/>
                    <a:pt x="568308" y="90681"/>
                  </a:cubicBezTo>
                  <a:cubicBezTo>
                    <a:pt x="556507" y="90681"/>
                    <a:pt x="547812" y="94408"/>
                    <a:pt x="540980" y="102482"/>
                  </a:cubicBezTo>
                  <a:cubicBezTo>
                    <a:pt x="534769" y="109936"/>
                    <a:pt x="531663" y="121116"/>
                    <a:pt x="531663" y="135401"/>
                  </a:cubicBezTo>
                  <a:close/>
                  <a:moveTo>
                    <a:pt x="684454" y="102482"/>
                  </a:moveTo>
                  <a:cubicBezTo>
                    <a:pt x="684454" y="106830"/>
                    <a:pt x="685696" y="110557"/>
                    <a:pt x="688802" y="113041"/>
                  </a:cubicBezTo>
                  <a:cubicBezTo>
                    <a:pt x="691907" y="115526"/>
                    <a:pt x="698119" y="118631"/>
                    <a:pt x="708056" y="122979"/>
                  </a:cubicBezTo>
                  <a:cubicBezTo>
                    <a:pt x="720478" y="127948"/>
                    <a:pt x="729795" y="133538"/>
                    <a:pt x="734764" y="140370"/>
                  </a:cubicBezTo>
                  <a:cubicBezTo>
                    <a:pt x="739732" y="146581"/>
                    <a:pt x="742217" y="154655"/>
                    <a:pt x="742217" y="163351"/>
                  </a:cubicBezTo>
                  <a:cubicBezTo>
                    <a:pt x="742217" y="175773"/>
                    <a:pt x="737248" y="186332"/>
                    <a:pt x="727310" y="193785"/>
                  </a:cubicBezTo>
                  <a:cubicBezTo>
                    <a:pt x="717373" y="201238"/>
                    <a:pt x="704330" y="205586"/>
                    <a:pt x="687560" y="205586"/>
                  </a:cubicBezTo>
                  <a:cubicBezTo>
                    <a:pt x="681970" y="205586"/>
                    <a:pt x="675759" y="204965"/>
                    <a:pt x="668927" y="203723"/>
                  </a:cubicBezTo>
                  <a:cubicBezTo>
                    <a:pt x="662095" y="202480"/>
                    <a:pt x="656505" y="200617"/>
                    <a:pt x="651536" y="198754"/>
                  </a:cubicBezTo>
                  <a:lnTo>
                    <a:pt x="651536" y="167698"/>
                  </a:lnTo>
                  <a:cubicBezTo>
                    <a:pt x="657126" y="171425"/>
                    <a:pt x="663337" y="175152"/>
                    <a:pt x="670169" y="177015"/>
                  </a:cubicBezTo>
                  <a:cubicBezTo>
                    <a:pt x="677001" y="179499"/>
                    <a:pt x="682591" y="180742"/>
                    <a:pt x="688181" y="180742"/>
                  </a:cubicBezTo>
                  <a:cubicBezTo>
                    <a:pt x="695634" y="180742"/>
                    <a:pt x="700603" y="179499"/>
                    <a:pt x="704330" y="177636"/>
                  </a:cubicBezTo>
                  <a:cubicBezTo>
                    <a:pt x="707435" y="175773"/>
                    <a:pt x="709298" y="172046"/>
                    <a:pt x="709298" y="167698"/>
                  </a:cubicBezTo>
                  <a:cubicBezTo>
                    <a:pt x="709298" y="163351"/>
                    <a:pt x="707435" y="159624"/>
                    <a:pt x="703708" y="156519"/>
                  </a:cubicBezTo>
                  <a:cubicBezTo>
                    <a:pt x="699982" y="153413"/>
                    <a:pt x="693150" y="150308"/>
                    <a:pt x="683833" y="145960"/>
                  </a:cubicBezTo>
                  <a:cubicBezTo>
                    <a:pt x="672032" y="140991"/>
                    <a:pt x="663958" y="135401"/>
                    <a:pt x="658989" y="129190"/>
                  </a:cubicBezTo>
                  <a:cubicBezTo>
                    <a:pt x="654020" y="122979"/>
                    <a:pt x="651536" y="115526"/>
                    <a:pt x="651536" y="105588"/>
                  </a:cubicBezTo>
                  <a:cubicBezTo>
                    <a:pt x="651536" y="93166"/>
                    <a:pt x="656505" y="83228"/>
                    <a:pt x="665821" y="75775"/>
                  </a:cubicBezTo>
                  <a:cubicBezTo>
                    <a:pt x="675759" y="67700"/>
                    <a:pt x="688181" y="63974"/>
                    <a:pt x="703708" y="63974"/>
                  </a:cubicBezTo>
                  <a:cubicBezTo>
                    <a:pt x="708677" y="63974"/>
                    <a:pt x="713646" y="64595"/>
                    <a:pt x="719857" y="65837"/>
                  </a:cubicBezTo>
                  <a:cubicBezTo>
                    <a:pt x="725447" y="67079"/>
                    <a:pt x="730416" y="68322"/>
                    <a:pt x="734764" y="70185"/>
                  </a:cubicBezTo>
                  <a:lnTo>
                    <a:pt x="734764" y="99377"/>
                  </a:lnTo>
                  <a:cubicBezTo>
                    <a:pt x="730416" y="96271"/>
                    <a:pt x="725447" y="94408"/>
                    <a:pt x="719857" y="91924"/>
                  </a:cubicBezTo>
                  <a:cubicBezTo>
                    <a:pt x="714267" y="90060"/>
                    <a:pt x="708677" y="88818"/>
                    <a:pt x="703087" y="88818"/>
                  </a:cubicBezTo>
                  <a:cubicBezTo>
                    <a:pt x="696876" y="88818"/>
                    <a:pt x="692529" y="90060"/>
                    <a:pt x="688802" y="92545"/>
                  </a:cubicBezTo>
                  <a:cubicBezTo>
                    <a:pt x="686318" y="95029"/>
                    <a:pt x="684454" y="98756"/>
                    <a:pt x="684454" y="102482"/>
                  </a:cubicBezTo>
                  <a:close/>
                  <a:moveTo>
                    <a:pt x="756502" y="136643"/>
                  </a:moveTo>
                  <a:cubicBezTo>
                    <a:pt x="756502" y="114283"/>
                    <a:pt x="762713" y="96892"/>
                    <a:pt x="775135" y="83849"/>
                  </a:cubicBezTo>
                  <a:cubicBezTo>
                    <a:pt x="787557" y="70806"/>
                    <a:pt x="804948" y="63974"/>
                    <a:pt x="827929" y="63974"/>
                  </a:cubicBezTo>
                  <a:cubicBezTo>
                    <a:pt x="849046" y="63974"/>
                    <a:pt x="865816" y="70185"/>
                    <a:pt x="877617" y="82607"/>
                  </a:cubicBezTo>
                  <a:cubicBezTo>
                    <a:pt x="889418" y="95029"/>
                    <a:pt x="895629" y="112420"/>
                    <a:pt x="895629" y="133538"/>
                  </a:cubicBezTo>
                  <a:cubicBezTo>
                    <a:pt x="895629" y="155276"/>
                    <a:pt x="889418" y="172667"/>
                    <a:pt x="876996" y="185711"/>
                  </a:cubicBezTo>
                  <a:cubicBezTo>
                    <a:pt x="864574" y="198754"/>
                    <a:pt x="847183" y="204965"/>
                    <a:pt x="825444" y="204965"/>
                  </a:cubicBezTo>
                  <a:cubicBezTo>
                    <a:pt x="804327" y="204965"/>
                    <a:pt x="788178" y="198754"/>
                    <a:pt x="775756" y="186332"/>
                  </a:cubicBezTo>
                  <a:cubicBezTo>
                    <a:pt x="762092" y="174531"/>
                    <a:pt x="756502" y="157761"/>
                    <a:pt x="756502" y="136643"/>
                  </a:cubicBezTo>
                  <a:close/>
                  <a:moveTo>
                    <a:pt x="789421" y="135401"/>
                  </a:moveTo>
                  <a:cubicBezTo>
                    <a:pt x="789421" y="149686"/>
                    <a:pt x="792526" y="160245"/>
                    <a:pt x="798737" y="167698"/>
                  </a:cubicBezTo>
                  <a:cubicBezTo>
                    <a:pt x="804948" y="175152"/>
                    <a:pt x="814265" y="178878"/>
                    <a:pt x="826066" y="178878"/>
                  </a:cubicBezTo>
                  <a:cubicBezTo>
                    <a:pt x="837866" y="178878"/>
                    <a:pt x="846562" y="175152"/>
                    <a:pt x="852152" y="167698"/>
                  </a:cubicBezTo>
                  <a:cubicBezTo>
                    <a:pt x="858363" y="160245"/>
                    <a:pt x="861468" y="149065"/>
                    <a:pt x="861468" y="134780"/>
                  </a:cubicBezTo>
                  <a:cubicBezTo>
                    <a:pt x="861468" y="120494"/>
                    <a:pt x="858363" y="109315"/>
                    <a:pt x="852152" y="101861"/>
                  </a:cubicBezTo>
                  <a:cubicBezTo>
                    <a:pt x="845941" y="94408"/>
                    <a:pt x="837245" y="90681"/>
                    <a:pt x="826066" y="90681"/>
                  </a:cubicBezTo>
                  <a:cubicBezTo>
                    <a:pt x="814265" y="90681"/>
                    <a:pt x="805569" y="94408"/>
                    <a:pt x="798737" y="102482"/>
                  </a:cubicBezTo>
                  <a:cubicBezTo>
                    <a:pt x="792526" y="109936"/>
                    <a:pt x="789421" y="121116"/>
                    <a:pt x="789421" y="135401"/>
                  </a:cubicBezTo>
                  <a:close/>
                  <a:moveTo>
                    <a:pt x="1000595" y="93166"/>
                  </a:moveTo>
                  <a:lnTo>
                    <a:pt x="953391" y="93166"/>
                  </a:lnTo>
                  <a:lnTo>
                    <a:pt x="953391" y="201859"/>
                  </a:lnTo>
                  <a:lnTo>
                    <a:pt x="921094" y="201859"/>
                  </a:lnTo>
                  <a:lnTo>
                    <a:pt x="921094" y="93166"/>
                  </a:lnTo>
                  <a:lnTo>
                    <a:pt x="898734" y="93166"/>
                  </a:lnTo>
                  <a:lnTo>
                    <a:pt x="898734" y="67079"/>
                  </a:lnTo>
                  <a:lnTo>
                    <a:pt x="921094" y="67079"/>
                  </a:lnTo>
                  <a:lnTo>
                    <a:pt x="921094" y="48446"/>
                  </a:lnTo>
                  <a:cubicBezTo>
                    <a:pt x="921094" y="34161"/>
                    <a:pt x="925442" y="22360"/>
                    <a:pt x="934758" y="13664"/>
                  </a:cubicBezTo>
                  <a:cubicBezTo>
                    <a:pt x="944075" y="4348"/>
                    <a:pt x="955876" y="0"/>
                    <a:pt x="970161" y="0"/>
                  </a:cubicBezTo>
                  <a:cubicBezTo>
                    <a:pt x="973888" y="0"/>
                    <a:pt x="977614" y="0"/>
                    <a:pt x="980099" y="621"/>
                  </a:cubicBezTo>
                  <a:cubicBezTo>
                    <a:pt x="983204" y="1242"/>
                    <a:pt x="985689" y="1863"/>
                    <a:pt x="988173" y="2484"/>
                  </a:cubicBezTo>
                  <a:lnTo>
                    <a:pt x="988173" y="29813"/>
                  </a:lnTo>
                  <a:cubicBezTo>
                    <a:pt x="986931" y="29192"/>
                    <a:pt x="985068" y="28571"/>
                    <a:pt x="982583" y="27329"/>
                  </a:cubicBezTo>
                  <a:cubicBezTo>
                    <a:pt x="980099" y="26708"/>
                    <a:pt x="976993" y="26086"/>
                    <a:pt x="973267" y="26086"/>
                  </a:cubicBezTo>
                  <a:cubicBezTo>
                    <a:pt x="966435" y="26086"/>
                    <a:pt x="961466" y="27950"/>
                    <a:pt x="957739" y="32297"/>
                  </a:cubicBezTo>
                  <a:cubicBezTo>
                    <a:pt x="954013" y="36645"/>
                    <a:pt x="952149" y="42856"/>
                    <a:pt x="952149" y="50931"/>
                  </a:cubicBezTo>
                  <a:lnTo>
                    <a:pt x="952149" y="67079"/>
                  </a:lnTo>
                  <a:lnTo>
                    <a:pt x="999353" y="67079"/>
                  </a:lnTo>
                  <a:lnTo>
                    <a:pt x="999353" y="36645"/>
                  </a:lnTo>
                  <a:lnTo>
                    <a:pt x="1031029" y="26708"/>
                  </a:lnTo>
                  <a:lnTo>
                    <a:pt x="1031029" y="66458"/>
                  </a:lnTo>
                  <a:lnTo>
                    <a:pt x="1063327" y="66458"/>
                  </a:lnTo>
                  <a:lnTo>
                    <a:pt x="1063327" y="93166"/>
                  </a:lnTo>
                  <a:lnTo>
                    <a:pt x="1031029" y="93166"/>
                  </a:lnTo>
                  <a:lnTo>
                    <a:pt x="1031029" y="156519"/>
                  </a:lnTo>
                  <a:cubicBezTo>
                    <a:pt x="1031029" y="164593"/>
                    <a:pt x="1032271" y="170804"/>
                    <a:pt x="1035377" y="173910"/>
                  </a:cubicBezTo>
                  <a:cubicBezTo>
                    <a:pt x="1038482" y="177015"/>
                    <a:pt x="1043451" y="178878"/>
                    <a:pt x="1049662" y="178878"/>
                  </a:cubicBezTo>
                  <a:cubicBezTo>
                    <a:pt x="1051525" y="178878"/>
                    <a:pt x="1054010" y="178257"/>
                    <a:pt x="1056494" y="177636"/>
                  </a:cubicBezTo>
                  <a:cubicBezTo>
                    <a:pt x="1058979" y="177015"/>
                    <a:pt x="1061463" y="175773"/>
                    <a:pt x="1063327" y="174531"/>
                  </a:cubicBezTo>
                  <a:lnTo>
                    <a:pt x="1063327" y="200617"/>
                  </a:lnTo>
                  <a:cubicBezTo>
                    <a:pt x="1061463" y="201859"/>
                    <a:pt x="1057736" y="203101"/>
                    <a:pt x="1053389" y="203723"/>
                  </a:cubicBezTo>
                  <a:cubicBezTo>
                    <a:pt x="1049041" y="204344"/>
                    <a:pt x="1044072" y="204965"/>
                    <a:pt x="1039725" y="204965"/>
                  </a:cubicBezTo>
                  <a:cubicBezTo>
                    <a:pt x="1026060" y="204965"/>
                    <a:pt x="1016123" y="201238"/>
                    <a:pt x="1009291" y="194406"/>
                  </a:cubicBezTo>
                  <a:cubicBezTo>
                    <a:pt x="1002458" y="187574"/>
                    <a:pt x="999353" y="176394"/>
                    <a:pt x="999353" y="162109"/>
                  </a:cubicBezTo>
                  <a:lnTo>
                    <a:pt x="999353" y="93166"/>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AE3868C-19BB-4A98-BBFC-FA0B8C69C833}"/>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5523942-3CB1-402A-85A8-10B4812EAF64}"/>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9452F87-D54C-42F2-8290-6298EF89B2FF}"/>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286F7879-AB17-4CAF-B159-D183A8AB946D}"/>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AD0A37B4-D538-4390-9F1C-C589A6992BBA}"/>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8AB7B2C7-4AE6-4384-AEF4-49889E285C8E}"/>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D1D6785-146F-4045-A844-623DB7DA44BE}"/>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0ECC9E4D-3903-4FB4-AA26-85CF9FAC31D0}"/>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688F3FE-29A4-44C7-99F5-4D78940E6976}"/>
              </a:ext>
            </a:extLst>
          </p:cNvPr>
          <p:cNvGrpSpPr/>
          <p:nvPr/>
        </p:nvGrpSpPr>
        <p:grpSpPr>
          <a:xfrm>
            <a:off x="7393311" y="2173051"/>
            <a:ext cx="2709263" cy="3170601"/>
            <a:chOff x="7467067" y="2632877"/>
            <a:chExt cx="2709263" cy="3170601"/>
          </a:xfrm>
        </p:grpSpPr>
        <p:grpSp>
          <p:nvGrpSpPr>
            <p:cNvPr id="6" name="Group 5">
              <a:extLst>
                <a:ext uri="{FF2B5EF4-FFF2-40B4-BE49-F238E27FC236}">
                  <a16:creationId xmlns:a16="http://schemas.microsoft.com/office/drawing/2014/main" id="{C845C960-275D-4AEB-BABE-648879DE8989}"/>
                </a:ext>
              </a:extLst>
            </p:cNvPr>
            <p:cNvGrpSpPr/>
            <p:nvPr/>
          </p:nvGrpSpPr>
          <p:grpSpPr>
            <a:xfrm>
              <a:off x="7467067" y="2632877"/>
              <a:ext cx="2709263" cy="2830327"/>
              <a:chOff x="7467067" y="2749840"/>
              <a:chExt cx="2709263" cy="2830327"/>
            </a:xfrm>
          </p:grpSpPr>
          <p:sp>
            <p:nvSpPr>
              <p:cNvPr id="27" name="TextBox 26">
                <a:extLst>
                  <a:ext uri="{FF2B5EF4-FFF2-40B4-BE49-F238E27FC236}">
                    <a16:creationId xmlns:a16="http://schemas.microsoft.com/office/drawing/2014/main" id="{3231D014-2AB6-4089-BEAE-988D6D9ADA1C}"/>
                  </a:ext>
                </a:extLst>
              </p:cNvPr>
              <p:cNvSpPr txBox="1"/>
              <p:nvPr/>
            </p:nvSpPr>
            <p:spPr>
              <a:xfrm>
                <a:off x="8018874" y="4875822"/>
                <a:ext cx="520975" cy="193899"/>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$61.64</a:t>
                </a:r>
              </a:p>
            </p:txBody>
          </p:sp>
          <p:sp>
            <p:nvSpPr>
              <p:cNvPr id="28" name="g">
                <a:extLst>
                  <a:ext uri="{FF2B5EF4-FFF2-40B4-BE49-F238E27FC236}">
                    <a16:creationId xmlns:a16="http://schemas.microsoft.com/office/drawing/2014/main" id="{7EC6E127-B6F7-4B91-85C1-7ED1C3D14D84}"/>
                  </a:ext>
                </a:extLst>
              </p:cNvPr>
              <p:cNvSpPr/>
              <p:nvPr/>
            </p:nvSpPr>
            <p:spPr bwMode="auto">
              <a:xfrm>
                <a:off x="7894767" y="5151987"/>
                <a:ext cx="769196" cy="428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12FE39C-4F3E-4FAC-8199-6C083C7B1108}"/>
                  </a:ext>
                </a:extLst>
              </p:cNvPr>
              <p:cNvSpPr/>
              <p:nvPr/>
            </p:nvSpPr>
            <p:spPr bwMode="auto">
              <a:xfrm>
                <a:off x="9407134" y="2988471"/>
                <a:ext cx="769196" cy="2591696"/>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7AFECE8E-990C-4B4E-92CA-E0608665093A}"/>
                  </a:ext>
                </a:extLst>
              </p:cNvPr>
              <p:cNvSpPr txBox="1"/>
              <p:nvPr/>
            </p:nvSpPr>
            <p:spPr>
              <a:xfrm>
                <a:off x="9471938" y="2749840"/>
                <a:ext cx="639598" cy="193899"/>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$390.97</a:t>
                </a:r>
              </a:p>
            </p:txBody>
          </p:sp>
          <p:sp>
            <p:nvSpPr>
              <p:cNvPr id="33" name="Rectangle 14">
                <a:extLst>
                  <a:ext uri="{FF2B5EF4-FFF2-40B4-BE49-F238E27FC236}">
                    <a16:creationId xmlns:a16="http://schemas.microsoft.com/office/drawing/2014/main" id="{92690652-F8D9-4821-ADEE-9F86F9A8165C}"/>
                  </a:ext>
                </a:extLst>
              </p:cNvPr>
              <p:cNvSpPr/>
              <p:nvPr/>
            </p:nvSpPr>
            <p:spPr bwMode="auto">
              <a:xfrm>
                <a:off x="8279423" y="2991486"/>
                <a:ext cx="1127711" cy="1750262"/>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noFill/>
              <a:ln w="6350">
                <a:gradFill flip="none" rotWithShape="1">
                  <a:gsLst>
                    <a:gs pos="0">
                      <a:srgbClr val="0078D4"/>
                    </a:gs>
                    <a:gs pos="100000">
                      <a:srgbClr val="50E6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ED91DA6-2F1A-455D-8B76-1A3A55EC063E}"/>
                  </a:ext>
                </a:extLst>
              </p:cNvPr>
              <p:cNvSpPr txBox="1"/>
              <p:nvPr/>
            </p:nvSpPr>
            <p:spPr>
              <a:xfrm>
                <a:off x="8040378" y="3552685"/>
                <a:ext cx="478494" cy="517065"/>
              </a:xfrm>
              <a:prstGeom prst="rect">
                <a:avLst/>
              </a:prstGeom>
              <a:solidFill>
                <a:srgbClr val="000000"/>
              </a:solidFill>
              <a:ln>
                <a:noFill/>
              </a:ln>
            </p:spPr>
            <p:txBody>
              <a:bodyPr wrap="square" lIns="0" tIns="91440" rIns="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84%</a:t>
                </a:r>
                <a:br>
                  <a:rPr kumimoji="0" lang="en-US" sz="1200" b="1" i="0" u="none" strike="noStrike" kern="1200" cap="none" spc="0" normalizeH="0" baseline="0" noProof="0">
                    <a:ln>
                      <a:noFill/>
                    </a:ln>
                    <a:solidFill>
                      <a:srgbClr val="FFFFFF"/>
                    </a:solidFill>
                    <a:effectLst/>
                    <a:uLnTx/>
                    <a:uFillTx/>
                    <a:latin typeface="Segoe UI Semibold"/>
                    <a:ea typeface="+mn-ea"/>
                    <a:cs typeface="+mn-cs"/>
                  </a:rPr>
                </a:br>
                <a:r>
                  <a:rPr kumimoji="0" lang="en-US" sz="1200" b="1" i="0" u="none" strike="noStrike" kern="1200" cap="none" spc="0" normalizeH="0" baseline="0" noProof="0">
                    <a:ln>
                      <a:noFill/>
                    </a:ln>
                    <a:solidFill>
                      <a:srgbClr val="FFFFFF"/>
                    </a:solidFill>
                    <a:effectLst/>
                    <a:uLnTx/>
                    <a:uFillTx/>
                    <a:latin typeface="Segoe UI Semibold"/>
                    <a:ea typeface="+mn-ea"/>
                    <a:cs typeface="+mn-cs"/>
                  </a:rPr>
                  <a:t>less</a:t>
                </a:r>
              </a:p>
            </p:txBody>
          </p:sp>
          <p:sp>
            <p:nvSpPr>
              <p:cNvPr id="39" name="TextBox 38">
                <a:extLst>
                  <a:ext uri="{FF2B5EF4-FFF2-40B4-BE49-F238E27FC236}">
                    <a16:creationId xmlns:a16="http://schemas.microsoft.com/office/drawing/2014/main" id="{CE0EDDC0-BE6E-47EA-901C-C1DCB70FD3E9}"/>
                  </a:ext>
                </a:extLst>
              </p:cNvPr>
              <p:cNvSpPr txBox="1"/>
              <p:nvPr/>
            </p:nvSpPr>
            <p:spPr>
              <a:xfrm rot="16200000">
                <a:off x="6883093" y="4201220"/>
                <a:ext cx="1334148" cy="1661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3-year pricing / </a:t>
                </a:r>
                <a:r>
                  <a:rPr kumimoji="0" lang="en-US" sz="1200" b="1" i="0" u="none" strike="noStrike" kern="1200" cap="none" spc="0" normalizeH="0" baseline="0" noProof="0" err="1">
                    <a:ln>
                      <a:noFill/>
                    </a:ln>
                    <a:solidFill>
                      <a:srgbClr val="FFFFFF"/>
                    </a:solidFill>
                    <a:effectLst/>
                    <a:uLnTx/>
                    <a:uFillTx/>
                    <a:latin typeface="Segoe UI Semibold"/>
                    <a:ea typeface="+mn-ea"/>
                    <a:cs typeface="+mn-cs"/>
                  </a:rPr>
                  <a:t>tps</a:t>
                </a: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77" name="Group 76">
              <a:extLst>
                <a:ext uri="{FF2B5EF4-FFF2-40B4-BE49-F238E27FC236}">
                  <a16:creationId xmlns:a16="http://schemas.microsoft.com/office/drawing/2014/main" id="{A176FD73-F5C1-4699-AADA-FA1014DCD56D}"/>
                </a:ext>
              </a:extLst>
            </p:cNvPr>
            <p:cNvGrpSpPr/>
            <p:nvPr/>
          </p:nvGrpSpPr>
          <p:grpSpPr>
            <a:xfrm>
              <a:off x="7842112" y="5561160"/>
              <a:ext cx="864950" cy="242318"/>
              <a:chOff x="1168223" y="5056810"/>
              <a:chExt cx="1489177" cy="417197"/>
            </a:xfrm>
          </p:grpSpPr>
          <p:sp>
            <p:nvSpPr>
              <p:cNvPr id="78" name="Freeform: Shape 77">
                <a:extLst>
                  <a:ext uri="{FF2B5EF4-FFF2-40B4-BE49-F238E27FC236}">
                    <a16:creationId xmlns:a16="http://schemas.microsoft.com/office/drawing/2014/main" id="{55FD6DFC-8FE6-47C7-A173-7A98222FEF33}"/>
                  </a:ext>
                </a:extLst>
              </p:cNvPr>
              <p:cNvSpPr/>
              <p:nvPr/>
            </p:nvSpPr>
            <p:spPr>
              <a:xfrm>
                <a:off x="1684508" y="5303975"/>
                <a:ext cx="157645" cy="168906"/>
              </a:xfrm>
              <a:custGeom>
                <a:avLst/>
                <a:gdLst>
                  <a:gd name="connsiteX0" fmla="*/ 108072 w 173908"/>
                  <a:gd name="connsiteY0" fmla="*/ 0 h 186331"/>
                  <a:gd name="connsiteX1" fmla="*/ 178877 w 173908"/>
                  <a:gd name="connsiteY1" fmla="*/ 188195 h 186331"/>
                  <a:gd name="connsiteX2" fmla="*/ 142853 w 173908"/>
                  <a:gd name="connsiteY2" fmla="*/ 188195 h 186331"/>
                  <a:gd name="connsiteX3" fmla="*/ 126084 w 173908"/>
                  <a:gd name="connsiteY3" fmla="*/ 141612 h 186331"/>
                  <a:gd name="connsiteX4" fmla="*/ 52173 w 173908"/>
                  <a:gd name="connsiteY4" fmla="*/ 141612 h 186331"/>
                  <a:gd name="connsiteX5" fmla="*/ 36024 w 173908"/>
                  <a:gd name="connsiteY5" fmla="*/ 188195 h 186331"/>
                  <a:gd name="connsiteX6" fmla="*/ 0 w 173908"/>
                  <a:gd name="connsiteY6" fmla="*/ 188195 h 186331"/>
                  <a:gd name="connsiteX7" fmla="*/ 70806 w 173908"/>
                  <a:gd name="connsiteY7" fmla="*/ 0 h 186331"/>
                  <a:gd name="connsiteX8" fmla="*/ 108072 w 173908"/>
                  <a:gd name="connsiteY8" fmla="*/ 0 h 186331"/>
                  <a:gd name="connsiteX9" fmla="*/ 88818 w 173908"/>
                  <a:gd name="connsiteY9" fmla="*/ 34782 h 186331"/>
                  <a:gd name="connsiteX10" fmla="*/ 60868 w 173908"/>
                  <a:gd name="connsiteY10" fmla="*/ 114283 h 186331"/>
                  <a:gd name="connsiteX11" fmla="*/ 117388 w 173908"/>
                  <a:gd name="connsiteY11" fmla="*/ 114283 h 186331"/>
                  <a:gd name="connsiteX12" fmla="*/ 89439 w 173908"/>
                  <a:gd name="connsiteY12" fmla="*/ 34782 h 186331"/>
                  <a:gd name="connsiteX13" fmla="*/ 88818 w 173908"/>
                  <a:gd name="connsiteY13" fmla="*/ 34782 h 1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08" h="186331">
                    <a:moveTo>
                      <a:pt x="108072" y="0"/>
                    </a:moveTo>
                    <a:lnTo>
                      <a:pt x="178877" y="188195"/>
                    </a:lnTo>
                    <a:lnTo>
                      <a:pt x="142853" y="188195"/>
                    </a:lnTo>
                    <a:lnTo>
                      <a:pt x="126084" y="141612"/>
                    </a:lnTo>
                    <a:lnTo>
                      <a:pt x="52173" y="141612"/>
                    </a:lnTo>
                    <a:lnTo>
                      <a:pt x="36024" y="188195"/>
                    </a:lnTo>
                    <a:lnTo>
                      <a:pt x="0" y="188195"/>
                    </a:lnTo>
                    <a:lnTo>
                      <a:pt x="70806" y="0"/>
                    </a:lnTo>
                    <a:lnTo>
                      <a:pt x="108072" y="0"/>
                    </a:lnTo>
                    <a:close/>
                    <a:moveTo>
                      <a:pt x="88818" y="34782"/>
                    </a:moveTo>
                    <a:lnTo>
                      <a:pt x="60868" y="114283"/>
                    </a:lnTo>
                    <a:lnTo>
                      <a:pt x="117388" y="114283"/>
                    </a:lnTo>
                    <a:lnTo>
                      <a:pt x="89439" y="34782"/>
                    </a:lnTo>
                    <a:lnTo>
                      <a:pt x="88818" y="34782"/>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D7BF6B30-D9BD-4F97-A963-B10EA411FA13}"/>
                  </a:ext>
                </a:extLst>
              </p:cNvPr>
              <p:cNvSpPr/>
              <p:nvPr/>
            </p:nvSpPr>
            <p:spPr>
              <a:xfrm>
                <a:off x="1857355" y="5352395"/>
                <a:ext cx="101343" cy="118234"/>
              </a:xfrm>
              <a:custGeom>
                <a:avLst/>
                <a:gdLst>
                  <a:gd name="connsiteX0" fmla="*/ 4348 w 111798"/>
                  <a:gd name="connsiteY0" fmla="*/ 0 h 130432"/>
                  <a:gd name="connsiteX1" fmla="*/ 112419 w 111798"/>
                  <a:gd name="connsiteY1" fmla="*/ 0 h 130432"/>
                  <a:gd name="connsiteX2" fmla="*/ 112419 w 111798"/>
                  <a:gd name="connsiteY2" fmla="*/ 13043 h 130432"/>
                  <a:gd name="connsiteX3" fmla="*/ 41614 w 111798"/>
                  <a:gd name="connsiteY3" fmla="*/ 109936 h 130432"/>
                  <a:gd name="connsiteX4" fmla="*/ 113041 w 111798"/>
                  <a:gd name="connsiteY4" fmla="*/ 109936 h 130432"/>
                  <a:gd name="connsiteX5" fmla="*/ 113041 w 111798"/>
                  <a:gd name="connsiteY5" fmla="*/ 135401 h 130432"/>
                  <a:gd name="connsiteX6" fmla="*/ 0 w 111798"/>
                  <a:gd name="connsiteY6" fmla="*/ 135401 h 130432"/>
                  <a:gd name="connsiteX7" fmla="*/ 0 w 111798"/>
                  <a:gd name="connsiteY7" fmla="*/ 120494 h 130432"/>
                  <a:gd name="connsiteX8" fmla="*/ 69563 w 111798"/>
                  <a:gd name="connsiteY8" fmla="*/ 26086 h 130432"/>
                  <a:gd name="connsiteX9" fmla="*/ 4969 w 111798"/>
                  <a:gd name="connsiteY9" fmla="*/ 26086 h 130432"/>
                  <a:gd name="connsiteX10" fmla="*/ 4969 w 111798"/>
                  <a:gd name="connsiteY10"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98" h="130432">
                    <a:moveTo>
                      <a:pt x="4348" y="0"/>
                    </a:moveTo>
                    <a:lnTo>
                      <a:pt x="112419" y="0"/>
                    </a:lnTo>
                    <a:lnTo>
                      <a:pt x="112419" y="13043"/>
                    </a:lnTo>
                    <a:lnTo>
                      <a:pt x="41614" y="109936"/>
                    </a:lnTo>
                    <a:lnTo>
                      <a:pt x="113041" y="109936"/>
                    </a:lnTo>
                    <a:lnTo>
                      <a:pt x="113041" y="135401"/>
                    </a:lnTo>
                    <a:lnTo>
                      <a:pt x="0" y="135401"/>
                    </a:lnTo>
                    <a:lnTo>
                      <a:pt x="0" y="120494"/>
                    </a:lnTo>
                    <a:lnTo>
                      <a:pt x="69563" y="26086"/>
                    </a:lnTo>
                    <a:lnTo>
                      <a:pt x="4969" y="26086"/>
                    </a:lnTo>
                    <a:lnTo>
                      <a:pt x="4969"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B0A15B83-41F9-43A6-A4AC-18ED7DA5C39A}"/>
                  </a:ext>
                </a:extLst>
              </p:cNvPr>
              <p:cNvSpPr/>
              <p:nvPr/>
            </p:nvSpPr>
            <p:spPr>
              <a:xfrm>
                <a:off x="1971647" y="5352395"/>
                <a:ext cx="106973" cy="118234"/>
              </a:xfrm>
              <a:custGeom>
                <a:avLst/>
                <a:gdLst>
                  <a:gd name="connsiteX0" fmla="*/ 121736 w 118009"/>
                  <a:gd name="connsiteY0" fmla="*/ 0 h 130432"/>
                  <a:gd name="connsiteX1" fmla="*/ 121736 w 118009"/>
                  <a:gd name="connsiteY1" fmla="*/ 134780 h 130432"/>
                  <a:gd name="connsiteX2" fmla="*/ 89439 w 118009"/>
                  <a:gd name="connsiteY2" fmla="*/ 134780 h 130432"/>
                  <a:gd name="connsiteX3" fmla="*/ 89439 w 118009"/>
                  <a:gd name="connsiteY3" fmla="*/ 116768 h 130432"/>
                  <a:gd name="connsiteX4" fmla="*/ 88818 w 118009"/>
                  <a:gd name="connsiteY4" fmla="*/ 116768 h 130432"/>
                  <a:gd name="connsiteX5" fmla="*/ 72048 w 118009"/>
                  <a:gd name="connsiteY5" fmla="*/ 131053 h 130432"/>
                  <a:gd name="connsiteX6" fmla="*/ 48446 w 118009"/>
                  <a:gd name="connsiteY6" fmla="*/ 136022 h 130432"/>
                  <a:gd name="connsiteX7" fmla="*/ 12422 w 118009"/>
                  <a:gd name="connsiteY7" fmla="*/ 122979 h 130432"/>
                  <a:gd name="connsiteX8" fmla="*/ 0 w 118009"/>
                  <a:gd name="connsiteY8" fmla="*/ 81365 h 130432"/>
                  <a:gd name="connsiteX9" fmla="*/ 0 w 118009"/>
                  <a:gd name="connsiteY9" fmla="*/ 0 h 130432"/>
                  <a:gd name="connsiteX10" fmla="*/ 32297 w 118009"/>
                  <a:gd name="connsiteY10" fmla="*/ 0 h 130432"/>
                  <a:gd name="connsiteX11" fmla="*/ 32297 w 118009"/>
                  <a:gd name="connsiteY11" fmla="*/ 78259 h 130432"/>
                  <a:gd name="connsiteX12" fmla="*/ 39129 w 118009"/>
                  <a:gd name="connsiteY12" fmla="*/ 103725 h 130432"/>
                  <a:gd name="connsiteX13" fmla="*/ 59626 w 118009"/>
                  <a:gd name="connsiteY13" fmla="*/ 112420 h 130432"/>
                  <a:gd name="connsiteX14" fmla="*/ 81364 w 118009"/>
                  <a:gd name="connsiteY14" fmla="*/ 103103 h 130432"/>
                  <a:gd name="connsiteX15" fmla="*/ 89439 w 118009"/>
                  <a:gd name="connsiteY15" fmla="*/ 78259 h 130432"/>
                  <a:gd name="connsiteX16" fmla="*/ 89439 w 118009"/>
                  <a:gd name="connsiteY16" fmla="*/ 0 h 130432"/>
                  <a:gd name="connsiteX17" fmla="*/ 121736 w 118009"/>
                  <a:gd name="connsiteY17"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009" h="130432">
                    <a:moveTo>
                      <a:pt x="121736" y="0"/>
                    </a:moveTo>
                    <a:lnTo>
                      <a:pt x="121736" y="134780"/>
                    </a:lnTo>
                    <a:lnTo>
                      <a:pt x="89439" y="134780"/>
                    </a:lnTo>
                    <a:lnTo>
                      <a:pt x="89439" y="116768"/>
                    </a:lnTo>
                    <a:lnTo>
                      <a:pt x="88818" y="116768"/>
                    </a:lnTo>
                    <a:cubicBezTo>
                      <a:pt x="84470" y="122979"/>
                      <a:pt x="78880" y="127948"/>
                      <a:pt x="72048" y="131053"/>
                    </a:cubicBezTo>
                    <a:cubicBezTo>
                      <a:pt x="65216" y="134780"/>
                      <a:pt x="57141" y="136022"/>
                      <a:pt x="48446" y="136022"/>
                    </a:cubicBezTo>
                    <a:cubicBezTo>
                      <a:pt x="32918" y="136022"/>
                      <a:pt x="21118" y="131674"/>
                      <a:pt x="12422" y="122979"/>
                    </a:cubicBezTo>
                    <a:cubicBezTo>
                      <a:pt x="4348" y="114283"/>
                      <a:pt x="0" y="99998"/>
                      <a:pt x="0" y="81365"/>
                    </a:cubicBezTo>
                    <a:lnTo>
                      <a:pt x="0" y="0"/>
                    </a:lnTo>
                    <a:lnTo>
                      <a:pt x="32297" y="0"/>
                    </a:lnTo>
                    <a:lnTo>
                      <a:pt x="32297" y="78259"/>
                    </a:lnTo>
                    <a:cubicBezTo>
                      <a:pt x="32297" y="89439"/>
                      <a:pt x="34782" y="98135"/>
                      <a:pt x="39129" y="103725"/>
                    </a:cubicBezTo>
                    <a:cubicBezTo>
                      <a:pt x="43477" y="109315"/>
                      <a:pt x="50309" y="112420"/>
                      <a:pt x="59626" y="112420"/>
                    </a:cubicBezTo>
                    <a:cubicBezTo>
                      <a:pt x="68942" y="112420"/>
                      <a:pt x="75774" y="109315"/>
                      <a:pt x="81364" y="103103"/>
                    </a:cubicBezTo>
                    <a:cubicBezTo>
                      <a:pt x="86954" y="96892"/>
                      <a:pt x="89439" y="88197"/>
                      <a:pt x="89439" y="78259"/>
                    </a:cubicBezTo>
                    <a:lnTo>
                      <a:pt x="89439" y="0"/>
                    </a:lnTo>
                    <a:lnTo>
                      <a:pt x="121736"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50F89136-1B22-4F7B-8669-7C30BEF93687}"/>
                  </a:ext>
                </a:extLst>
              </p:cNvPr>
              <p:cNvSpPr/>
              <p:nvPr/>
            </p:nvSpPr>
            <p:spPr>
              <a:xfrm>
                <a:off x="2108460" y="5350143"/>
                <a:ext cx="67562" cy="123864"/>
              </a:xfrm>
              <a:custGeom>
                <a:avLst/>
                <a:gdLst>
                  <a:gd name="connsiteX0" fmla="*/ 66458 w 74532"/>
                  <a:gd name="connsiteY0" fmla="*/ 0 h 136643"/>
                  <a:gd name="connsiteX1" fmla="*/ 73290 w 74532"/>
                  <a:gd name="connsiteY1" fmla="*/ 621 h 136643"/>
                  <a:gd name="connsiteX2" fmla="*/ 78259 w 74532"/>
                  <a:gd name="connsiteY2" fmla="*/ 1863 h 136643"/>
                  <a:gd name="connsiteX3" fmla="*/ 78259 w 74532"/>
                  <a:gd name="connsiteY3" fmla="*/ 34161 h 136643"/>
                  <a:gd name="connsiteX4" fmla="*/ 70806 w 74532"/>
                  <a:gd name="connsiteY4" fmla="*/ 30434 h 136643"/>
                  <a:gd name="connsiteX5" fmla="*/ 59005 w 74532"/>
                  <a:gd name="connsiteY5" fmla="*/ 28571 h 136643"/>
                  <a:gd name="connsiteX6" fmla="*/ 39129 w 74532"/>
                  <a:gd name="connsiteY6" fmla="*/ 38509 h 136643"/>
                  <a:gd name="connsiteX7" fmla="*/ 31055 w 74532"/>
                  <a:gd name="connsiteY7" fmla="*/ 68943 h 136643"/>
                  <a:gd name="connsiteX8" fmla="*/ 31055 w 74532"/>
                  <a:gd name="connsiteY8" fmla="*/ 137264 h 136643"/>
                  <a:gd name="connsiteX9" fmla="*/ 0 w 74532"/>
                  <a:gd name="connsiteY9" fmla="*/ 137264 h 136643"/>
                  <a:gd name="connsiteX10" fmla="*/ 0 w 74532"/>
                  <a:gd name="connsiteY10" fmla="*/ 2484 h 136643"/>
                  <a:gd name="connsiteX11" fmla="*/ 31676 w 74532"/>
                  <a:gd name="connsiteY11" fmla="*/ 2484 h 136643"/>
                  <a:gd name="connsiteX12" fmla="*/ 31676 w 74532"/>
                  <a:gd name="connsiteY12" fmla="*/ 23602 h 136643"/>
                  <a:gd name="connsiteX13" fmla="*/ 32297 w 74532"/>
                  <a:gd name="connsiteY13" fmla="*/ 23602 h 136643"/>
                  <a:gd name="connsiteX14" fmla="*/ 45340 w 74532"/>
                  <a:gd name="connsiteY14" fmla="*/ 6211 h 136643"/>
                  <a:gd name="connsiteX15" fmla="*/ 66458 w 74532"/>
                  <a:gd name="connsiteY15" fmla="*/ 0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532" h="136643">
                    <a:moveTo>
                      <a:pt x="66458" y="0"/>
                    </a:moveTo>
                    <a:cubicBezTo>
                      <a:pt x="68942" y="0"/>
                      <a:pt x="71427" y="0"/>
                      <a:pt x="73290" y="621"/>
                    </a:cubicBezTo>
                    <a:cubicBezTo>
                      <a:pt x="75153" y="1242"/>
                      <a:pt x="77017" y="1242"/>
                      <a:pt x="78259" y="1863"/>
                    </a:cubicBezTo>
                    <a:lnTo>
                      <a:pt x="78259" y="34161"/>
                    </a:lnTo>
                    <a:cubicBezTo>
                      <a:pt x="76396" y="32919"/>
                      <a:pt x="73911" y="31676"/>
                      <a:pt x="70806" y="30434"/>
                    </a:cubicBezTo>
                    <a:cubicBezTo>
                      <a:pt x="67700" y="29192"/>
                      <a:pt x="63974" y="28571"/>
                      <a:pt x="59005" y="28571"/>
                    </a:cubicBezTo>
                    <a:cubicBezTo>
                      <a:pt x="50930" y="28571"/>
                      <a:pt x="44719" y="31676"/>
                      <a:pt x="39129" y="38509"/>
                    </a:cubicBezTo>
                    <a:cubicBezTo>
                      <a:pt x="33539" y="45341"/>
                      <a:pt x="31055" y="55278"/>
                      <a:pt x="31055" y="68943"/>
                    </a:cubicBezTo>
                    <a:lnTo>
                      <a:pt x="31055" y="137264"/>
                    </a:lnTo>
                    <a:lnTo>
                      <a:pt x="0" y="137264"/>
                    </a:lnTo>
                    <a:lnTo>
                      <a:pt x="0" y="2484"/>
                    </a:lnTo>
                    <a:lnTo>
                      <a:pt x="31676" y="2484"/>
                    </a:lnTo>
                    <a:lnTo>
                      <a:pt x="31676" y="23602"/>
                    </a:lnTo>
                    <a:lnTo>
                      <a:pt x="32297" y="23602"/>
                    </a:lnTo>
                    <a:cubicBezTo>
                      <a:pt x="35403" y="16149"/>
                      <a:pt x="39750" y="10559"/>
                      <a:pt x="45340" y="6211"/>
                    </a:cubicBezTo>
                    <a:cubicBezTo>
                      <a:pt x="51551" y="2484"/>
                      <a:pt x="58384" y="0"/>
                      <a:pt x="66458" y="0"/>
                    </a:cubicBez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F079688-6CCB-4D6F-B819-C3D51AE816FB}"/>
                  </a:ext>
                </a:extLst>
              </p:cNvPr>
              <p:cNvSpPr/>
              <p:nvPr/>
            </p:nvSpPr>
            <p:spPr>
              <a:xfrm>
                <a:off x="2181089" y="5350143"/>
                <a:ext cx="106973" cy="123864"/>
              </a:xfrm>
              <a:custGeom>
                <a:avLst/>
                <a:gdLst>
                  <a:gd name="connsiteX0" fmla="*/ 113041 w 118009"/>
                  <a:gd name="connsiteY0" fmla="*/ 103725 h 136643"/>
                  <a:gd name="connsiteX1" fmla="*/ 113041 w 118009"/>
                  <a:gd name="connsiteY1" fmla="*/ 129811 h 136643"/>
                  <a:gd name="connsiteX2" fmla="*/ 92544 w 118009"/>
                  <a:gd name="connsiteY2" fmla="*/ 137885 h 136643"/>
                  <a:gd name="connsiteX3" fmla="*/ 65216 w 118009"/>
                  <a:gd name="connsiteY3" fmla="*/ 140991 h 136643"/>
                  <a:gd name="connsiteX4" fmla="*/ 17391 w 118009"/>
                  <a:gd name="connsiteY4" fmla="*/ 122979 h 136643"/>
                  <a:gd name="connsiteX5" fmla="*/ 0 w 118009"/>
                  <a:gd name="connsiteY5" fmla="*/ 72048 h 136643"/>
                  <a:gd name="connsiteX6" fmla="*/ 18012 w 118009"/>
                  <a:gd name="connsiteY6" fmla="*/ 20496 h 136643"/>
                  <a:gd name="connsiteX7" fmla="*/ 64595 w 118009"/>
                  <a:gd name="connsiteY7" fmla="*/ 0 h 136643"/>
                  <a:gd name="connsiteX8" fmla="*/ 108072 w 118009"/>
                  <a:gd name="connsiteY8" fmla="*/ 17391 h 136643"/>
                  <a:gd name="connsiteX9" fmla="*/ 123599 w 118009"/>
                  <a:gd name="connsiteY9" fmla="*/ 64595 h 136643"/>
                  <a:gd name="connsiteX10" fmla="*/ 123599 w 118009"/>
                  <a:gd name="connsiteY10" fmla="*/ 80123 h 136643"/>
                  <a:gd name="connsiteX11" fmla="*/ 31055 w 118009"/>
                  <a:gd name="connsiteY11" fmla="*/ 80123 h 136643"/>
                  <a:gd name="connsiteX12" fmla="*/ 44098 w 118009"/>
                  <a:gd name="connsiteY12" fmla="*/ 108693 h 136643"/>
                  <a:gd name="connsiteX13" fmla="*/ 72669 w 118009"/>
                  <a:gd name="connsiteY13" fmla="*/ 116768 h 136643"/>
                  <a:gd name="connsiteX14" fmla="*/ 94408 w 118009"/>
                  <a:gd name="connsiteY14" fmla="*/ 113041 h 136643"/>
                  <a:gd name="connsiteX15" fmla="*/ 113041 w 118009"/>
                  <a:gd name="connsiteY15" fmla="*/ 103725 h 136643"/>
                  <a:gd name="connsiteX16" fmla="*/ 92544 w 118009"/>
                  <a:gd name="connsiteY16" fmla="*/ 56521 h 136643"/>
                  <a:gd name="connsiteX17" fmla="*/ 85091 w 118009"/>
                  <a:gd name="connsiteY17" fmla="*/ 32297 h 136643"/>
                  <a:gd name="connsiteX18" fmla="*/ 64595 w 118009"/>
                  <a:gd name="connsiteY18" fmla="*/ 24223 h 136643"/>
                  <a:gd name="connsiteX19" fmla="*/ 44098 w 118009"/>
                  <a:gd name="connsiteY19" fmla="*/ 32297 h 136643"/>
                  <a:gd name="connsiteX20" fmla="*/ 32297 w 118009"/>
                  <a:gd name="connsiteY20" fmla="*/ 56521 h 136643"/>
                  <a:gd name="connsiteX21" fmla="*/ 92544 w 118009"/>
                  <a:gd name="connsiteY21" fmla="*/ 56521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009" h="136643">
                    <a:moveTo>
                      <a:pt x="113041" y="103725"/>
                    </a:moveTo>
                    <a:lnTo>
                      <a:pt x="113041" y="129811"/>
                    </a:lnTo>
                    <a:cubicBezTo>
                      <a:pt x="108072" y="132917"/>
                      <a:pt x="100619" y="136022"/>
                      <a:pt x="92544" y="137885"/>
                    </a:cubicBezTo>
                    <a:cubicBezTo>
                      <a:pt x="83849" y="139749"/>
                      <a:pt x="75153" y="140991"/>
                      <a:pt x="65216" y="140991"/>
                    </a:cubicBezTo>
                    <a:cubicBezTo>
                      <a:pt x="44719" y="140991"/>
                      <a:pt x="28571" y="134780"/>
                      <a:pt x="17391" y="122979"/>
                    </a:cubicBezTo>
                    <a:cubicBezTo>
                      <a:pt x="6211" y="111178"/>
                      <a:pt x="0" y="93787"/>
                      <a:pt x="0" y="72048"/>
                    </a:cubicBezTo>
                    <a:cubicBezTo>
                      <a:pt x="0" y="50931"/>
                      <a:pt x="6211" y="34161"/>
                      <a:pt x="18012" y="20496"/>
                    </a:cubicBezTo>
                    <a:cubicBezTo>
                      <a:pt x="29813" y="6832"/>
                      <a:pt x="45962" y="0"/>
                      <a:pt x="64595" y="0"/>
                    </a:cubicBezTo>
                    <a:cubicBezTo>
                      <a:pt x="83228" y="0"/>
                      <a:pt x="97513" y="5590"/>
                      <a:pt x="108072" y="17391"/>
                    </a:cubicBezTo>
                    <a:cubicBezTo>
                      <a:pt x="118631" y="28571"/>
                      <a:pt x="123599" y="44720"/>
                      <a:pt x="123599" y="64595"/>
                    </a:cubicBezTo>
                    <a:lnTo>
                      <a:pt x="123599" y="80123"/>
                    </a:lnTo>
                    <a:lnTo>
                      <a:pt x="31055" y="80123"/>
                    </a:lnTo>
                    <a:cubicBezTo>
                      <a:pt x="32297" y="93787"/>
                      <a:pt x="36645" y="103103"/>
                      <a:pt x="44098" y="108693"/>
                    </a:cubicBezTo>
                    <a:cubicBezTo>
                      <a:pt x="51551" y="114283"/>
                      <a:pt x="60868" y="116768"/>
                      <a:pt x="72669" y="116768"/>
                    </a:cubicBezTo>
                    <a:cubicBezTo>
                      <a:pt x="80122" y="116768"/>
                      <a:pt x="87575" y="115526"/>
                      <a:pt x="94408" y="113041"/>
                    </a:cubicBezTo>
                    <a:cubicBezTo>
                      <a:pt x="101240" y="110557"/>
                      <a:pt x="107451" y="107451"/>
                      <a:pt x="113041" y="103725"/>
                    </a:cubicBezTo>
                    <a:close/>
                    <a:moveTo>
                      <a:pt x="92544" y="56521"/>
                    </a:moveTo>
                    <a:cubicBezTo>
                      <a:pt x="92544" y="45962"/>
                      <a:pt x="90060" y="37887"/>
                      <a:pt x="85091" y="32297"/>
                    </a:cubicBezTo>
                    <a:cubicBezTo>
                      <a:pt x="80122" y="26708"/>
                      <a:pt x="73290" y="24223"/>
                      <a:pt x="64595" y="24223"/>
                    </a:cubicBezTo>
                    <a:cubicBezTo>
                      <a:pt x="57141" y="24223"/>
                      <a:pt x="50309" y="26708"/>
                      <a:pt x="44098" y="32297"/>
                    </a:cubicBezTo>
                    <a:cubicBezTo>
                      <a:pt x="37887" y="37887"/>
                      <a:pt x="34161" y="45962"/>
                      <a:pt x="32297" y="56521"/>
                    </a:cubicBezTo>
                    <a:lnTo>
                      <a:pt x="92544" y="56521"/>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71339536-30AE-427E-9C81-D181BCB2DCAC}"/>
                  </a:ext>
                </a:extLst>
              </p:cNvPr>
              <p:cNvSpPr/>
              <p:nvPr/>
            </p:nvSpPr>
            <p:spPr>
              <a:xfrm>
                <a:off x="1694643" y="5056810"/>
                <a:ext cx="962757" cy="185796"/>
              </a:xfrm>
              <a:custGeom>
                <a:avLst/>
                <a:gdLst>
                  <a:gd name="connsiteX0" fmla="*/ 204343 w 1062084"/>
                  <a:gd name="connsiteY0" fmla="*/ 13664 h 204964"/>
                  <a:gd name="connsiteX1" fmla="*/ 204343 w 1062084"/>
                  <a:gd name="connsiteY1" fmla="*/ 201859 h 204964"/>
                  <a:gd name="connsiteX2" fmla="*/ 171424 w 1062084"/>
                  <a:gd name="connsiteY2" fmla="*/ 201859 h 204964"/>
                  <a:gd name="connsiteX3" fmla="*/ 171424 w 1062084"/>
                  <a:gd name="connsiteY3" fmla="*/ 54657 h 204964"/>
                  <a:gd name="connsiteX4" fmla="*/ 170803 w 1062084"/>
                  <a:gd name="connsiteY4" fmla="*/ 54657 h 204964"/>
                  <a:gd name="connsiteX5" fmla="*/ 112419 w 1062084"/>
                  <a:gd name="connsiteY5" fmla="*/ 202480 h 204964"/>
                  <a:gd name="connsiteX6" fmla="*/ 90681 w 1062084"/>
                  <a:gd name="connsiteY6" fmla="*/ 202480 h 204964"/>
                  <a:gd name="connsiteX7" fmla="*/ 31055 w 1062084"/>
                  <a:gd name="connsiteY7" fmla="*/ 54657 h 204964"/>
                  <a:gd name="connsiteX8" fmla="*/ 30434 w 1062084"/>
                  <a:gd name="connsiteY8" fmla="*/ 54657 h 204964"/>
                  <a:gd name="connsiteX9" fmla="*/ 30434 w 1062084"/>
                  <a:gd name="connsiteY9" fmla="*/ 202480 h 204964"/>
                  <a:gd name="connsiteX10" fmla="*/ 0 w 1062084"/>
                  <a:gd name="connsiteY10" fmla="*/ 202480 h 204964"/>
                  <a:gd name="connsiteX11" fmla="*/ 0 w 1062084"/>
                  <a:gd name="connsiteY11" fmla="*/ 13664 h 204964"/>
                  <a:gd name="connsiteX12" fmla="*/ 46583 w 1062084"/>
                  <a:gd name="connsiteY12" fmla="*/ 13664 h 204964"/>
                  <a:gd name="connsiteX13" fmla="*/ 100618 w 1062084"/>
                  <a:gd name="connsiteY13" fmla="*/ 153413 h 204964"/>
                  <a:gd name="connsiteX14" fmla="*/ 101240 w 1062084"/>
                  <a:gd name="connsiteY14" fmla="*/ 153413 h 204964"/>
                  <a:gd name="connsiteX15" fmla="*/ 158381 w 1062084"/>
                  <a:gd name="connsiteY15" fmla="*/ 13664 h 204964"/>
                  <a:gd name="connsiteX16" fmla="*/ 204343 w 1062084"/>
                  <a:gd name="connsiteY16" fmla="*/ 13664 h 204964"/>
                  <a:gd name="connsiteX17" fmla="*/ 231671 w 1062084"/>
                  <a:gd name="connsiteY17" fmla="*/ 27950 h 204964"/>
                  <a:gd name="connsiteX18" fmla="*/ 237261 w 1062084"/>
                  <a:gd name="connsiteY18" fmla="*/ 14907 h 204964"/>
                  <a:gd name="connsiteX19" fmla="*/ 250925 w 1062084"/>
                  <a:gd name="connsiteY19" fmla="*/ 9317 h 204964"/>
                  <a:gd name="connsiteX20" fmla="*/ 264589 w 1062084"/>
                  <a:gd name="connsiteY20" fmla="*/ 14907 h 204964"/>
                  <a:gd name="connsiteX21" fmla="*/ 270179 w 1062084"/>
                  <a:gd name="connsiteY21" fmla="*/ 27950 h 204964"/>
                  <a:gd name="connsiteX22" fmla="*/ 264589 w 1062084"/>
                  <a:gd name="connsiteY22" fmla="*/ 40993 h 204964"/>
                  <a:gd name="connsiteX23" fmla="*/ 250925 w 1062084"/>
                  <a:gd name="connsiteY23" fmla="*/ 45962 h 204964"/>
                  <a:gd name="connsiteX24" fmla="*/ 237261 w 1062084"/>
                  <a:gd name="connsiteY24" fmla="*/ 40372 h 204964"/>
                  <a:gd name="connsiteX25" fmla="*/ 231671 w 1062084"/>
                  <a:gd name="connsiteY25" fmla="*/ 27950 h 204964"/>
                  <a:gd name="connsiteX26" fmla="*/ 267074 w 1062084"/>
                  <a:gd name="connsiteY26" fmla="*/ 67079 h 204964"/>
                  <a:gd name="connsiteX27" fmla="*/ 267074 w 1062084"/>
                  <a:gd name="connsiteY27" fmla="*/ 201859 h 204964"/>
                  <a:gd name="connsiteX28" fmla="*/ 235398 w 1062084"/>
                  <a:gd name="connsiteY28" fmla="*/ 201859 h 204964"/>
                  <a:gd name="connsiteX29" fmla="*/ 235398 w 1062084"/>
                  <a:gd name="connsiteY29" fmla="*/ 67079 h 204964"/>
                  <a:gd name="connsiteX30" fmla="*/ 267074 w 1062084"/>
                  <a:gd name="connsiteY30" fmla="*/ 67079 h 204964"/>
                  <a:gd name="connsiteX31" fmla="*/ 363345 w 1062084"/>
                  <a:gd name="connsiteY31" fmla="*/ 178878 h 204964"/>
                  <a:gd name="connsiteX32" fmla="*/ 378872 w 1062084"/>
                  <a:gd name="connsiteY32" fmla="*/ 175773 h 204964"/>
                  <a:gd name="connsiteX33" fmla="*/ 394400 w 1062084"/>
                  <a:gd name="connsiteY33" fmla="*/ 167077 h 204964"/>
                  <a:gd name="connsiteX34" fmla="*/ 394400 w 1062084"/>
                  <a:gd name="connsiteY34" fmla="*/ 196890 h 204964"/>
                  <a:gd name="connsiteX35" fmla="*/ 377009 w 1062084"/>
                  <a:gd name="connsiteY35" fmla="*/ 203723 h 204964"/>
                  <a:gd name="connsiteX36" fmla="*/ 355891 w 1062084"/>
                  <a:gd name="connsiteY36" fmla="*/ 206207 h 204964"/>
                  <a:gd name="connsiteX37" fmla="*/ 307445 w 1062084"/>
                  <a:gd name="connsiteY37" fmla="*/ 187574 h 204964"/>
                  <a:gd name="connsiteX38" fmla="*/ 288812 w 1062084"/>
                  <a:gd name="connsiteY38" fmla="*/ 139749 h 204964"/>
                  <a:gd name="connsiteX39" fmla="*/ 308067 w 1062084"/>
                  <a:gd name="connsiteY39" fmla="*/ 86334 h 204964"/>
                  <a:gd name="connsiteX40" fmla="*/ 362102 w 1062084"/>
                  <a:gd name="connsiteY40" fmla="*/ 65216 h 204964"/>
                  <a:gd name="connsiteX41" fmla="*/ 380114 w 1062084"/>
                  <a:gd name="connsiteY41" fmla="*/ 67700 h 204964"/>
                  <a:gd name="connsiteX42" fmla="*/ 394400 w 1062084"/>
                  <a:gd name="connsiteY42" fmla="*/ 73290 h 204964"/>
                  <a:gd name="connsiteX43" fmla="*/ 394400 w 1062084"/>
                  <a:gd name="connsiteY43" fmla="*/ 103725 h 204964"/>
                  <a:gd name="connsiteX44" fmla="*/ 379493 w 1062084"/>
                  <a:gd name="connsiteY44" fmla="*/ 95650 h 204964"/>
                  <a:gd name="connsiteX45" fmla="*/ 363966 w 1062084"/>
                  <a:gd name="connsiteY45" fmla="*/ 92545 h 204964"/>
                  <a:gd name="connsiteX46" fmla="*/ 333532 w 1062084"/>
                  <a:gd name="connsiteY46" fmla="*/ 104967 h 204964"/>
                  <a:gd name="connsiteX47" fmla="*/ 321731 w 1062084"/>
                  <a:gd name="connsiteY47" fmla="*/ 137885 h 204964"/>
                  <a:gd name="connsiteX48" fmla="*/ 332911 w 1062084"/>
                  <a:gd name="connsiteY48" fmla="*/ 169562 h 204964"/>
                  <a:gd name="connsiteX49" fmla="*/ 363345 w 1062084"/>
                  <a:gd name="connsiteY49" fmla="*/ 178878 h 204964"/>
                  <a:gd name="connsiteX50" fmla="*/ 485081 w 1062084"/>
                  <a:gd name="connsiteY50" fmla="*/ 65216 h 204964"/>
                  <a:gd name="connsiteX51" fmla="*/ 491913 w 1062084"/>
                  <a:gd name="connsiteY51" fmla="*/ 65837 h 204964"/>
                  <a:gd name="connsiteX52" fmla="*/ 496882 w 1062084"/>
                  <a:gd name="connsiteY52" fmla="*/ 67079 h 204964"/>
                  <a:gd name="connsiteX53" fmla="*/ 496882 w 1062084"/>
                  <a:gd name="connsiteY53" fmla="*/ 99377 h 204964"/>
                  <a:gd name="connsiteX54" fmla="*/ 489428 w 1062084"/>
                  <a:gd name="connsiteY54" fmla="*/ 95650 h 204964"/>
                  <a:gd name="connsiteX55" fmla="*/ 477627 w 1062084"/>
                  <a:gd name="connsiteY55" fmla="*/ 93787 h 204964"/>
                  <a:gd name="connsiteX56" fmla="*/ 457752 w 1062084"/>
                  <a:gd name="connsiteY56" fmla="*/ 103725 h 204964"/>
                  <a:gd name="connsiteX57" fmla="*/ 449678 w 1062084"/>
                  <a:gd name="connsiteY57" fmla="*/ 134159 h 204964"/>
                  <a:gd name="connsiteX58" fmla="*/ 449678 w 1062084"/>
                  <a:gd name="connsiteY58" fmla="*/ 202480 h 204964"/>
                  <a:gd name="connsiteX59" fmla="*/ 418002 w 1062084"/>
                  <a:gd name="connsiteY59" fmla="*/ 202480 h 204964"/>
                  <a:gd name="connsiteX60" fmla="*/ 418002 w 1062084"/>
                  <a:gd name="connsiteY60" fmla="*/ 67079 h 204964"/>
                  <a:gd name="connsiteX61" fmla="*/ 449678 w 1062084"/>
                  <a:gd name="connsiteY61" fmla="*/ 67079 h 204964"/>
                  <a:gd name="connsiteX62" fmla="*/ 449678 w 1062084"/>
                  <a:gd name="connsiteY62" fmla="*/ 88197 h 204964"/>
                  <a:gd name="connsiteX63" fmla="*/ 450299 w 1062084"/>
                  <a:gd name="connsiteY63" fmla="*/ 88197 h 204964"/>
                  <a:gd name="connsiteX64" fmla="*/ 463342 w 1062084"/>
                  <a:gd name="connsiteY64" fmla="*/ 70806 h 204964"/>
                  <a:gd name="connsiteX65" fmla="*/ 485081 w 1062084"/>
                  <a:gd name="connsiteY65" fmla="*/ 65216 h 204964"/>
                  <a:gd name="connsiteX66" fmla="*/ 498745 w 1062084"/>
                  <a:gd name="connsiteY66" fmla="*/ 136643 h 204964"/>
                  <a:gd name="connsiteX67" fmla="*/ 517378 w 1062084"/>
                  <a:gd name="connsiteY67" fmla="*/ 83849 h 204964"/>
                  <a:gd name="connsiteX68" fmla="*/ 570172 w 1062084"/>
                  <a:gd name="connsiteY68" fmla="*/ 63974 h 204964"/>
                  <a:gd name="connsiteX69" fmla="*/ 619860 w 1062084"/>
                  <a:gd name="connsiteY69" fmla="*/ 82607 h 204964"/>
                  <a:gd name="connsiteX70" fmla="*/ 637872 w 1062084"/>
                  <a:gd name="connsiteY70" fmla="*/ 133538 h 204964"/>
                  <a:gd name="connsiteX71" fmla="*/ 619239 w 1062084"/>
                  <a:gd name="connsiteY71" fmla="*/ 185711 h 204964"/>
                  <a:gd name="connsiteX72" fmla="*/ 567687 w 1062084"/>
                  <a:gd name="connsiteY72" fmla="*/ 204965 h 204964"/>
                  <a:gd name="connsiteX73" fmla="*/ 517999 w 1062084"/>
                  <a:gd name="connsiteY73" fmla="*/ 186332 h 204964"/>
                  <a:gd name="connsiteX74" fmla="*/ 498745 w 1062084"/>
                  <a:gd name="connsiteY74" fmla="*/ 136643 h 204964"/>
                  <a:gd name="connsiteX75" fmla="*/ 531663 w 1062084"/>
                  <a:gd name="connsiteY75" fmla="*/ 135401 h 204964"/>
                  <a:gd name="connsiteX76" fmla="*/ 540980 w 1062084"/>
                  <a:gd name="connsiteY76" fmla="*/ 167698 h 204964"/>
                  <a:gd name="connsiteX77" fmla="*/ 568308 w 1062084"/>
                  <a:gd name="connsiteY77" fmla="*/ 178878 h 204964"/>
                  <a:gd name="connsiteX78" fmla="*/ 594395 w 1062084"/>
                  <a:gd name="connsiteY78" fmla="*/ 167698 h 204964"/>
                  <a:gd name="connsiteX79" fmla="*/ 603711 w 1062084"/>
                  <a:gd name="connsiteY79" fmla="*/ 134780 h 204964"/>
                  <a:gd name="connsiteX80" fmla="*/ 594395 w 1062084"/>
                  <a:gd name="connsiteY80" fmla="*/ 101861 h 204964"/>
                  <a:gd name="connsiteX81" fmla="*/ 568308 w 1062084"/>
                  <a:gd name="connsiteY81" fmla="*/ 90681 h 204964"/>
                  <a:gd name="connsiteX82" fmla="*/ 540980 w 1062084"/>
                  <a:gd name="connsiteY82" fmla="*/ 102482 h 204964"/>
                  <a:gd name="connsiteX83" fmla="*/ 531663 w 1062084"/>
                  <a:gd name="connsiteY83" fmla="*/ 135401 h 204964"/>
                  <a:gd name="connsiteX84" fmla="*/ 684454 w 1062084"/>
                  <a:gd name="connsiteY84" fmla="*/ 102482 h 204964"/>
                  <a:gd name="connsiteX85" fmla="*/ 688802 w 1062084"/>
                  <a:gd name="connsiteY85" fmla="*/ 113041 h 204964"/>
                  <a:gd name="connsiteX86" fmla="*/ 708056 w 1062084"/>
                  <a:gd name="connsiteY86" fmla="*/ 122979 h 204964"/>
                  <a:gd name="connsiteX87" fmla="*/ 734764 w 1062084"/>
                  <a:gd name="connsiteY87" fmla="*/ 140370 h 204964"/>
                  <a:gd name="connsiteX88" fmla="*/ 742217 w 1062084"/>
                  <a:gd name="connsiteY88" fmla="*/ 163351 h 204964"/>
                  <a:gd name="connsiteX89" fmla="*/ 727310 w 1062084"/>
                  <a:gd name="connsiteY89" fmla="*/ 193785 h 204964"/>
                  <a:gd name="connsiteX90" fmla="*/ 687560 w 1062084"/>
                  <a:gd name="connsiteY90" fmla="*/ 205586 h 204964"/>
                  <a:gd name="connsiteX91" fmla="*/ 668927 w 1062084"/>
                  <a:gd name="connsiteY91" fmla="*/ 203723 h 204964"/>
                  <a:gd name="connsiteX92" fmla="*/ 651536 w 1062084"/>
                  <a:gd name="connsiteY92" fmla="*/ 198754 h 204964"/>
                  <a:gd name="connsiteX93" fmla="*/ 651536 w 1062084"/>
                  <a:gd name="connsiteY93" fmla="*/ 167698 h 204964"/>
                  <a:gd name="connsiteX94" fmla="*/ 670169 w 1062084"/>
                  <a:gd name="connsiteY94" fmla="*/ 177015 h 204964"/>
                  <a:gd name="connsiteX95" fmla="*/ 688181 w 1062084"/>
                  <a:gd name="connsiteY95" fmla="*/ 180742 h 204964"/>
                  <a:gd name="connsiteX96" fmla="*/ 704330 w 1062084"/>
                  <a:gd name="connsiteY96" fmla="*/ 177636 h 204964"/>
                  <a:gd name="connsiteX97" fmla="*/ 709298 w 1062084"/>
                  <a:gd name="connsiteY97" fmla="*/ 167698 h 204964"/>
                  <a:gd name="connsiteX98" fmla="*/ 703708 w 1062084"/>
                  <a:gd name="connsiteY98" fmla="*/ 156519 h 204964"/>
                  <a:gd name="connsiteX99" fmla="*/ 683833 w 1062084"/>
                  <a:gd name="connsiteY99" fmla="*/ 145960 h 204964"/>
                  <a:gd name="connsiteX100" fmla="*/ 658989 w 1062084"/>
                  <a:gd name="connsiteY100" fmla="*/ 129190 h 204964"/>
                  <a:gd name="connsiteX101" fmla="*/ 651536 w 1062084"/>
                  <a:gd name="connsiteY101" fmla="*/ 105588 h 204964"/>
                  <a:gd name="connsiteX102" fmla="*/ 665821 w 1062084"/>
                  <a:gd name="connsiteY102" fmla="*/ 75775 h 204964"/>
                  <a:gd name="connsiteX103" fmla="*/ 703708 w 1062084"/>
                  <a:gd name="connsiteY103" fmla="*/ 63974 h 204964"/>
                  <a:gd name="connsiteX104" fmla="*/ 719857 w 1062084"/>
                  <a:gd name="connsiteY104" fmla="*/ 65837 h 204964"/>
                  <a:gd name="connsiteX105" fmla="*/ 734764 w 1062084"/>
                  <a:gd name="connsiteY105" fmla="*/ 70185 h 204964"/>
                  <a:gd name="connsiteX106" fmla="*/ 734764 w 1062084"/>
                  <a:gd name="connsiteY106" fmla="*/ 99377 h 204964"/>
                  <a:gd name="connsiteX107" fmla="*/ 719857 w 1062084"/>
                  <a:gd name="connsiteY107" fmla="*/ 91924 h 204964"/>
                  <a:gd name="connsiteX108" fmla="*/ 703087 w 1062084"/>
                  <a:gd name="connsiteY108" fmla="*/ 88818 h 204964"/>
                  <a:gd name="connsiteX109" fmla="*/ 688802 w 1062084"/>
                  <a:gd name="connsiteY109" fmla="*/ 92545 h 204964"/>
                  <a:gd name="connsiteX110" fmla="*/ 684454 w 1062084"/>
                  <a:gd name="connsiteY110" fmla="*/ 102482 h 204964"/>
                  <a:gd name="connsiteX111" fmla="*/ 756502 w 1062084"/>
                  <a:gd name="connsiteY111" fmla="*/ 136643 h 204964"/>
                  <a:gd name="connsiteX112" fmla="*/ 775135 w 1062084"/>
                  <a:gd name="connsiteY112" fmla="*/ 83849 h 204964"/>
                  <a:gd name="connsiteX113" fmla="*/ 827929 w 1062084"/>
                  <a:gd name="connsiteY113" fmla="*/ 63974 h 204964"/>
                  <a:gd name="connsiteX114" fmla="*/ 877617 w 1062084"/>
                  <a:gd name="connsiteY114" fmla="*/ 82607 h 204964"/>
                  <a:gd name="connsiteX115" fmla="*/ 895629 w 1062084"/>
                  <a:gd name="connsiteY115" fmla="*/ 133538 h 204964"/>
                  <a:gd name="connsiteX116" fmla="*/ 876996 w 1062084"/>
                  <a:gd name="connsiteY116" fmla="*/ 185711 h 204964"/>
                  <a:gd name="connsiteX117" fmla="*/ 825444 w 1062084"/>
                  <a:gd name="connsiteY117" fmla="*/ 204965 h 204964"/>
                  <a:gd name="connsiteX118" fmla="*/ 775756 w 1062084"/>
                  <a:gd name="connsiteY118" fmla="*/ 186332 h 204964"/>
                  <a:gd name="connsiteX119" fmla="*/ 756502 w 1062084"/>
                  <a:gd name="connsiteY119" fmla="*/ 136643 h 204964"/>
                  <a:gd name="connsiteX120" fmla="*/ 789421 w 1062084"/>
                  <a:gd name="connsiteY120" fmla="*/ 135401 h 204964"/>
                  <a:gd name="connsiteX121" fmla="*/ 798737 w 1062084"/>
                  <a:gd name="connsiteY121" fmla="*/ 167698 h 204964"/>
                  <a:gd name="connsiteX122" fmla="*/ 826066 w 1062084"/>
                  <a:gd name="connsiteY122" fmla="*/ 178878 h 204964"/>
                  <a:gd name="connsiteX123" fmla="*/ 852152 w 1062084"/>
                  <a:gd name="connsiteY123" fmla="*/ 167698 h 204964"/>
                  <a:gd name="connsiteX124" fmla="*/ 861468 w 1062084"/>
                  <a:gd name="connsiteY124" fmla="*/ 134780 h 204964"/>
                  <a:gd name="connsiteX125" fmla="*/ 852152 w 1062084"/>
                  <a:gd name="connsiteY125" fmla="*/ 101861 h 204964"/>
                  <a:gd name="connsiteX126" fmla="*/ 826066 w 1062084"/>
                  <a:gd name="connsiteY126" fmla="*/ 90681 h 204964"/>
                  <a:gd name="connsiteX127" fmla="*/ 798737 w 1062084"/>
                  <a:gd name="connsiteY127" fmla="*/ 102482 h 204964"/>
                  <a:gd name="connsiteX128" fmla="*/ 789421 w 1062084"/>
                  <a:gd name="connsiteY128" fmla="*/ 135401 h 204964"/>
                  <a:gd name="connsiteX129" fmla="*/ 1000595 w 1062084"/>
                  <a:gd name="connsiteY129" fmla="*/ 93166 h 204964"/>
                  <a:gd name="connsiteX130" fmla="*/ 953391 w 1062084"/>
                  <a:gd name="connsiteY130" fmla="*/ 93166 h 204964"/>
                  <a:gd name="connsiteX131" fmla="*/ 953391 w 1062084"/>
                  <a:gd name="connsiteY131" fmla="*/ 201859 h 204964"/>
                  <a:gd name="connsiteX132" fmla="*/ 921094 w 1062084"/>
                  <a:gd name="connsiteY132" fmla="*/ 201859 h 204964"/>
                  <a:gd name="connsiteX133" fmla="*/ 921094 w 1062084"/>
                  <a:gd name="connsiteY133" fmla="*/ 93166 h 204964"/>
                  <a:gd name="connsiteX134" fmla="*/ 898734 w 1062084"/>
                  <a:gd name="connsiteY134" fmla="*/ 93166 h 204964"/>
                  <a:gd name="connsiteX135" fmla="*/ 898734 w 1062084"/>
                  <a:gd name="connsiteY135" fmla="*/ 67079 h 204964"/>
                  <a:gd name="connsiteX136" fmla="*/ 921094 w 1062084"/>
                  <a:gd name="connsiteY136" fmla="*/ 67079 h 204964"/>
                  <a:gd name="connsiteX137" fmla="*/ 921094 w 1062084"/>
                  <a:gd name="connsiteY137" fmla="*/ 48446 h 204964"/>
                  <a:gd name="connsiteX138" fmla="*/ 934758 w 1062084"/>
                  <a:gd name="connsiteY138" fmla="*/ 13664 h 204964"/>
                  <a:gd name="connsiteX139" fmla="*/ 970161 w 1062084"/>
                  <a:gd name="connsiteY139" fmla="*/ 0 h 204964"/>
                  <a:gd name="connsiteX140" fmla="*/ 980099 w 1062084"/>
                  <a:gd name="connsiteY140" fmla="*/ 621 h 204964"/>
                  <a:gd name="connsiteX141" fmla="*/ 988173 w 1062084"/>
                  <a:gd name="connsiteY141" fmla="*/ 2484 h 204964"/>
                  <a:gd name="connsiteX142" fmla="*/ 988173 w 1062084"/>
                  <a:gd name="connsiteY142" fmla="*/ 29813 h 204964"/>
                  <a:gd name="connsiteX143" fmla="*/ 982583 w 1062084"/>
                  <a:gd name="connsiteY143" fmla="*/ 27329 h 204964"/>
                  <a:gd name="connsiteX144" fmla="*/ 973267 w 1062084"/>
                  <a:gd name="connsiteY144" fmla="*/ 26086 h 204964"/>
                  <a:gd name="connsiteX145" fmla="*/ 957739 w 1062084"/>
                  <a:gd name="connsiteY145" fmla="*/ 32297 h 204964"/>
                  <a:gd name="connsiteX146" fmla="*/ 952149 w 1062084"/>
                  <a:gd name="connsiteY146" fmla="*/ 50931 h 204964"/>
                  <a:gd name="connsiteX147" fmla="*/ 952149 w 1062084"/>
                  <a:gd name="connsiteY147" fmla="*/ 67079 h 204964"/>
                  <a:gd name="connsiteX148" fmla="*/ 999353 w 1062084"/>
                  <a:gd name="connsiteY148" fmla="*/ 67079 h 204964"/>
                  <a:gd name="connsiteX149" fmla="*/ 999353 w 1062084"/>
                  <a:gd name="connsiteY149" fmla="*/ 36645 h 204964"/>
                  <a:gd name="connsiteX150" fmla="*/ 1031029 w 1062084"/>
                  <a:gd name="connsiteY150" fmla="*/ 26708 h 204964"/>
                  <a:gd name="connsiteX151" fmla="*/ 1031029 w 1062084"/>
                  <a:gd name="connsiteY151" fmla="*/ 66458 h 204964"/>
                  <a:gd name="connsiteX152" fmla="*/ 1063327 w 1062084"/>
                  <a:gd name="connsiteY152" fmla="*/ 66458 h 204964"/>
                  <a:gd name="connsiteX153" fmla="*/ 1063327 w 1062084"/>
                  <a:gd name="connsiteY153" fmla="*/ 93166 h 204964"/>
                  <a:gd name="connsiteX154" fmla="*/ 1031029 w 1062084"/>
                  <a:gd name="connsiteY154" fmla="*/ 93166 h 204964"/>
                  <a:gd name="connsiteX155" fmla="*/ 1031029 w 1062084"/>
                  <a:gd name="connsiteY155" fmla="*/ 156519 h 204964"/>
                  <a:gd name="connsiteX156" fmla="*/ 1035377 w 1062084"/>
                  <a:gd name="connsiteY156" fmla="*/ 173910 h 204964"/>
                  <a:gd name="connsiteX157" fmla="*/ 1049662 w 1062084"/>
                  <a:gd name="connsiteY157" fmla="*/ 178878 h 204964"/>
                  <a:gd name="connsiteX158" fmla="*/ 1056494 w 1062084"/>
                  <a:gd name="connsiteY158" fmla="*/ 177636 h 204964"/>
                  <a:gd name="connsiteX159" fmla="*/ 1063327 w 1062084"/>
                  <a:gd name="connsiteY159" fmla="*/ 174531 h 204964"/>
                  <a:gd name="connsiteX160" fmla="*/ 1063327 w 1062084"/>
                  <a:gd name="connsiteY160" fmla="*/ 200617 h 204964"/>
                  <a:gd name="connsiteX161" fmla="*/ 1053389 w 1062084"/>
                  <a:gd name="connsiteY161" fmla="*/ 203723 h 204964"/>
                  <a:gd name="connsiteX162" fmla="*/ 1039725 w 1062084"/>
                  <a:gd name="connsiteY162" fmla="*/ 204965 h 204964"/>
                  <a:gd name="connsiteX163" fmla="*/ 1009291 w 1062084"/>
                  <a:gd name="connsiteY163" fmla="*/ 194406 h 204964"/>
                  <a:gd name="connsiteX164" fmla="*/ 999353 w 1062084"/>
                  <a:gd name="connsiteY164" fmla="*/ 162109 h 204964"/>
                  <a:gd name="connsiteX165" fmla="*/ 999353 w 1062084"/>
                  <a:gd name="connsiteY165" fmla="*/ 93166 h 2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062084" h="204964">
                    <a:moveTo>
                      <a:pt x="204343" y="13664"/>
                    </a:moveTo>
                    <a:lnTo>
                      <a:pt x="204343" y="201859"/>
                    </a:lnTo>
                    <a:lnTo>
                      <a:pt x="171424" y="201859"/>
                    </a:lnTo>
                    <a:lnTo>
                      <a:pt x="171424" y="54657"/>
                    </a:lnTo>
                    <a:lnTo>
                      <a:pt x="170803" y="54657"/>
                    </a:lnTo>
                    <a:lnTo>
                      <a:pt x="112419" y="202480"/>
                    </a:lnTo>
                    <a:lnTo>
                      <a:pt x="90681" y="202480"/>
                    </a:lnTo>
                    <a:lnTo>
                      <a:pt x="31055" y="54657"/>
                    </a:lnTo>
                    <a:lnTo>
                      <a:pt x="30434" y="54657"/>
                    </a:lnTo>
                    <a:lnTo>
                      <a:pt x="30434" y="202480"/>
                    </a:lnTo>
                    <a:lnTo>
                      <a:pt x="0" y="202480"/>
                    </a:lnTo>
                    <a:lnTo>
                      <a:pt x="0" y="13664"/>
                    </a:lnTo>
                    <a:lnTo>
                      <a:pt x="46583" y="13664"/>
                    </a:lnTo>
                    <a:lnTo>
                      <a:pt x="100618" y="153413"/>
                    </a:lnTo>
                    <a:lnTo>
                      <a:pt x="101240" y="153413"/>
                    </a:lnTo>
                    <a:lnTo>
                      <a:pt x="158381" y="13664"/>
                    </a:lnTo>
                    <a:lnTo>
                      <a:pt x="204343" y="13664"/>
                    </a:lnTo>
                    <a:close/>
                    <a:moveTo>
                      <a:pt x="231671" y="27950"/>
                    </a:moveTo>
                    <a:cubicBezTo>
                      <a:pt x="231671" y="22981"/>
                      <a:pt x="233534" y="18012"/>
                      <a:pt x="237261" y="14907"/>
                    </a:cubicBezTo>
                    <a:cubicBezTo>
                      <a:pt x="240988" y="11180"/>
                      <a:pt x="245335" y="9317"/>
                      <a:pt x="250925" y="9317"/>
                    </a:cubicBezTo>
                    <a:cubicBezTo>
                      <a:pt x="256515" y="9317"/>
                      <a:pt x="260863" y="11180"/>
                      <a:pt x="264589" y="14907"/>
                    </a:cubicBezTo>
                    <a:cubicBezTo>
                      <a:pt x="268316" y="18633"/>
                      <a:pt x="270179" y="22981"/>
                      <a:pt x="270179" y="27950"/>
                    </a:cubicBezTo>
                    <a:cubicBezTo>
                      <a:pt x="270179" y="32919"/>
                      <a:pt x="268316" y="37266"/>
                      <a:pt x="264589" y="40993"/>
                    </a:cubicBezTo>
                    <a:cubicBezTo>
                      <a:pt x="260863" y="44720"/>
                      <a:pt x="256515" y="45962"/>
                      <a:pt x="250925" y="45962"/>
                    </a:cubicBezTo>
                    <a:cubicBezTo>
                      <a:pt x="245335" y="45962"/>
                      <a:pt x="240988" y="44098"/>
                      <a:pt x="237261" y="40372"/>
                    </a:cubicBezTo>
                    <a:cubicBezTo>
                      <a:pt x="233534" y="37887"/>
                      <a:pt x="231671" y="33540"/>
                      <a:pt x="231671" y="27950"/>
                    </a:cubicBezTo>
                    <a:close/>
                    <a:moveTo>
                      <a:pt x="267074" y="67079"/>
                    </a:moveTo>
                    <a:lnTo>
                      <a:pt x="267074" y="201859"/>
                    </a:lnTo>
                    <a:lnTo>
                      <a:pt x="235398" y="201859"/>
                    </a:lnTo>
                    <a:lnTo>
                      <a:pt x="235398" y="67079"/>
                    </a:lnTo>
                    <a:lnTo>
                      <a:pt x="267074" y="67079"/>
                    </a:lnTo>
                    <a:close/>
                    <a:moveTo>
                      <a:pt x="363345" y="178878"/>
                    </a:moveTo>
                    <a:cubicBezTo>
                      <a:pt x="368313" y="178878"/>
                      <a:pt x="373282" y="177636"/>
                      <a:pt x="378872" y="175773"/>
                    </a:cubicBezTo>
                    <a:cubicBezTo>
                      <a:pt x="384462" y="173288"/>
                      <a:pt x="390052" y="170804"/>
                      <a:pt x="394400" y="167077"/>
                    </a:cubicBezTo>
                    <a:lnTo>
                      <a:pt x="394400" y="196890"/>
                    </a:lnTo>
                    <a:cubicBezTo>
                      <a:pt x="389431" y="199996"/>
                      <a:pt x="383841" y="201859"/>
                      <a:pt x="377009" y="203723"/>
                    </a:cubicBezTo>
                    <a:cubicBezTo>
                      <a:pt x="370798" y="204965"/>
                      <a:pt x="363345" y="206207"/>
                      <a:pt x="355891" y="206207"/>
                    </a:cubicBezTo>
                    <a:cubicBezTo>
                      <a:pt x="336016" y="206207"/>
                      <a:pt x="319867" y="199996"/>
                      <a:pt x="307445" y="187574"/>
                    </a:cubicBezTo>
                    <a:cubicBezTo>
                      <a:pt x="295023" y="175152"/>
                      <a:pt x="288812" y="159003"/>
                      <a:pt x="288812" y="139749"/>
                    </a:cubicBezTo>
                    <a:cubicBezTo>
                      <a:pt x="288812" y="118010"/>
                      <a:pt x="295023" y="99998"/>
                      <a:pt x="308067" y="86334"/>
                    </a:cubicBezTo>
                    <a:cubicBezTo>
                      <a:pt x="320489" y="72048"/>
                      <a:pt x="338501" y="65216"/>
                      <a:pt x="362102" y="65216"/>
                    </a:cubicBezTo>
                    <a:cubicBezTo>
                      <a:pt x="368313" y="65216"/>
                      <a:pt x="373903" y="65837"/>
                      <a:pt x="380114" y="67700"/>
                    </a:cubicBezTo>
                    <a:cubicBezTo>
                      <a:pt x="386325" y="68943"/>
                      <a:pt x="391294" y="70806"/>
                      <a:pt x="394400" y="73290"/>
                    </a:cubicBezTo>
                    <a:lnTo>
                      <a:pt x="394400" y="103725"/>
                    </a:lnTo>
                    <a:cubicBezTo>
                      <a:pt x="389431" y="99998"/>
                      <a:pt x="384462" y="97514"/>
                      <a:pt x="379493" y="95650"/>
                    </a:cubicBezTo>
                    <a:cubicBezTo>
                      <a:pt x="374524" y="93787"/>
                      <a:pt x="368934" y="92545"/>
                      <a:pt x="363966" y="92545"/>
                    </a:cubicBezTo>
                    <a:cubicBezTo>
                      <a:pt x="351544" y="92545"/>
                      <a:pt x="341606" y="96892"/>
                      <a:pt x="333532" y="104967"/>
                    </a:cubicBezTo>
                    <a:cubicBezTo>
                      <a:pt x="326079" y="113041"/>
                      <a:pt x="321731" y="124221"/>
                      <a:pt x="321731" y="137885"/>
                    </a:cubicBezTo>
                    <a:cubicBezTo>
                      <a:pt x="321731" y="151550"/>
                      <a:pt x="325457" y="162109"/>
                      <a:pt x="332911" y="169562"/>
                    </a:cubicBezTo>
                    <a:cubicBezTo>
                      <a:pt x="340364" y="175152"/>
                      <a:pt x="350301" y="178878"/>
                      <a:pt x="363345" y="178878"/>
                    </a:cubicBezTo>
                    <a:close/>
                    <a:moveTo>
                      <a:pt x="485081" y="65216"/>
                    </a:moveTo>
                    <a:cubicBezTo>
                      <a:pt x="487565" y="65216"/>
                      <a:pt x="490049" y="65216"/>
                      <a:pt x="491913" y="65837"/>
                    </a:cubicBezTo>
                    <a:cubicBezTo>
                      <a:pt x="493776" y="66458"/>
                      <a:pt x="495639" y="66458"/>
                      <a:pt x="496882" y="67079"/>
                    </a:cubicBezTo>
                    <a:lnTo>
                      <a:pt x="496882" y="99377"/>
                    </a:lnTo>
                    <a:cubicBezTo>
                      <a:pt x="495018" y="98135"/>
                      <a:pt x="492534" y="96892"/>
                      <a:pt x="489428" y="95650"/>
                    </a:cubicBezTo>
                    <a:cubicBezTo>
                      <a:pt x="486323" y="94408"/>
                      <a:pt x="482596" y="93787"/>
                      <a:pt x="477627" y="93787"/>
                    </a:cubicBezTo>
                    <a:cubicBezTo>
                      <a:pt x="469553" y="93787"/>
                      <a:pt x="463342" y="96892"/>
                      <a:pt x="457752" y="103725"/>
                    </a:cubicBezTo>
                    <a:cubicBezTo>
                      <a:pt x="452162" y="110557"/>
                      <a:pt x="449678" y="120494"/>
                      <a:pt x="449678" y="134159"/>
                    </a:cubicBezTo>
                    <a:lnTo>
                      <a:pt x="449678" y="202480"/>
                    </a:lnTo>
                    <a:lnTo>
                      <a:pt x="418002" y="202480"/>
                    </a:lnTo>
                    <a:lnTo>
                      <a:pt x="418002" y="67079"/>
                    </a:lnTo>
                    <a:lnTo>
                      <a:pt x="449678" y="67079"/>
                    </a:lnTo>
                    <a:lnTo>
                      <a:pt x="449678" y="88197"/>
                    </a:lnTo>
                    <a:lnTo>
                      <a:pt x="450299" y="88197"/>
                    </a:lnTo>
                    <a:cubicBezTo>
                      <a:pt x="453404" y="80744"/>
                      <a:pt x="457752" y="75154"/>
                      <a:pt x="463342" y="70806"/>
                    </a:cubicBezTo>
                    <a:cubicBezTo>
                      <a:pt x="469553" y="67079"/>
                      <a:pt x="477006" y="65216"/>
                      <a:pt x="485081" y="65216"/>
                    </a:cubicBezTo>
                    <a:close/>
                    <a:moveTo>
                      <a:pt x="498745" y="136643"/>
                    </a:moveTo>
                    <a:cubicBezTo>
                      <a:pt x="498745" y="114283"/>
                      <a:pt x="504956" y="96892"/>
                      <a:pt x="517378" y="83849"/>
                    </a:cubicBezTo>
                    <a:cubicBezTo>
                      <a:pt x="529800" y="70806"/>
                      <a:pt x="547191" y="63974"/>
                      <a:pt x="570172" y="63974"/>
                    </a:cubicBezTo>
                    <a:cubicBezTo>
                      <a:pt x="591289" y="63974"/>
                      <a:pt x="608059" y="70185"/>
                      <a:pt x="619860" y="82607"/>
                    </a:cubicBezTo>
                    <a:cubicBezTo>
                      <a:pt x="631661" y="95029"/>
                      <a:pt x="637872" y="112420"/>
                      <a:pt x="637872" y="133538"/>
                    </a:cubicBezTo>
                    <a:cubicBezTo>
                      <a:pt x="637872" y="155276"/>
                      <a:pt x="631661" y="172667"/>
                      <a:pt x="619239" y="185711"/>
                    </a:cubicBezTo>
                    <a:cubicBezTo>
                      <a:pt x="606817" y="198754"/>
                      <a:pt x="589426" y="204965"/>
                      <a:pt x="567687" y="204965"/>
                    </a:cubicBezTo>
                    <a:cubicBezTo>
                      <a:pt x="546570" y="204965"/>
                      <a:pt x="530421" y="198754"/>
                      <a:pt x="517999" y="186332"/>
                    </a:cubicBezTo>
                    <a:cubicBezTo>
                      <a:pt x="504956" y="174531"/>
                      <a:pt x="498745" y="157761"/>
                      <a:pt x="498745" y="136643"/>
                    </a:cubicBezTo>
                    <a:close/>
                    <a:moveTo>
                      <a:pt x="531663" y="135401"/>
                    </a:moveTo>
                    <a:cubicBezTo>
                      <a:pt x="531663" y="149686"/>
                      <a:pt x="534769" y="160245"/>
                      <a:pt x="540980" y="167698"/>
                    </a:cubicBezTo>
                    <a:cubicBezTo>
                      <a:pt x="547191" y="175152"/>
                      <a:pt x="556507" y="178878"/>
                      <a:pt x="568308" y="178878"/>
                    </a:cubicBezTo>
                    <a:cubicBezTo>
                      <a:pt x="580109" y="178878"/>
                      <a:pt x="588805" y="175152"/>
                      <a:pt x="594395" y="167698"/>
                    </a:cubicBezTo>
                    <a:cubicBezTo>
                      <a:pt x="600606" y="160245"/>
                      <a:pt x="603711" y="149065"/>
                      <a:pt x="603711" y="134780"/>
                    </a:cubicBezTo>
                    <a:cubicBezTo>
                      <a:pt x="603711" y="120494"/>
                      <a:pt x="600606" y="109315"/>
                      <a:pt x="594395" y="101861"/>
                    </a:cubicBezTo>
                    <a:cubicBezTo>
                      <a:pt x="588183" y="94408"/>
                      <a:pt x="579488" y="90681"/>
                      <a:pt x="568308" y="90681"/>
                    </a:cubicBezTo>
                    <a:cubicBezTo>
                      <a:pt x="556507" y="90681"/>
                      <a:pt x="547812" y="94408"/>
                      <a:pt x="540980" y="102482"/>
                    </a:cubicBezTo>
                    <a:cubicBezTo>
                      <a:pt x="534769" y="109936"/>
                      <a:pt x="531663" y="121116"/>
                      <a:pt x="531663" y="135401"/>
                    </a:cubicBezTo>
                    <a:close/>
                    <a:moveTo>
                      <a:pt x="684454" y="102482"/>
                    </a:moveTo>
                    <a:cubicBezTo>
                      <a:pt x="684454" y="106830"/>
                      <a:pt x="685696" y="110557"/>
                      <a:pt x="688802" y="113041"/>
                    </a:cubicBezTo>
                    <a:cubicBezTo>
                      <a:pt x="691907" y="115526"/>
                      <a:pt x="698119" y="118631"/>
                      <a:pt x="708056" y="122979"/>
                    </a:cubicBezTo>
                    <a:cubicBezTo>
                      <a:pt x="720478" y="127948"/>
                      <a:pt x="729795" y="133538"/>
                      <a:pt x="734764" y="140370"/>
                    </a:cubicBezTo>
                    <a:cubicBezTo>
                      <a:pt x="739732" y="146581"/>
                      <a:pt x="742217" y="154655"/>
                      <a:pt x="742217" y="163351"/>
                    </a:cubicBezTo>
                    <a:cubicBezTo>
                      <a:pt x="742217" y="175773"/>
                      <a:pt x="737248" y="186332"/>
                      <a:pt x="727310" y="193785"/>
                    </a:cubicBezTo>
                    <a:cubicBezTo>
                      <a:pt x="717373" y="201238"/>
                      <a:pt x="704330" y="205586"/>
                      <a:pt x="687560" y="205586"/>
                    </a:cubicBezTo>
                    <a:cubicBezTo>
                      <a:pt x="681970" y="205586"/>
                      <a:pt x="675759" y="204965"/>
                      <a:pt x="668927" y="203723"/>
                    </a:cubicBezTo>
                    <a:cubicBezTo>
                      <a:pt x="662095" y="202480"/>
                      <a:pt x="656505" y="200617"/>
                      <a:pt x="651536" y="198754"/>
                    </a:cubicBezTo>
                    <a:lnTo>
                      <a:pt x="651536" y="167698"/>
                    </a:lnTo>
                    <a:cubicBezTo>
                      <a:pt x="657126" y="171425"/>
                      <a:pt x="663337" y="175152"/>
                      <a:pt x="670169" y="177015"/>
                    </a:cubicBezTo>
                    <a:cubicBezTo>
                      <a:pt x="677001" y="179499"/>
                      <a:pt x="682591" y="180742"/>
                      <a:pt x="688181" y="180742"/>
                    </a:cubicBezTo>
                    <a:cubicBezTo>
                      <a:pt x="695634" y="180742"/>
                      <a:pt x="700603" y="179499"/>
                      <a:pt x="704330" y="177636"/>
                    </a:cubicBezTo>
                    <a:cubicBezTo>
                      <a:pt x="707435" y="175773"/>
                      <a:pt x="709298" y="172046"/>
                      <a:pt x="709298" y="167698"/>
                    </a:cubicBezTo>
                    <a:cubicBezTo>
                      <a:pt x="709298" y="163351"/>
                      <a:pt x="707435" y="159624"/>
                      <a:pt x="703708" y="156519"/>
                    </a:cubicBezTo>
                    <a:cubicBezTo>
                      <a:pt x="699982" y="153413"/>
                      <a:pt x="693150" y="150308"/>
                      <a:pt x="683833" y="145960"/>
                    </a:cubicBezTo>
                    <a:cubicBezTo>
                      <a:pt x="672032" y="140991"/>
                      <a:pt x="663958" y="135401"/>
                      <a:pt x="658989" y="129190"/>
                    </a:cubicBezTo>
                    <a:cubicBezTo>
                      <a:pt x="654020" y="122979"/>
                      <a:pt x="651536" y="115526"/>
                      <a:pt x="651536" y="105588"/>
                    </a:cubicBezTo>
                    <a:cubicBezTo>
                      <a:pt x="651536" y="93166"/>
                      <a:pt x="656505" y="83228"/>
                      <a:pt x="665821" y="75775"/>
                    </a:cubicBezTo>
                    <a:cubicBezTo>
                      <a:pt x="675759" y="67700"/>
                      <a:pt x="688181" y="63974"/>
                      <a:pt x="703708" y="63974"/>
                    </a:cubicBezTo>
                    <a:cubicBezTo>
                      <a:pt x="708677" y="63974"/>
                      <a:pt x="713646" y="64595"/>
                      <a:pt x="719857" y="65837"/>
                    </a:cubicBezTo>
                    <a:cubicBezTo>
                      <a:pt x="725447" y="67079"/>
                      <a:pt x="730416" y="68322"/>
                      <a:pt x="734764" y="70185"/>
                    </a:cubicBezTo>
                    <a:lnTo>
                      <a:pt x="734764" y="99377"/>
                    </a:lnTo>
                    <a:cubicBezTo>
                      <a:pt x="730416" y="96271"/>
                      <a:pt x="725447" y="94408"/>
                      <a:pt x="719857" y="91924"/>
                    </a:cubicBezTo>
                    <a:cubicBezTo>
                      <a:pt x="714267" y="90060"/>
                      <a:pt x="708677" y="88818"/>
                      <a:pt x="703087" y="88818"/>
                    </a:cubicBezTo>
                    <a:cubicBezTo>
                      <a:pt x="696876" y="88818"/>
                      <a:pt x="692529" y="90060"/>
                      <a:pt x="688802" y="92545"/>
                    </a:cubicBezTo>
                    <a:cubicBezTo>
                      <a:pt x="686318" y="95029"/>
                      <a:pt x="684454" y="98756"/>
                      <a:pt x="684454" y="102482"/>
                    </a:cubicBezTo>
                    <a:close/>
                    <a:moveTo>
                      <a:pt x="756502" y="136643"/>
                    </a:moveTo>
                    <a:cubicBezTo>
                      <a:pt x="756502" y="114283"/>
                      <a:pt x="762713" y="96892"/>
                      <a:pt x="775135" y="83849"/>
                    </a:cubicBezTo>
                    <a:cubicBezTo>
                      <a:pt x="787557" y="70806"/>
                      <a:pt x="804948" y="63974"/>
                      <a:pt x="827929" y="63974"/>
                    </a:cubicBezTo>
                    <a:cubicBezTo>
                      <a:pt x="849046" y="63974"/>
                      <a:pt x="865816" y="70185"/>
                      <a:pt x="877617" y="82607"/>
                    </a:cubicBezTo>
                    <a:cubicBezTo>
                      <a:pt x="889418" y="95029"/>
                      <a:pt x="895629" y="112420"/>
                      <a:pt x="895629" y="133538"/>
                    </a:cubicBezTo>
                    <a:cubicBezTo>
                      <a:pt x="895629" y="155276"/>
                      <a:pt x="889418" y="172667"/>
                      <a:pt x="876996" y="185711"/>
                    </a:cubicBezTo>
                    <a:cubicBezTo>
                      <a:pt x="864574" y="198754"/>
                      <a:pt x="847183" y="204965"/>
                      <a:pt x="825444" y="204965"/>
                    </a:cubicBezTo>
                    <a:cubicBezTo>
                      <a:pt x="804327" y="204965"/>
                      <a:pt x="788178" y="198754"/>
                      <a:pt x="775756" y="186332"/>
                    </a:cubicBezTo>
                    <a:cubicBezTo>
                      <a:pt x="762092" y="174531"/>
                      <a:pt x="756502" y="157761"/>
                      <a:pt x="756502" y="136643"/>
                    </a:cubicBezTo>
                    <a:close/>
                    <a:moveTo>
                      <a:pt x="789421" y="135401"/>
                    </a:moveTo>
                    <a:cubicBezTo>
                      <a:pt x="789421" y="149686"/>
                      <a:pt x="792526" y="160245"/>
                      <a:pt x="798737" y="167698"/>
                    </a:cubicBezTo>
                    <a:cubicBezTo>
                      <a:pt x="804948" y="175152"/>
                      <a:pt x="814265" y="178878"/>
                      <a:pt x="826066" y="178878"/>
                    </a:cubicBezTo>
                    <a:cubicBezTo>
                      <a:pt x="837866" y="178878"/>
                      <a:pt x="846562" y="175152"/>
                      <a:pt x="852152" y="167698"/>
                    </a:cubicBezTo>
                    <a:cubicBezTo>
                      <a:pt x="858363" y="160245"/>
                      <a:pt x="861468" y="149065"/>
                      <a:pt x="861468" y="134780"/>
                    </a:cubicBezTo>
                    <a:cubicBezTo>
                      <a:pt x="861468" y="120494"/>
                      <a:pt x="858363" y="109315"/>
                      <a:pt x="852152" y="101861"/>
                    </a:cubicBezTo>
                    <a:cubicBezTo>
                      <a:pt x="845941" y="94408"/>
                      <a:pt x="837245" y="90681"/>
                      <a:pt x="826066" y="90681"/>
                    </a:cubicBezTo>
                    <a:cubicBezTo>
                      <a:pt x="814265" y="90681"/>
                      <a:pt x="805569" y="94408"/>
                      <a:pt x="798737" y="102482"/>
                    </a:cubicBezTo>
                    <a:cubicBezTo>
                      <a:pt x="792526" y="109936"/>
                      <a:pt x="789421" y="121116"/>
                      <a:pt x="789421" y="135401"/>
                    </a:cubicBezTo>
                    <a:close/>
                    <a:moveTo>
                      <a:pt x="1000595" y="93166"/>
                    </a:moveTo>
                    <a:lnTo>
                      <a:pt x="953391" y="93166"/>
                    </a:lnTo>
                    <a:lnTo>
                      <a:pt x="953391" y="201859"/>
                    </a:lnTo>
                    <a:lnTo>
                      <a:pt x="921094" y="201859"/>
                    </a:lnTo>
                    <a:lnTo>
                      <a:pt x="921094" y="93166"/>
                    </a:lnTo>
                    <a:lnTo>
                      <a:pt x="898734" y="93166"/>
                    </a:lnTo>
                    <a:lnTo>
                      <a:pt x="898734" y="67079"/>
                    </a:lnTo>
                    <a:lnTo>
                      <a:pt x="921094" y="67079"/>
                    </a:lnTo>
                    <a:lnTo>
                      <a:pt x="921094" y="48446"/>
                    </a:lnTo>
                    <a:cubicBezTo>
                      <a:pt x="921094" y="34161"/>
                      <a:pt x="925442" y="22360"/>
                      <a:pt x="934758" y="13664"/>
                    </a:cubicBezTo>
                    <a:cubicBezTo>
                      <a:pt x="944075" y="4348"/>
                      <a:pt x="955876" y="0"/>
                      <a:pt x="970161" y="0"/>
                    </a:cubicBezTo>
                    <a:cubicBezTo>
                      <a:pt x="973888" y="0"/>
                      <a:pt x="977614" y="0"/>
                      <a:pt x="980099" y="621"/>
                    </a:cubicBezTo>
                    <a:cubicBezTo>
                      <a:pt x="983204" y="1242"/>
                      <a:pt x="985689" y="1863"/>
                      <a:pt x="988173" y="2484"/>
                    </a:cubicBezTo>
                    <a:lnTo>
                      <a:pt x="988173" y="29813"/>
                    </a:lnTo>
                    <a:cubicBezTo>
                      <a:pt x="986931" y="29192"/>
                      <a:pt x="985068" y="28571"/>
                      <a:pt x="982583" y="27329"/>
                    </a:cubicBezTo>
                    <a:cubicBezTo>
                      <a:pt x="980099" y="26708"/>
                      <a:pt x="976993" y="26086"/>
                      <a:pt x="973267" y="26086"/>
                    </a:cubicBezTo>
                    <a:cubicBezTo>
                      <a:pt x="966435" y="26086"/>
                      <a:pt x="961466" y="27950"/>
                      <a:pt x="957739" y="32297"/>
                    </a:cubicBezTo>
                    <a:cubicBezTo>
                      <a:pt x="954013" y="36645"/>
                      <a:pt x="952149" y="42856"/>
                      <a:pt x="952149" y="50931"/>
                    </a:cubicBezTo>
                    <a:lnTo>
                      <a:pt x="952149" y="67079"/>
                    </a:lnTo>
                    <a:lnTo>
                      <a:pt x="999353" y="67079"/>
                    </a:lnTo>
                    <a:lnTo>
                      <a:pt x="999353" y="36645"/>
                    </a:lnTo>
                    <a:lnTo>
                      <a:pt x="1031029" y="26708"/>
                    </a:lnTo>
                    <a:lnTo>
                      <a:pt x="1031029" y="66458"/>
                    </a:lnTo>
                    <a:lnTo>
                      <a:pt x="1063327" y="66458"/>
                    </a:lnTo>
                    <a:lnTo>
                      <a:pt x="1063327" y="93166"/>
                    </a:lnTo>
                    <a:lnTo>
                      <a:pt x="1031029" y="93166"/>
                    </a:lnTo>
                    <a:lnTo>
                      <a:pt x="1031029" y="156519"/>
                    </a:lnTo>
                    <a:cubicBezTo>
                      <a:pt x="1031029" y="164593"/>
                      <a:pt x="1032271" y="170804"/>
                      <a:pt x="1035377" y="173910"/>
                    </a:cubicBezTo>
                    <a:cubicBezTo>
                      <a:pt x="1038482" y="177015"/>
                      <a:pt x="1043451" y="178878"/>
                      <a:pt x="1049662" y="178878"/>
                    </a:cubicBezTo>
                    <a:cubicBezTo>
                      <a:pt x="1051525" y="178878"/>
                      <a:pt x="1054010" y="178257"/>
                      <a:pt x="1056494" y="177636"/>
                    </a:cubicBezTo>
                    <a:cubicBezTo>
                      <a:pt x="1058979" y="177015"/>
                      <a:pt x="1061463" y="175773"/>
                      <a:pt x="1063327" y="174531"/>
                    </a:cubicBezTo>
                    <a:lnTo>
                      <a:pt x="1063327" y="200617"/>
                    </a:lnTo>
                    <a:cubicBezTo>
                      <a:pt x="1061463" y="201859"/>
                      <a:pt x="1057736" y="203101"/>
                      <a:pt x="1053389" y="203723"/>
                    </a:cubicBezTo>
                    <a:cubicBezTo>
                      <a:pt x="1049041" y="204344"/>
                      <a:pt x="1044072" y="204965"/>
                      <a:pt x="1039725" y="204965"/>
                    </a:cubicBezTo>
                    <a:cubicBezTo>
                      <a:pt x="1026060" y="204965"/>
                      <a:pt x="1016123" y="201238"/>
                      <a:pt x="1009291" y="194406"/>
                    </a:cubicBezTo>
                    <a:cubicBezTo>
                      <a:pt x="1002458" y="187574"/>
                      <a:pt x="999353" y="176394"/>
                      <a:pt x="999353" y="162109"/>
                    </a:cubicBezTo>
                    <a:lnTo>
                      <a:pt x="999353" y="93166"/>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607D2F4D-76C6-4716-A0D1-6650479D2B2D}"/>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6CBF799-1D78-4F1D-9B19-EDB2565BCFF7}"/>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7EBF0149-9671-4DD5-9DC1-462CECEA6DC1}"/>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8BBE6DA-B1E6-4CC3-AE3E-7D61ED9D310C}"/>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D899303F-079F-452E-A8DE-E8144EC5ED8B}"/>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557B1EB1-564C-4A01-8390-027518BAB602}"/>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2DBE0971-5B2D-4651-BF0C-FA2D75F4CE59}"/>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9BC8DC6-E88C-4A5A-BA8B-4A12B6C60361}"/>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 name="TextBox 2">
            <a:extLst>
              <a:ext uri="{FF2B5EF4-FFF2-40B4-BE49-F238E27FC236}">
                <a16:creationId xmlns:a16="http://schemas.microsoft.com/office/drawing/2014/main" id="{A97AB3EF-4328-4B5B-B729-C8935D697D85}"/>
              </a:ext>
            </a:extLst>
          </p:cNvPr>
          <p:cNvSpPr txBox="1"/>
          <p:nvPr/>
        </p:nvSpPr>
        <p:spPr>
          <a:xfrm>
            <a:off x="4012715" y="5130112"/>
            <a:ext cx="57292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AWS</a:t>
            </a:r>
          </a:p>
        </p:txBody>
      </p:sp>
      <p:sp>
        <p:nvSpPr>
          <p:cNvPr id="4" name="TextBox 3">
            <a:extLst>
              <a:ext uri="{FF2B5EF4-FFF2-40B4-BE49-F238E27FC236}">
                <a16:creationId xmlns:a16="http://schemas.microsoft.com/office/drawing/2014/main" id="{45BC4AD7-A5B4-4B0A-A572-86710B7468F8}"/>
              </a:ext>
            </a:extLst>
          </p:cNvPr>
          <p:cNvSpPr txBox="1"/>
          <p:nvPr/>
        </p:nvSpPr>
        <p:spPr>
          <a:xfrm>
            <a:off x="9454570" y="5141832"/>
            <a:ext cx="57292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AWS</a:t>
            </a:r>
          </a:p>
        </p:txBody>
      </p:sp>
    </p:spTree>
    <p:extLst>
      <p:ext uri="{BB962C8B-B14F-4D97-AF65-F5344CB8AC3E}">
        <p14:creationId xmlns:p14="http://schemas.microsoft.com/office/powerpoint/2010/main" val="295573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234C8-890F-4E36-8B3E-008D7C53E01A}"/>
              </a:ext>
            </a:extLst>
          </p:cNvPr>
          <p:cNvSpPr>
            <a:spLocks noGrp="1"/>
          </p:cNvSpPr>
          <p:nvPr>
            <p:ph type="title"/>
          </p:nvPr>
        </p:nvSpPr>
        <p:spPr>
          <a:xfrm>
            <a:off x="457237" y="572357"/>
            <a:ext cx="11998362" cy="553998"/>
          </a:xfrm>
        </p:spPr>
        <p:txBody>
          <a:bodyPr/>
          <a:lstStyle/>
          <a:p>
            <a:pPr algn="l"/>
            <a:r>
              <a:rPr lang="en-US">
                <a:solidFill>
                  <a:schemeClr val="accent2"/>
                </a:solidFill>
              </a:rPr>
              <a:t>Start with a secure, trusted foundation</a:t>
            </a:r>
          </a:p>
        </p:txBody>
      </p:sp>
      <p:sp>
        <p:nvSpPr>
          <p:cNvPr id="341" name="TextBox 340">
            <a:extLst>
              <a:ext uri="{FF2B5EF4-FFF2-40B4-BE49-F238E27FC236}">
                <a16:creationId xmlns:a16="http://schemas.microsoft.com/office/drawing/2014/main" id="{6C3CE227-58BB-41B3-A7AF-8E900A2F91ED}"/>
              </a:ext>
            </a:extLst>
          </p:cNvPr>
          <p:cNvSpPr txBox="1"/>
          <p:nvPr/>
        </p:nvSpPr>
        <p:spPr>
          <a:xfrm>
            <a:off x="372247" y="2695765"/>
            <a:ext cx="4166710" cy="2186023"/>
          </a:xfrm>
          <a:prstGeom prst="rect">
            <a:avLst/>
          </a:prstGeom>
          <a:noFill/>
        </p:spPr>
        <p:txBody>
          <a:bodyPr wrap="square" lIns="175761" tIns="140609" rIns="175761" bIns="140609" rtlCol="0">
            <a:spAutoFit/>
          </a:bodyPr>
          <a:lstStyle/>
          <a:p>
            <a:pPr marL="0" marR="0" lvl="0" indent="0" algn="l" defTabSz="878727" rtl="0" eaLnBrk="1" fontAlgn="auto" latinLnBrk="0" hangingPunct="1">
              <a:lnSpc>
                <a:spcPct val="90000"/>
              </a:lnSpc>
              <a:spcBef>
                <a:spcPts val="0"/>
              </a:spcBef>
              <a:spcAft>
                <a:spcPts val="1800"/>
              </a:spcAft>
              <a:buClrTx/>
              <a:buSzTx/>
              <a:buFontTx/>
              <a:buNone/>
              <a:tabLst/>
              <a:defRPr/>
            </a:pPr>
            <a:r>
              <a:rPr kumimoji="0" lang="en-US" sz="2800" b="0" i="0" u="none" strike="noStrike" kern="0" cap="none" spc="0" normalizeH="0" baseline="0" noProof="0">
                <a:ln>
                  <a:noFill/>
                </a:ln>
                <a:solidFill>
                  <a:srgbClr val="50E6FF"/>
                </a:solidFill>
                <a:effectLst/>
                <a:uLnTx/>
                <a:uFillTx/>
                <a:latin typeface="Segoe UI Semibold"/>
                <a:ea typeface="+mn-ea"/>
                <a:cs typeface="+mn-cs"/>
              </a:rPr>
              <a:t>$1B+ </a:t>
            </a:r>
            <a:r>
              <a:rPr kumimoji="0" lang="en-US" sz="2000" b="0" i="0" u="none" strike="noStrike" kern="0" cap="none" spc="0" normalizeH="0" baseline="0" noProof="0">
                <a:ln>
                  <a:noFill/>
                </a:ln>
                <a:solidFill>
                  <a:srgbClr val="E6E6E6"/>
                </a:solidFill>
                <a:effectLst/>
                <a:uLnTx/>
                <a:uFillTx/>
                <a:latin typeface="Segoe UI"/>
                <a:ea typeface="+mn-ea"/>
                <a:cs typeface="+mn-cs"/>
              </a:rPr>
              <a:t>annual investment</a:t>
            </a:r>
            <a:endParaRPr kumimoji="0" lang="en-US" sz="2400" b="0" i="0" u="none" strike="noStrike" kern="0" cap="none" spc="0" normalizeH="0" baseline="0" noProof="0">
              <a:ln>
                <a:noFill/>
              </a:ln>
              <a:solidFill>
                <a:srgbClr val="E6E6E6"/>
              </a:solidFill>
              <a:effectLst/>
              <a:uLnTx/>
              <a:uFillTx/>
              <a:latin typeface="Segoe UI"/>
              <a:ea typeface="+mn-ea"/>
              <a:cs typeface="+mn-cs"/>
            </a:endParaRPr>
          </a:p>
          <a:p>
            <a:pPr marL="0" marR="0" lvl="0" indent="0" algn="l" defTabSz="878727" rtl="0" eaLnBrk="1" fontAlgn="auto" latinLnBrk="0" hangingPunct="1">
              <a:lnSpc>
                <a:spcPct val="90000"/>
              </a:lnSpc>
              <a:spcBef>
                <a:spcPts val="0"/>
              </a:spcBef>
              <a:spcAft>
                <a:spcPts val="1800"/>
              </a:spcAft>
              <a:buClrTx/>
              <a:buSzTx/>
              <a:buFontTx/>
              <a:buNone/>
              <a:tabLst/>
              <a:defRPr/>
            </a:pPr>
            <a:r>
              <a:rPr kumimoji="0" lang="en-US" sz="2800" b="0" i="0" u="none" strike="noStrike" kern="0" cap="none" spc="0" normalizeH="0" baseline="0" noProof="0">
                <a:ln>
                  <a:noFill/>
                </a:ln>
                <a:solidFill>
                  <a:srgbClr val="50E6FF"/>
                </a:solidFill>
                <a:effectLst/>
                <a:uLnTx/>
                <a:uFillTx/>
                <a:latin typeface="Segoe UI Semibold"/>
                <a:ea typeface="+mn-ea"/>
                <a:cs typeface="+mn-cs"/>
              </a:rPr>
              <a:t>3500+ </a:t>
            </a:r>
            <a:r>
              <a:rPr kumimoji="0" lang="en-US" sz="2000" b="0" i="0" u="none" strike="noStrike" kern="0" cap="none" spc="0" normalizeH="0" baseline="0" noProof="0">
                <a:ln>
                  <a:noFill/>
                </a:ln>
                <a:solidFill>
                  <a:srgbClr val="E6E6E6"/>
                </a:solidFill>
                <a:effectLst/>
                <a:uLnTx/>
                <a:uFillTx/>
                <a:latin typeface="Segoe UI"/>
                <a:ea typeface="+mn-ea"/>
                <a:cs typeface="+mn-cs"/>
              </a:rPr>
              <a:t>security experts</a:t>
            </a:r>
            <a:endParaRPr kumimoji="0" lang="en-US" sz="2400" b="0" i="0" u="none" strike="noStrike" kern="0" cap="none" spc="0" normalizeH="0" baseline="0" noProof="0">
              <a:ln>
                <a:noFill/>
              </a:ln>
              <a:solidFill>
                <a:srgbClr val="E6E6E6"/>
              </a:solidFill>
              <a:effectLst/>
              <a:uLnTx/>
              <a:uFillTx/>
              <a:latin typeface="Segoe UI"/>
              <a:ea typeface="+mn-ea"/>
              <a:cs typeface="+mn-cs"/>
            </a:endParaRPr>
          </a:p>
          <a:p>
            <a:pPr marL="0" marR="0" lvl="0" indent="0" algn="l" defTabSz="878727" rtl="0" eaLnBrk="1" fontAlgn="auto" latinLnBrk="0" hangingPunct="1">
              <a:lnSpc>
                <a:spcPct val="90000"/>
              </a:lnSpc>
              <a:spcBef>
                <a:spcPts val="0"/>
              </a:spcBef>
              <a:spcAft>
                <a:spcPts val="1800"/>
              </a:spcAft>
              <a:buClrTx/>
              <a:buSzTx/>
              <a:buFontTx/>
              <a:buNone/>
              <a:tabLst/>
              <a:defRPr/>
            </a:pPr>
            <a:r>
              <a:rPr kumimoji="0" lang="en-US" sz="2800" b="0" i="0" u="none" strike="noStrike" kern="0" cap="none" spc="0" normalizeH="0" baseline="0" noProof="0">
                <a:ln>
                  <a:noFill/>
                </a:ln>
                <a:solidFill>
                  <a:srgbClr val="50E6FF"/>
                </a:solidFill>
                <a:effectLst/>
                <a:uLnTx/>
                <a:uFillTx/>
                <a:latin typeface="Segoe UI Semibold"/>
                <a:ea typeface="+mn-ea"/>
                <a:cs typeface="+mn-cs"/>
              </a:rPr>
              <a:t>Trillions of signals </a:t>
            </a:r>
            <a:r>
              <a:rPr kumimoji="0" lang="en-US" sz="2000" b="0" i="0" u="none" strike="noStrike" kern="0" cap="none" spc="0" normalizeH="0" baseline="0" noProof="0">
                <a:ln>
                  <a:noFill/>
                </a:ln>
                <a:solidFill>
                  <a:srgbClr val="E6E6E6"/>
                </a:solidFill>
                <a:effectLst/>
                <a:uLnTx/>
                <a:uFillTx/>
                <a:latin typeface="Segoe UI"/>
                <a:ea typeface="+mn-ea"/>
                <a:cs typeface="+mn-cs"/>
              </a:rPr>
              <a:t>analyzed for intelligence</a:t>
            </a:r>
            <a:endParaRPr kumimoji="0" lang="en-US" sz="2400" b="0" i="0" u="none" strike="noStrike" kern="0" cap="none" spc="0" normalizeH="0" baseline="0" noProof="0">
              <a:ln>
                <a:noFill/>
              </a:ln>
              <a:solidFill>
                <a:srgbClr val="E6E6E6"/>
              </a:solidFill>
              <a:effectLst/>
              <a:uLnTx/>
              <a:uFillTx/>
              <a:latin typeface="Segoe UI"/>
              <a:ea typeface="+mn-ea"/>
              <a:cs typeface="+mn-cs"/>
            </a:endParaRPr>
          </a:p>
        </p:txBody>
      </p:sp>
      <p:sp>
        <p:nvSpPr>
          <p:cNvPr id="167" name="cloud">
            <a:extLst>
              <a:ext uri="{FF2B5EF4-FFF2-40B4-BE49-F238E27FC236}">
                <a16:creationId xmlns:a16="http://schemas.microsoft.com/office/drawing/2014/main" id="{F1524CDE-64CA-439C-80E1-0CD02F6E43D5}"/>
              </a:ext>
            </a:extLst>
          </p:cNvPr>
          <p:cNvSpPr>
            <a:spLocks noChangeAspect="1"/>
          </p:cNvSpPr>
          <p:nvPr/>
        </p:nvSpPr>
        <p:spPr bwMode="auto">
          <a:xfrm>
            <a:off x="4375380" y="1586078"/>
            <a:ext cx="7257676" cy="455581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8162 w 10000"/>
              <a:gd name="connsiteY1" fmla="*/ 9947 h 10000"/>
              <a:gd name="connsiteX2" fmla="*/ 2558 w 10000"/>
              <a:gd name="connsiteY2" fmla="*/ 10000 h 10000"/>
              <a:gd name="connsiteX3" fmla="*/ 2558 w 10000"/>
              <a:gd name="connsiteY3" fmla="*/ 10000 h 10000"/>
              <a:gd name="connsiteX4" fmla="*/ 2500 w 10000"/>
              <a:gd name="connsiteY4" fmla="*/ 10000 h 10000"/>
              <a:gd name="connsiteX5" fmla="*/ 0 w 10000"/>
              <a:gd name="connsiteY5" fmla="*/ 5991 h 10000"/>
              <a:gd name="connsiteX6" fmla="*/ 2500 w 10000"/>
              <a:gd name="connsiteY6" fmla="*/ 2028 h 10000"/>
              <a:gd name="connsiteX7" fmla="*/ 3023 w 10000"/>
              <a:gd name="connsiteY7" fmla="*/ 2074 h 10000"/>
              <a:gd name="connsiteX8" fmla="*/ 5349 w 10000"/>
              <a:gd name="connsiteY8" fmla="*/ 0 h 10000"/>
              <a:gd name="connsiteX9" fmla="*/ 8081 w 10000"/>
              <a:gd name="connsiteY9" fmla="*/ 3917 h 10000"/>
              <a:gd name="connsiteX10" fmla="*/ 8081 w 10000"/>
              <a:gd name="connsiteY10" fmla="*/ 3917 h 10000"/>
              <a:gd name="connsiteX11" fmla="*/ 10000 w 10000"/>
              <a:gd name="connsiteY11" fmla="*/ 6959 h 10000"/>
              <a:gd name="connsiteX12" fmla="*/ 8169 w 10000"/>
              <a:gd name="connsiteY12"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8169" y="9954"/>
                </a:moveTo>
                <a:lnTo>
                  <a:pt x="8162" y="9947"/>
                </a:ln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chemeClr val="accent1">
              <a:alpha val="27000"/>
            </a:schemeClr>
          </a:solidFill>
          <a:ln w="6350" cap="flat">
            <a:solidFill>
              <a:schemeClr val="tx2">
                <a:alpha val="35000"/>
              </a:schemeClr>
            </a:solidFill>
            <a:prstDash val="solid"/>
            <a:miter lim="800000"/>
            <a:headEnd/>
            <a:tailEnd/>
          </a:ln>
          <a:effectLst>
            <a:outerShdw blurRad="254000" sx="102000" sy="102000" algn="ctr" rotWithShape="0">
              <a:prstClr val="black">
                <a:alpha val="20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168" name="DOTS">
            <a:extLst>
              <a:ext uri="{FF2B5EF4-FFF2-40B4-BE49-F238E27FC236}">
                <a16:creationId xmlns:a16="http://schemas.microsoft.com/office/drawing/2014/main" id="{FB51D0BB-6CB0-4301-9508-9A030B7B1309}"/>
              </a:ext>
              <a:ext uri="{C183D7F6-B498-43B3-948B-1728B52AA6E4}">
                <adec:decorative xmlns:adec="http://schemas.microsoft.com/office/drawing/2017/decorative" val="1"/>
              </a:ext>
            </a:extLst>
          </p:cNvPr>
          <p:cNvGrpSpPr/>
          <p:nvPr/>
        </p:nvGrpSpPr>
        <p:grpSpPr>
          <a:xfrm>
            <a:off x="4317334" y="1548602"/>
            <a:ext cx="7400456" cy="4675037"/>
            <a:chOff x="4634837" y="892359"/>
            <a:chExt cx="7400456" cy="4675037"/>
          </a:xfrm>
          <a:solidFill>
            <a:schemeClr val="accent2"/>
          </a:solidFill>
        </p:grpSpPr>
        <p:sp>
          <p:nvSpPr>
            <p:cNvPr id="177" name="Oval 70">
              <a:extLst>
                <a:ext uri="{FF2B5EF4-FFF2-40B4-BE49-F238E27FC236}">
                  <a16:creationId xmlns:a16="http://schemas.microsoft.com/office/drawing/2014/main" id="{E8C346A2-4E06-412A-A4F4-5AA19BBA564A}"/>
                </a:ext>
              </a:extLst>
            </p:cNvPr>
            <p:cNvSpPr>
              <a:spLocks noChangeArrowheads="1"/>
            </p:cNvSpPr>
            <p:nvPr/>
          </p:nvSpPr>
          <p:spPr bwMode="auto">
            <a:xfrm>
              <a:off x="6459923" y="2901023"/>
              <a:ext cx="192061" cy="192061"/>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8" name="Oval 74">
              <a:extLst>
                <a:ext uri="{FF2B5EF4-FFF2-40B4-BE49-F238E27FC236}">
                  <a16:creationId xmlns:a16="http://schemas.microsoft.com/office/drawing/2014/main" id="{A36DA686-8624-452F-9252-37E455C667AF}"/>
                </a:ext>
              </a:extLst>
            </p:cNvPr>
            <p:cNvSpPr>
              <a:spLocks noChangeArrowheads="1"/>
            </p:cNvSpPr>
            <p:nvPr/>
          </p:nvSpPr>
          <p:spPr bwMode="auto">
            <a:xfrm>
              <a:off x="10227744" y="4129180"/>
              <a:ext cx="246795" cy="24292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9" name="Oval 79">
              <a:extLst>
                <a:ext uri="{FF2B5EF4-FFF2-40B4-BE49-F238E27FC236}">
                  <a16:creationId xmlns:a16="http://schemas.microsoft.com/office/drawing/2014/main" id="{928F889E-63D6-4583-A5BD-10B2C5CC48E9}"/>
                </a:ext>
              </a:extLst>
            </p:cNvPr>
            <p:cNvSpPr>
              <a:spLocks noChangeArrowheads="1"/>
            </p:cNvSpPr>
            <p:nvPr/>
          </p:nvSpPr>
          <p:spPr bwMode="auto">
            <a:xfrm>
              <a:off x="6280806" y="4181483"/>
              <a:ext cx="244440" cy="241267"/>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0" name="Oval 81">
              <a:extLst>
                <a:ext uri="{FF2B5EF4-FFF2-40B4-BE49-F238E27FC236}">
                  <a16:creationId xmlns:a16="http://schemas.microsoft.com/office/drawing/2014/main" id="{C3F2F12E-D6FF-44CF-B16B-C37E72E88647}"/>
                </a:ext>
              </a:extLst>
            </p:cNvPr>
            <p:cNvSpPr>
              <a:spLocks noChangeArrowheads="1"/>
            </p:cNvSpPr>
            <p:nvPr/>
          </p:nvSpPr>
          <p:spPr bwMode="auto">
            <a:xfrm>
              <a:off x="11852756" y="4158368"/>
              <a:ext cx="182537" cy="17936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1" name="Oval 89">
              <a:extLst>
                <a:ext uri="{FF2B5EF4-FFF2-40B4-BE49-F238E27FC236}">
                  <a16:creationId xmlns:a16="http://schemas.microsoft.com/office/drawing/2014/main" id="{970466B8-1425-4324-9DE4-E03C5F6EED88}"/>
                </a:ext>
              </a:extLst>
            </p:cNvPr>
            <p:cNvSpPr>
              <a:spLocks noChangeArrowheads="1"/>
            </p:cNvSpPr>
            <p:nvPr/>
          </p:nvSpPr>
          <p:spPr bwMode="auto">
            <a:xfrm>
              <a:off x="9766546" y="2248451"/>
              <a:ext cx="217458" cy="21745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2" name="Oval 91">
              <a:extLst>
                <a:ext uri="{FF2B5EF4-FFF2-40B4-BE49-F238E27FC236}">
                  <a16:creationId xmlns:a16="http://schemas.microsoft.com/office/drawing/2014/main" id="{C1D4C616-C384-47DB-B2DA-1FA92348CF62}"/>
                </a:ext>
              </a:extLst>
            </p:cNvPr>
            <p:cNvSpPr>
              <a:spLocks noChangeArrowheads="1"/>
            </p:cNvSpPr>
            <p:nvPr/>
          </p:nvSpPr>
          <p:spPr bwMode="auto">
            <a:xfrm>
              <a:off x="7637753" y="1013886"/>
              <a:ext cx="211108" cy="21904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3" name="Oval 97">
              <a:extLst>
                <a:ext uri="{FF2B5EF4-FFF2-40B4-BE49-F238E27FC236}">
                  <a16:creationId xmlns:a16="http://schemas.microsoft.com/office/drawing/2014/main" id="{EA7C196F-F814-49BA-9DD0-6A228502EF5D}"/>
                </a:ext>
              </a:extLst>
            </p:cNvPr>
            <p:cNvSpPr>
              <a:spLocks noChangeArrowheads="1"/>
            </p:cNvSpPr>
            <p:nvPr/>
          </p:nvSpPr>
          <p:spPr bwMode="auto">
            <a:xfrm>
              <a:off x="5255665" y="4958530"/>
              <a:ext cx="166664" cy="168251"/>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4" name="Oval 98">
              <a:extLst>
                <a:ext uri="{FF2B5EF4-FFF2-40B4-BE49-F238E27FC236}">
                  <a16:creationId xmlns:a16="http://schemas.microsoft.com/office/drawing/2014/main" id="{34603D65-F084-44AB-BF65-3AE519DA5EE6}"/>
                </a:ext>
              </a:extLst>
            </p:cNvPr>
            <p:cNvSpPr>
              <a:spLocks noChangeArrowheads="1"/>
            </p:cNvSpPr>
            <p:nvPr/>
          </p:nvSpPr>
          <p:spPr bwMode="auto">
            <a:xfrm>
              <a:off x="5469112" y="2097349"/>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5" name="Oval 106">
              <a:extLst>
                <a:ext uri="{FF2B5EF4-FFF2-40B4-BE49-F238E27FC236}">
                  <a16:creationId xmlns:a16="http://schemas.microsoft.com/office/drawing/2014/main" id="{7F3B64E3-B596-4AB6-A842-A4A6657D4DC1}"/>
                </a:ext>
              </a:extLst>
            </p:cNvPr>
            <p:cNvSpPr>
              <a:spLocks noChangeArrowheads="1"/>
            </p:cNvSpPr>
            <p:nvPr/>
          </p:nvSpPr>
          <p:spPr bwMode="auto">
            <a:xfrm>
              <a:off x="8938590" y="5404851"/>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6" name="Oval 117">
              <a:extLst>
                <a:ext uri="{FF2B5EF4-FFF2-40B4-BE49-F238E27FC236}">
                  <a16:creationId xmlns:a16="http://schemas.microsoft.com/office/drawing/2014/main" id="{6DBB48EC-657E-40C0-B019-B469EFD7BDB0}"/>
                </a:ext>
              </a:extLst>
            </p:cNvPr>
            <p:cNvSpPr>
              <a:spLocks noChangeArrowheads="1"/>
            </p:cNvSpPr>
            <p:nvPr/>
          </p:nvSpPr>
          <p:spPr bwMode="auto">
            <a:xfrm>
              <a:off x="6221184" y="4977350"/>
              <a:ext cx="179363" cy="17936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7" name="Oval 124">
              <a:extLst>
                <a:ext uri="{FF2B5EF4-FFF2-40B4-BE49-F238E27FC236}">
                  <a16:creationId xmlns:a16="http://schemas.microsoft.com/office/drawing/2014/main" id="{62DF0BCF-457E-4B65-94E2-A1111C198E2E}"/>
                </a:ext>
              </a:extLst>
            </p:cNvPr>
            <p:cNvSpPr>
              <a:spLocks noChangeArrowheads="1"/>
            </p:cNvSpPr>
            <p:nvPr/>
          </p:nvSpPr>
          <p:spPr bwMode="auto">
            <a:xfrm>
              <a:off x="10012316" y="3546139"/>
              <a:ext cx="179363"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8" name="Oval 126">
              <a:extLst>
                <a:ext uri="{FF2B5EF4-FFF2-40B4-BE49-F238E27FC236}">
                  <a16:creationId xmlns:a16="http://schemas.microsoft.com/office/drawing/2014/main" id="{C9A7FEBC-E65E-4BB3-965F-9002467E1FBA}"/>
                </a:ext>
              </a:extLst>
            </p:cNvPr>
            <p:cNvSpPr>
              <a:spLocks noChangeArrowheads="1"/>
            </p:cNvSpPr>
            <p:nvPr/>
          </p:nvSpPr>
          <p:spPr bwMode="auto">
            <a:xfrm>
              <a:off x="8851634" y="2784058"/>
              <a:ext cx="191086" cy="19108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9" name="Oval 129">
              <a:extLst>
                <a:ext uri="{FF2B5EF4-FFF2-40B4-BE49-F238E27FC236}">
                  <a16:creationId xmlns:a16="http://schemas.microsoft.com/office/drawing/2014/main" id="{CA89DA7D-E77E-4A81-AD72-D0AC886F39E7}"/>
                </a:ext>
              </a:extLst>
            </p:cNvPr>
            <p:cNvSpPr>
              <a:spLocks noChangeArrowheads="1"/>
            </p:cNvSpPr>
            <p:nvPr/>
          </p:nvSpPr>
          <p:spPr bwMode="auto">
            <a:xfrm>
              <a:off x="4634837" y="3946900"/>
              <a:ext cx="163490" cy="15555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0" name="Oval 130">
              <a:extLst>
                <a:ext uri="{FF2B5EF4-FFF2-40B4-BE49-F238E27FC236}">
                  <a16:creationId xmlns:a16="http://schemas.microsoft.com/office/drawing/2014/main" id="{69BDC94E-A275-4A73-824C-DEB7087AEB33}"/>
                </a:ext>
              </a:extLst>
            </p:cNvPr>
            <p:cNvSpPr>
              <a:spLocks noChangeArrowheads="1"/>
            </p:cNvSpPr>
            <p:nvPr/>
          </p:nvSpPr>
          <p:spPr bwMode="auto">
            <a:xfrm>
              <a:off x="4657115" y="3448184"/>
              <a:ext cx="111110" cy="10634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1" name="Oval 135">
              <a:extLst>
                <a:ext uri="{FF2B5EF4-FFF2-40B4-BE49-F238E27FC236}">
                  <a16:creationId xmlns:a16="http://schemas.microsoft.com/office/drawing/2014/main" id="{880951EC-6525-485C-8F20-2DDC3AE541E8}"/>
                </a:ext>
              </a:extLst>
            </p:cNvPr>
            <p:cNvSpPr>
              <a:spLocks noChangeArrowheads="1"/>
            </p:cNvSpPr>
            <p:nvPr/>
          </p:nvSpPr>
          <p:spPr bwMode="auto">
            <a:xfrm>
              <a:off x="5513321" y="3403271"/>
              <a:ext cx="215935" cy="20545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2" name="Oval 141">
              <a:extLst>
                <a:ext uri="{FF2B5EF4-FFF2-40B4-BE49-F238E27FC236}">
                  <a16:creationId xmlns:a16="http://schemas.microsoft.com/office/drawing/2014/main" id="{CBF1DBE6-3EC7-4912-AFE1-1646F8908C70}"/>
                </a:ext>
              </a:extLst>
            </p:cNvPr>
            <p:cNvSpPr>
              <a:spLocks noChangeArrowheads="1"/>
            </p:cNvSpPr>
            <p:nvPr/>
          </p:nvSpPr>
          <p:spPr bwMode="auto">
            <a:xfrm>
              <a:off x="7528943" y="4098819"/>
              <a:ext cx="163490" cy="16349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3" name="Oval 142">
              <a:extLst>
                <a:ext uri="{FF2B5EF4-FFF2-40B4-BE49-F238E27FC236}">
                  <a16:creationId xmlns:a16="http://schemas.microsoft.com/office/drawing/2014/main" id="{FC21E764-625E-49E7-89D6-7A1FC9E83A53}"/>
                </a:ext>
              </a:extLst>
            </p:cNvPr>
            <p:cNvSpPr>
              <a:spLocks noChangeArrowheads="1"/>
            </p:cNvSpPr>
            <p:nvPr/>
          </p:nvSpPr>
          <p:spPr bwMode="auto">
            <a:xfrm>
              <a:off x="6425437" y="5403906"/>
              <a:ext cx="163490" cy="16349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4" name="Oval 146">
              <a:extLst>
                <a:ext uri="{FF2B5EF4-FFF2-40B4-BE49-F238E27FC236}">
                  <a16:creationId xmlns:a16="http://schemas.microsoft.com/office/drawing/2014/main" id="{E7639564-C95C-403C-B8D4-966A56451490}"/>
                </a:ext>
              </a:extLst>
            </p:cNvPr>
            <p:cNvSpPr>
              <a:spLocks noChangeArrowheads="1"/>
            </p:cNvSpPr>
            <p:nvPr/>
          </p:nvSpPr>
          <p:spPr bwMode="auto">
            <a:xfrm>
              <a:off x="10494466" y="2629577"/>
              <a:ext cx="147617" cy="149204"/>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5" name="Oval 150">
              <a:extLst>
                <a:ext uri="{FF2B5EF4-FFF2-40B4-BE49-F238E27FC236}">
                  <a16:creationId xmlns:a16="http://schemas.microsoft.com/office/drawing/2014/main" id="{DCEB862E-03CE-438E-B182-20F4D6007C4B}"/>
                </a:ext>
              </a:extLst>
            </p:cNvPr>
            <p:cNvSpPr>
              <a:spLocks noChangeArrowheads="1"/>
            </p:cNvSpPr>
            <p:nvPr/>
          </p:nvSpPr>
          <p:spPr bwMode="auto">
            <a:xfrm>
              <a:off x="10180701" y="1766744"/>
              <a:ext cx="147617" cy="147617"/>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6" name="Oval 151">
              <a:extLst>
                <a:ext uri="{FF2B5EF4-FFF2-40B4-BE49-F238E27FC236}">
                  <a16:creationId xmlns:a16="http://schemas.microsoft.com/office/drawing/2014/main" id="{49515B76-CCFD-4B47-B39A-580CB854D207}"/>
                </a:ext>
              </a:extLst>
            </p:cNvPr>
            <p:cNvSpPr>
              <a:spLocks noChangeArrowheads="1"/>
            </p:cNvSpPr>
            <p:nvPr/>
          </p:nvSpPr>
          <p:spPr bwMode="auto">
            <a:xfrm>
              <a:off x="7629920" y="2997054"/>
              <a:ext cx="171426"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7" name="Oval 153">
              <a:extLst>
                <a:ext uri="{FF2B5EF4-FFF2-40B4-BE49-F238E27FC236}">
                  <a16:creationId xmlns:a16="http://schemas.microsoft.com/office/drawing/2014/main" id="{2DA80006-8F43-4762-B798-C0F7FB3D8BCC}"/>
                </a:ext>
              </a:extLst>
            </p:cNvPr>
            <p:cNvSpPr>
              <a:spLocks noChangeArrowheads="1"/>
            </p:cNvSpPr>
            <p:nvPr/>
          </p:nvSpPr>
          <p:spPr bwMode="auto">
            <a:xfrm>
              <a:off x="10081775" y="5373895"/>
              <a:ext cx="171426"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8" name="Oval 130">
              <a:extLst>
                <a:ext uri="{FF2B5EF4-FFF2-40B4-BE49-F238E27FC236}">
                  <a16:creationId xmlns:a16="http://schemas.microsoft.com/office/drawing/2014/main" id="{F9A3E749-A420-49AF-B54D-08D86A0CCAA1}"/>
                </a:ext>
              </a:extLst>
            </p:cNvPr>
            <p:cNvSpPr>
              <a:spLocks noChangeArrowheads="1"/>
            </p:cNvSpPr>
            <p:nvPr/>
          </p:nvSpPr>
          <p:spPr bwMode="auto">
            <a:xfrm>
              <a:off x="7239644" y="5428349"/>
              <a:ext cx="111110" cy="10634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9" name="Oval 130">
              <a:extLst>
                <a:ext uri="{FF2B5EF4-FFF2-40B4-BE49-F238E27FC236}">
                  <a16:creationId xmlns:a16="http://schemas.microsoft.com/office/drawing/2014/main" id="{5BB9CF49-3DC5-428F-B48B-86AC4DC7B46F}"/>
                </a:ext>
              </a:extLst>
            </p:cNvPr>
            <p:cNvSpPr>
              <a:spLocks noChangeArrowheads="1"/>
            </p:cNvSpPr>
            <p:nvPr/>
          </p:nvSpPr>
          <p:spPr bwMode="auto">
            <a:xfrm>
              <a:off x="8073866" y="5425485"/>
              <a:ext cx="111110" cy="10634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0" name="Oval 127">
              <a:extLst>
                <a:ext uri="{FF2B5EF4-FFF2-40B4-BE49-F238E27FC236}">
                  <a16:creationId xmlns:a16="http://schemas.microsoft.com/office/drawing/2014/main" id="{21FD4CC7-D4FB-4383-B70F-4C99E6D8AF87}"/>
                </a:ext>
              </a:extLst>
            </p:cNvPr>
            <p:cNvSpPr>
              <a:spLocks noChangeArrowheads="1"/>
            </p:cNvSpPr>
            <p:nvPr/>
          </p:nvSpPr>
          <p:spPr bwMode="auto">
            <a:xfrm>
              <a:off x="8554360" y="4882163"/>
              <a:ext cx="163490" cy="16349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1" name="Oval 106">
              <a:extLst>
                <a:ext uri="{FF2B5EF4-FFF2-40B4-BE49-F238E27FC236}">
                  <a16:creationId xmlns:a16="http://schemas.microsoft.com/office/drawing/2014/main" id="{9F30BB94-C064-428F-958A-6D719CB476C2}"/>
                </a:ext>
              </a:extLst>
            </p:cNvPr>
            <p:cNvSpPr>
              <a:spLocks noChangeArrowheads="1"/>
            </p:cNvSpPr>
            <p:nvPr/>
          </p:nvSpPr>
          <p:spPr bwMode="auto">
            <a:xfrm>
              <a:off x="10739956" y="5367036"/>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2" name="Oval 106">
              <a:extLst>
                <a:ext uri="{FF2B5EF4-FFF2-40B4-BE49-F238E27FC236}">
                  <a16:creationId xmlns:a16="http://schemas.microsoft.com/office/drawing/2014/main" id="{7F3F63CB-BFAF-4115-A3AD-206D92F517C7}"/>
                </a:ext>
              </a:extLst>
            </p:cNvPr>
            <p:cNvSpPr>
              <a:spLocks noChangeArrowheads="1"/>
            </p:cNvSpPr>
            <p:nvPr/>
          </p:nvSpPr>
          <p:spPr bwMode="auto">
            <a:xfrm>
              <a:off x="11509004" y="4978065"/>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3" name="Oval 106">
              <a:extLst>
                <a:ext uri="{FF2B5EF4-FFF2-40B4-BE49-F238E27FC236}">
                  <a16:creationId xmlns:a16="http://schemas.microsoft.com/office/drawing/2014/main" id="{177CF800-A8F5-4FED-A09A-11806686CB25}"/>
                </a:ext>
              </a:extLst>
            </p:cNvPr>
            <p:cNvSpPr>
              <a:spLocks noChangeArrowheads="1"/>
            </p:cNvSpPr>
            <p:nvPr/>
          </p:nvSpPr>
          <p:spPr bwMode="auto">
            <a:xfrm>
              <a:off x="11193204" y="2841355"/>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4" name="Oval 98">
              <a:extLst>
                <a:ext uri="{FF2B5EF4-FFF2-40B4-BE49-F238E27FC236}">
                  <a16:creationId xmlns:a16="http://schemas.microsoft.com/office/drawing/2014/main" id="{504AF2E7-EFD3-4EA5-8315-B79EA04625F3}"/>
                </a:ext>
              </a:extLst>
            </p:cNvPr>
            <p:cNvSpPr>
              <a:spLocks noChangeArrowheads="1"/>
            </p:cNvSpPr>
            <p:nvPr/>
          </p:nvSpPr>
          <p:spPr bwMode="auto">
            <a:xfrm>
              <a:off x="4908465" y="2665456"/>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5" name="Oval 98">
              <a:extLst>
                <a:ext uri="{FF2B5EF4-FFF2-40B4-BE49-F238E27FC236}">
                  <a16:creationId xmlns:a16="http://schemas.microsoft.com/office/drawing/2014/main" id="{C19C4382-AFFB-48A5-A6D6-466DBB430011}"/>
                </a:ext>
              </a:extLst>
            </p:cNvPr>
            <p:cNvSpPr>
              <a:spLocks noChangeArrowheads="1"/>
            </p:cNvSpPr>
            <p:nvPr/>
          </p:nvSpPr>
          <p:spPr bwMode="auto">
            <a:xfrm>
              <a:off x="8755224" y="892359"/>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6" name="Oval 150">
              <a:extLst>
                <a:ext uri="{FF2B5EF4-FFF2-40B4-BE49-F238E27FC236}">
                  <a16:creationId xmlns:a16="http://schemas.microsoft.com/office/drawing/2014/main" id="{A92D4CC4-B9CB-4E74-8D24-2A1BB0804128}"/>
                </a:ext>
              </a:extLst>
            </p:cNvPr>
            <p:cNvSpPr>
              <a:spLocks noChangeArrowheads="1"/>
            </p:cNvSpPr>
            <p:nvPr/>
          </p:nvSpPr>
          <p:spPr bwMode="auto">
            <a:xfrm>
              <a:off x="6805349" y="1789567"/>
              <a:ext cx="147617" cy="147617"/>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7" name="Oval 124">
              <a:extLst>
                <a:ext uri="{FF2B5EF4-FFF2-40B4-BE49-F238E27FC236}">
                  <a16:creationId xmlns:a16="http://schemas.microsoft.com/office/drawing/2014/main" id="{63E8E7C2-08F9-4A66-A754-E3AB66C042E2}"/>
                </a:ext>
              </a:extLst>
            </p:cNvPr>
            <p:cNvSpPr>
              <a:spLocks noChangeArrowheads="1"/>
            </p:cNvSpPr>
            <p:nvPr/>
          </p:nvSpPr>
          <p:spPr bwMode="auto">
            <a:xfrm>
              <a:off x="9803379" y="3054720"/>
              <a:ext cx="179363"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8" name="Oval 98">
              <a:extLst>
                <a:ext uri="{FF2B5EF4-FFF2-40B4-BE49-F238E27FC236}">
                  <a16:creationId xmlns:a16="http://schemas.microsoft.com/office/drawing/2014/main" id="{24AE62DF-B19E-435C-9245-690A40B502A3}"/>
                </a:ext>
              </a:extLst>
            </p:cNvPr>
            <p:cNvSpPr>
              <a:spLocks noChangeArrowheads="1"/>
            </p:cNvSpPr>
            <p:nvPr/>
          </p:nvSpPr>
          <p:spPr bwMode="auto">
            <a:xfrm>
              <a:off x="11111734" y="4268124"/>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9" name="Oval 98">
              <a:extLst>
                <a:ext uri="{FF2B5EF4-FFF2-40B4-BE49-F238E27FC236}">
                  <a16:creationId xmlns:a16="http://schemas.microsoft.com/office/drawing/2014/main" id="{6D95A917-6AFB-4539-A0E2-2B8B7096443E}"/>
                </a:ext>
              </a:extLst>
            </p:cNvPr>
            <p:cNvSpPr>
              <a:spLocks noChangeArrowheads="1"/>
            </p:cNvSpPr>
            <p:nvPr/>
          </p:nvSpPr>
          <p:spPr bwMode="auto">
            <a:xfrm>
              <a:off x="11752457" y="3430446"/>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0" name="Oval 106">
              <a:extLst>
                <a:ext uri="{FF2B5EF4-FFF2-40B4-BE49-F238E27FC236}">
                  <a16:creationId xmlns:a16="http://schemas.microsoft.com/office/drawing/2014/main" id="{4650868F-ED56-4C7D-A2DE-5FE186889DBD}"/>
                </a:ext>
              </a:extLst>
            </p:cNvPr>
            <p:cNvSpPr>
              <a:spLocks noChangeArrowheads="1"/>
            </p:cNvSpPr>
            <p:nvPr/>
          </p:nvSpPr>
          <p:spPr bwMode="auto">
            <a:xfrm>
              <a:off x="9644325" y="1220520"/>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11" name="lines">
            <a:extLst>
              <a:ext uri="{FF2B5EF4-FFF2-40B4-BE49-F238E27FC236}">
                <a16:creationId xmlns:a16="http://schemas.microsoft.com/office/drawing/2014/main" id="{AE17129E-19A3-4003-9A1E-07B37F93B4B3}"/>
              </a:ext>
            </a:extLst>
          </p:cNvPr>
          <p:cNvGrpSpPr/>
          <p:nvPr/>
        </p:nvGrpSpPr>
        <p:grpSpPr>
          <a:xfrm>
            <a:off x="4383547" y="1605754"/>
            <a:ext cx="7239209" cy="4530700"/>
            <a:chOff x="4411683" y="1263617"/>
            <a:chExt cx="7239209" cy="4530700"/>
          </a:xfrm>
        </p:grpSpPr>
        <p:sp>
          <p:nvSpPr>
            <p:cNvPr id="212" name="Line 177">
              <a:extLst>
                <a:ext uri="{FF2B5EF4-FFF2-40B4-BE49-F238E27FC236}">
                  <a16:creationId xmlns:a16="http://schemas.microsoft.com/office/drawing/2014/main" id="{C0DF1030-8CAE-4332-9473-7EC67B9AEE06}"/>
                </a:ext>
              </a:extLst>
            </p:cNvPr>
            <p:cNvSpPr>
              <a:spLocks noChangeShapeType="1"/>
            </p:cNvSpPr>
            <p:nvPr/>
          </p:nvSpPr>
          <p:spPr bwMode="auto">
            <a:xfrm>
              <a:off x="6736256" y="3960251"/>
              <a:ext cx="587198" cy="527107"/>
            </a:xfrm>
            <a:prstGeom prst="line">
              <a:avLst/>
            </a:prstGeom>
            <a:noFill/>
            <a:ln w="6350" cap="flat">
              <a:solidFill>
                <a:schemeClr val="tx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3" name="Line 144">
              <a:extLst>
                <a:ext uri="{FF2B5EF4-FFF2-40B4-BE49-F238E27FC236}">
                  <a16:creationId xmlns:a16="http://schemas.microsoft.com/office/drawing/2014/main" id="{2145BBDE-9C94-4C2D-BDE7-E6115A31FCD1}"/>
                </a:ext>
              </a:extLst>
            </p:cNvPr>
            <p:cNvSpPr>
              <a:spLocks noChangeShapeType="1"/>
            </p:cNvSpPr>
            <p:nvPr/>
          </p:nvSpPr>
          <p:spPr bwMode="auto">
            <a:xfrm>
              <a:off x="6032785" y="5378210"/>
              <a:ext cx="180314" cy="41610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4" name="Line 161">
              <a:extLst>
                <a:ext uri="{FF2B5EF4-FFF2-40B4-BE49-F238E27FC236}">
                  <a16:creationId xmlns:a16="http://schemas.microsoft.com/office/drawing/2014/main" id="{C867ED91-BB58-4E0D-9699-AFDF7EA33670}"/>
                </a:ext>
              </a:extLst>
            </p:cNvPr>
            <p:cNvSpPr>
              <a:spLocks noChangeShapeType="1"/>
            </p:cNvSpPr>
            <p:nvPr/>
          </p:nvSpPr>
          <p:spPr bwMode="auto">
            <a:xfrm flipH="1">
              <a:off x="5045494" y="4625410"/>
              <a:ext cx="47981" cy="724834"/>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5" name="Line 172">
              <a:extLst>
                <a:ext uri="{FF2B5EF4-FFF2-40B4-BE49-F238E27FC236}">
                  <a16:creationId xmlns:a16="http://schemas.microsoft.com/office/drawing/2014/main" id="{8DA90443-1388-46B6-AF3B-3BCB5124D99E}"/>
                </a:ext>
              </a:extLst>
            </p:cNvPr>
            <p:cNvSpPr>
              <a:spLocks noChangeShapeType="1"/>
            </p:cNvSpPr>
            <p:nvPr/>
          </p:nvSpPr>
          <p:spPr bwMode="auto">
            <a:xfrm flipH="1">
              <a:off x="6032783" y="4651797"/>
              <a:ext cx="87174" cy="69844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6" name="Line 155">
              <a:extLst>
                <a:ext uri="{FF2B5EF4-FFF2-40B4-BE49-F238E27FC236}">
                  <a16:creationId xmlns:a16="http://schemas.microsoft.com/office/drawing/2014/main" id="{4C914633-95AC-484B-9ACD-6AEF1A3C6708}"/>
                </a:ext>
              </a:extLst>
            </p:cNvPr>
            <p:cNvSpPr>
              <a:spLocks noChangeShapeType="1"/>
            </p:cNvSpPr>
            <p:nvPr/>
          </p:nvSpPr>
          <p:spPr bwMode="auto">
            <a:xfrm flipH="1">
              <a:off x="6131835" y="3960251"/>
              <a:ext cx="604419" cy="64924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7" name="Line 178">
              <a:extLst>
                <a:ext uri="{FF2B5EF4-FFF2-40B4-BE49-F238E27FC236}">
                  <a16:creationId xmlns:a16="http://schemas.microsoft.com/office/drawing/2014/main" id="{51B8FDA7-EE8E-47EC-9325-9B10BFD7A5F1}"/>
                </a:ext>
              </a:extLst>
            </p:cNvPr>
            <p:cNvSpPr>
              <a:spLocks noChangeShapeType="1"/>
            </p:cNvSpPr>
            <p:nvPr/>
          </p:nvSpPr>
          <p:spPr bwMode="auto">
            <a:xfrm flipH="1">
              <a:off x="7323454" y="3389218"/>
              <a:ext cx="102817" cy="109814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8" name="Freeform 120">
              <a:extLst>
                <a:ext uri="{FF2B5EF4-FFF2-40B4-BE49-F238E27FC236}">
                  <a16:creationId xmlns:a16="http://schemas.microsoft.com/office/drawing/2014/main" id="{349A3D56-5D48-44DE-8401-37BC56FDA9E6}"/>
                </a:ext>
              </a:extLst>
            </p:cNvPr>
            <p:cNvSpPr>
              <a:spLocks/>
            </p:cNvSpPr>
            <p:nvPr/>
          </p:nvSpPr>
          <p:spPr bwMode="auto">
            <a:xfrm>
              <a:off x="7314314" y="3190507"/>
              <a:ext cx="1341186" cy="1313584"/>
            </a:xfrm>
            <a:custGeom>
              <a:avLst/>
              <a:gdLst>
                <a:gd name="T0" fmla="*/ 587 w 587"/>
                <a:gd name="T1" fmla="*/ 0 h 628"/>
                <a:gd name="T2" fmla="*/ 500 w 587"/>
                <a:gd name="T3" fmla="*/ 306 h 628"/>
                <a:gd name="T4" fmla="*/ 0 w 587"/>
                <a:gd name="T5" fmla="*/ 628 h 628"/>
              </a:gdLst>
              <a:ahLst/>
              <a:cxnLst>
                <a:cxn ang="0">
                  <a:pos x="T0" y="T1"/>
                </a:cxn>
                <a:cxn ang="0">
                  <a:pos x="T2" y="T3"/>
                </a:cxn>
                <a:cxn ang="0">
                  <a:pos x="T4" y="T5"/>
                </a:cxn>
              </a:cxnLst>
              <a:rect l="0" t="0" r="r" b="b"/>
              <a:pathLst>
                <a:path w="587" h="628">
                  <a:moveTo>
                    <a:pt x="587" y="0"/>
                  </a:moveTo>
                  <a:lnTo>
                    <a:pt x="500" y="306"/>
                  </a:lnTo>
                  <a:lnTo>
                    <a:pt x="0" y="628"/>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9" name="Line 148">
              <a:extLst>
                <a:ext uri="{FF2B5EF4-FFF2-40B4-BE49-F238E27FC236}">
                  <a16:creationId xmlns:a16="http://schemas.microsoft.com/office/drawing/2014/main" id="{CABFD0BA-FC65-4559-8001-8BBD27CF0DB5}"/>
                </a:ext>
              </a:extLst>
            </p:cNvPr>
            <p:cNvSpPr>
              <a:spLocks noChangeShapeType="1"/>
            </p:cNvSpPr>
            <p:nvPr/>
          </p:nvSpPr>
          <p:spPr bwMode="auto">
            <a:xfrm flipV="1">
              <a:off x="6129097" y="4487358"/>
              <a:ext cx="1194356" cy="12968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0" name="Line 152">
              <a:extLst>
                <a:ext uri="{FF2B5EF4-FFF2-40B4-BE49-F238E27FC236}">
                  <a16:creationId xmlns:a16="http://schemas.microsoft.com/office/drawing/2014/main" id="{AFE677E0-9FE5-4A2F-991C-DD0E91DFE703}"/>
                </a:ext>
              </a:extLst>
            </p:cNvPr>
            <p:cNvSpPr>
              <a:spLocks noChangeShapeType="1"/>
            </p:cNvSpPr>
            <p:nvPr/>
          </p:nvSpPr>
          <p:spPr bwMode="auto">
            <a:xfrm flipV="1">
              <a:off x="6736256" y="3389218"/>
              <a:ext cx="690014" cy="57103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1" name="Line 121">
              <a:extLst>
                <a:ext uri="{FF2B5EF4-FFF2-40B4-BE49-F238E27FC236}">
                  <a16:creationId xmlns:a16="http://schemas.microsoft.com/office/drawing/2014/main" id="{62233BFE-58E6-49DC-8BAA-A57E6B866B2D}"/>
                </a:ext>
              </a:extLst>
            </p:cNvPr>
            <p:cNvSpPr>
              <a:spLocks noChangeShapeType="1"/>
            </p:cNvSpPr>
            <p:nvPr/>
          </p:nvSpPr>
          <p:spPr bwMode="auto">
            <a:xfrm flipH="1" flipV="1">
              <a:off x="9807046" y="3941425"/>
              <a:ext cx="671734" cy="12968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2" name="Freeform 131">
              <a:extLst>
                <a:ext uri="{FF2B5EF4-FFF2-40B4-BE49-F238E27FC236}">
                  <a16:creationId xmlns:a16="http://schemas.microsoft.com/office/drawing/2014/main" id="{4BBEEB1E-1F06-4B9F-9830-3C88004C560B}"/>
                </a:ext>
              </a:extLst>
            </p:cNvPr>
            <p:cNvSpPr>
              <a:spLocks/>
            </p:cNvSpPr>
            <p:nvPr/>
          </p:nvSpPr>
          <p:spPr bwMode="auto">
            <a:xfrm>
              <a:off x="9599128" y="3449877"/>
              <a:ext cx="879654" cy="1098140"/>
            </a:xfrm>
            <a:custGeom>
              <a:avLst/>
              <a:gdLst>
                <a:gd name="T0" fmla="*/ 385 w 385"/>
                <a:gd name="T1" fmla="*/ 293 h 525"/>
                <a:gd name="T2" fmla="*/ 203 w 385"/>
                <a:gd name="T3" fmla="*/ 525 h 525"/>
                <a:gd name="T4" fmla="*/ 87 w 385"/>
                <a:gd name="T5" fmla="*/ 235 h 525"/>
                <a:gd name="T6" fmla="*/ 0 w 385"/>
                <a:gd name="T7" fmla="*/ 0 h 525"/>
              </a:gdLst>
              <a:ahLst/>
              <a:cxnLst>
                <a:cxn ang="0">
                  <a:pos x="T0" y="T1"/>
                </a:cxn>
                <a:cxn ang="0">
                  <a:pos x="T2" y="T3"/>
                </a:cxn>
                <a:cxn ang="0">
                  <a:pos x="T4" y="T5"/>
                </a:cxn>
                <a:cxn ang="0">
                  <a:pos x="T6" y="T7"/>
                </a:cxn>
              </a:cxnLst>
              <a:rect l="0" t="0" r="r" b="b"/>
              <a:pathLst>
                <a:path w="385" h="525">
                  <a:moveTo>
                    <a:pt x="385" y="293"/>
                  </a:moveTo>
                  <a:lnTo>
                    <a:pt x="203" y="525"/>
                  </a:lnTo>
                  <a:lnTo>
                    <a:pt x="87" y="235"/>
                  </a:lnTo>
                  <a:lnTo>
                    <a:pt x="0" y="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3" name="Line 132">
              <a:extLst>
                <a:ext uri="{FF2B5EF4-FFF2-40B4-BE49-F238E27FC236}">
                  <a16:creationId xmlns:a16="http://schemas.microsoft.com/office/drawing/2014/main" id="{DDA7883D-9BC7-4167-B862-AE232C5BB47F}"/>
                </a:ext>
              </a:extLst>
            </p:cNvPr>
            <p:cNvSpPr>
              <a:spLocks noChangeShapeType="1"/>
            </p:cNvSpPr>
            <p:nvPr/>
          </p:nvSpPr>
          <p:spPr bwMode="auto">
            <a:xfrm>
              <a:off x="10478782" y="4054377"/>
              <a:ext cx="406697" cy="58776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4" name="Freeform 133">
              <a:extLst>
                <a:ext uri="{FF2B5EF4-FFF2-40B4-BE49-F238E27FC236}">
                  <a16:creationId xmlns:a16="http://schemas.microsoft.com/office/drawing/2014/main" id="{6CE2E6AB-3E75-488E-AF51-8BB667E7D80D}"/>
                </a:ext>
              </a:extLst>
            </p:cNvPr>
            <p:cNvSpPr>
              <a:spLocks/>
            </p:cNvSpPr>
            <p:nvPr/>
          </p:nvSpPr>
          <p:spPr bwMode="auto">
            <a:xfrm>
              <a:off x="10062946" y="4556384"/>
              <a:ext cx="1587946" cy="77393"/>
            </a:xfrm>
            <a:custGeom>
              <a:avLst/>
              <a:gdLst>
                <a:gd name="T0" fmla="*/ 0 w 695"/>
                <a:gd name="T1" fmla="*/ 0 h 37"/>
                <a:gd name="T2" fmla="*/ 356 w 695"/>
                <a:gd name="T3" fmla="*/ 37 h 37"/>
                <a:gd name="T4" fmla="*/ 695 w 695"/>
                <a:gd name="T5" fmla="*/ 4 h 37"/>
              </a:gdLst>
              <a:ahLst/>
              <a:cxnLst>
                <a:cxn ang="0">
                  <a:pos x="T0" y="T1"/>
                </a:cxn>
                <a:cxn ang="0">
                  <a:pos x="T2" y="T3"/>
                </a:cxn>
                <a:cxn ang="0">
                  <a:pos x="T4" y="T5"/>
                </a:cxn>
              </a:cxnLst>
              <a:rect l="0" t="0" r="r" b="b"/>
              <a:pathLst>
                <a:path w="695" h="37">
                  <a:moveTo>
                    <a:pt x="0" y="0"/>
                  </a:moveTo>
                  <a:lnTo>
                    <a:pt x="356" y="37"/>
                  </a:lnTo>
                  <a:lnTo>
                    <a:pt x="695" y="4"/>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5" name="Line 135">
              <a:extLst>
                <a:ext uri="{FF2B5EF4-FFF2-40B4-BE49-F238E27FC236}">
                  <a16:creationId xmlns:a16="http://schemas.microsoft.com/office/drawing/2014/main" id="{C0E52C52-5EA1-48E8-8C81-5E7545125EB4}"/>
                </a:ext>
              </a:extLst>
            </p:cNvPr>
            <p:cNvSpPr>
              <a:spLocks noChangeShapeType="1"/>
            </p:cNvSpPr>
            <p:nvPr/>
          </p:nvSpPr>
          <p:spPr bwMode="auto">
            <a:xfrm>
              <a:off x="10876340" y="4633776"/>
              <a:ext cx="394462" cy="70908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6" name="Line 106">
              <a:extLst>
                <a:ext uri="{FF2B5EF4-FFF2-40B4-BE49-F238E27FC236}">
                  <a16:creationId xmlns:a16="http://schemas.microsoft.com/office/drawing/2014/main" id="{4D4063D4-EC26-43A5-8F08-4A765631243E}"/>
                </a:ext>
              </a:extLst>
            </p:cNvPr>
            <p:cNvSpPr>
              <a:spLocks noChangeShapeType="1"/>
            </p:cNvSpPr>
            <p:nvPr/>
          </p:nvSpPr>
          <p:spPr bwMode="auto">
            <a:xfrm flipH="1" flipV="1">
              <a:off x="8509418" y="1263617"/>
              <a:ext cx="580196" cy="64308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7" name="Freeform 183">
              <a:extLst>
                <a:ext uri="{FF2B5EF4-FFF2-40B4-BE49-F238E27FC236}">
                  <a16:creationId xmlns:a16="http://schemas.microsoft.com/office/drawing/2014/main" id="{DD44FFCF-E1AE-435E-95F6-06339F624E35}"/>
                </a:ext>
              </a:extLst>
            </p:cNvPr>
            <p:cNvSpPr>
              <a:spLocks/>
            </p:cNvSpPr>
            <p:nvPr/>
          </p:nvSpPr>
          <p:spPr bwMode="auto">
            <a:xfrm>
              <a:off x="7163516" y="2454230"/>
              <a:ext cx="1302345" cy="1367969"/>
            </a:xfrm>
            <a:custGeom>
              <a:avLst/>
              <a:gdLst>
                <a:gd name="T0" fmla="*/ 0 w 570"/>
                <a:gd name="T1" fmla="*/ 0 h 654"/>
                <a:gd name="T2" fmla="*/ 115 w 570"/>
                <a:gd name="T3" fmla="*/ 447 h 654"/>
                <a:gd name="T4" fmla="*/ 570 w 570"/>
                <a:gd name="T5" fmla="*/ 654 h 654"/>
              </a:gdLst>
              <a:ahLst/>
              <a:cxnLst>
                <a:cxn ang="0">
                  <a:pos x="T0" y="T1"/>
                </a:cxn>
                <a:cxn ang="0">
                  <a:pos x="T2" y="T3"/>
                </a:cxn>
                <a:cxn ang="0">
                  <a:pos x="T4" y="T5"/>
                </a:cxn>
              </a:cxnLst>
              <a:rect l="0" t="0" r="r" b="b"/>
              <a:pathLst>
                <a:path w="570" h="654">
                  <a:moveTo>
                    <a:pt x="0" y="0"/>
                  </a:moveTo>
                  <a:lnTo>
                    <a:pt x="115" y="447"/>
                  </a:lnTo>
                  <a:lnTo>
                    <a:pt x="570" y="654"/>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8" name="Line 179">
              <a:extLst>
                <a:ext uri="{FF2B5EF4-FFF2-40B4-BE49-F238E27FC236}">
                  <a16:creationId xmlns:a16="http://schemas.microsoft.com/office/drawing/2014/main" id="{7D957610-B295-4952-A2FE-26025EDBD717}"/>
                </a:ext>
              </a:extLst>
            </p:cNvPr>
            <p:cNvSpPr>
              <a:spLocks noChangeShapeType="1"/>
            </p:cNvSpPr>
            <p:nvPr/>
          </p:nvSpPr>
          <p:spPr bwMode="auto">
            <a:xfrm flipV="1">
              <a:off x="7426270" y="3190507"/>
              <a:ext cx="1220091" cy="19871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9" name="Line 129">
              <a:extLst>
                <a:ext uri="{FF2B5EF4-FFF2-40B4-BE49-F238E27FC236}">
                  <a16:creationId xmlns:a16="http://schemas.microsoft.com/office/drawing/2014/main" id="{50971F35-4C4E-494A-934D-4EF3C47184C5}"/>
                </a:ext>
              </a:extLst>
            </p:cNvPr>
            <p:cNvSpPr>
              <a:spLocks noChangeShapeType="1"/>
            </p:cNvSpPr>
            <p:nvPr/>
          </p:nvSpPr>
          <p:spPr bwMode="auto">
            <a:xfrm flipH="1" flipV="1">
              <a:off x="9080476" y="1891563"/>
              <a:ext cx="482096" cy="761378"/>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0" name="Line 130">
              <a:extLst>
                <a:ext uri="{FF2B5EF4-FFF2-40B4-BE49-F238E27FC236}">
                  <a16:creationId xmlns:a16="http://schemas.microsoft.com/office/drawing/2014/main" id="{2E467FF5-F6B2-415B-B646-E7FC1899458F}"/>
                </a:ext>
              </a:extLst>
            </p:cNvPr>
            <p:cNvSpPr>
              <a:spLocks noChangeShapeType="1"/>
            </p:cNvSpPr>
            <p:nvPr/>
          </p:nvSpPr>
          <p:spPr bwMode="auto">
            <a:xfrm flipH="1" flipV="1">
              <a:off x="9562572" y="2661308"/>
              <a:ext cx="36557" cy="78857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1" name="Line 119">
              <a:extLst>
                <a:ext uri="{FF2B5EF4-FFF2-40B4-BE49-F238E27FC236}">
                  <a16:creationId xmlns:a16="http://schemas.microsoft.com/office/drawing/2014/main" id="{D42ECE25-3FFE-4F5D-9918-295D82C70F29}"/>
                </a:ext>
              </a:extLst>
            </p:cNvPr>
            <p:cNvSpPr>
              <a:spLocks noChangeShapeType="1"/>
            </p:cNvSpPr>
            <p:nvPr/>
          </p:nvSpPr>
          <p:spPr bwMode="auto">
            <a:xfrm flipH="1">
              <a:off x="8646362" y="2652940"/>
              <a:ext cx="934489" cy="53756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2" name="Line 122">
              <a:extLst>
                <a:ext uri="{FF2B5EF4-FFF2-40B4-BE49-F238E27FC236}">
                  <a16:creationId xmlns:a16="http://schemas.microsoft.com/office/drawing/2014/main" id="{13100EF2-BA3C-424A-842C-069D20D84368}"/>
                </a:ext>
              </a:extLst>
            </p:cNvPr>
            <p:cNvSpPr>
              <a:spLocks noChangeShapeType="1"/>
            </p:cNvSpPr>
            <p:nvPr/>
          </p:nvSpPr>
          <p:spPr bwMode="auto">
            <a:xfrm>
              <a:off x="8456721" y="3830566"/>
              <a:ext cx="1606224" cy="73418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3" name="Line 123">
              <a:extLst>
                <a:ext uri="{FF2B5EF4-FFF2-40B4-BE49-F238E27FC236}">
                  <a16:creationId xmlns:a16="http://schemas.microsoft.com/office/drawing/2014/main" id="{E6D914BC-8E36-417B-833E-2D50E801D10C}"/>
                </a:ext>
              </a:extLst>
            </p:cNvPr>
            <p:cNvSpPr>
              <a:spLocks noChangeShapeType="1"/>
            </p:cNvSpPr>
            <p:nvPr/>
          </p:nvSpPr>
          <p:spPr bwMode="auto">
            <a:xfrm flipH="1" flipV="1">
              <a:off x="8465861" y="3830566"/>
              <a:ext cx="1341186" cy="11086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4" name="Line 140">
              <a:extLst>
                <a:ext uri="{FF2B5EF4-FFF2-40B4-BE49-F238E27FC236}">
                  <a16:creationId xmlns:a16="http://schemas.microsoft.com/office/drawing/2014/main" id="{FCFD356B-0A29-4984-B0EC-19AA1E4C6BEF}"/>
                </a:ext>
              </a:extLst>
            </p:cNvPr>
            <p:cNvSpPr>
              <a:spLocks noChangeShapeType="1"/>
            </p:cNvSpPr>
            <p:nvPr/>
          </p:nvSpPr>
          <p:spPr bwMode="auto">
            <a:xfrm>
              <a:off x="8456721" y="3830567"/>
              <a:ext cx="849951" cy="115272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5" name="Freeform 141">
              <a:extLst>
                <a:ext uri="{FF2B5EF4-FFF2-40B4-BE49-F238E27FC236}">
                  <a16:creationId xmlns:a16="http://schemas.microsoft.com/office/drawing/2014/main" id="{631544A5-B41B-480B-BB46-FABB8835B3A2}"/>
                </a:ext>
              </a:extLst>
            </p:cNvPr>
            <p:cNvSpPr>
              <a:spLocks/>
            </p:cNvSpPr>
            <p:nvPr/>
          </p:nvSpPr>
          <p:spPr bwMode="auto">
            <a:xfrm>
              <a:off x="8342481" y="3830566"/>
              <a:ext cx="349577" cy="1953644"/>
            </a:xfrm>
            <a:custGeom>
              <a:avLst/>
              <a:gdLst>
                <a:gd name="T0" fmla="*/ 50 w 153"/>
                <a:gd name="T1" fmla="*/ 0 h 934"/>
                <a:gd name="T2" fmla="*/ 0 w 153"/>
                <a:gd name="T3" fmla="*/ 694 h 934"/>
                <a:gd name="T4" fmla="*/ 153 w 153"/>
                <a:gd name="T5" fmla="*/ 934 h 934"/>
              </a:gdLst>
              <a:ahLst/>
              <a:cxnLst>
                <a:cxn ang="0">
                  <a:pos x="T0" y="T1"/>
                </a:cxn>
                <a:cxn ang="0">
                  <a:pos x="T2" y="T3"/>
                </a:cxn>
                <a:cxn ang="0">
                  <a:pos x="T4" y="T5"/>
                </a:cxn>
              </a:cxnLst>
              <a:rect l="0" t="0" r="r" b="b"/>
              <a:pathLst>
                <a:path w="153" h="934">
                  <a:moveTo>
                    <a:pt x="50" y="0"/>
                  </a:moveTo>
                  <a:lnTo>
                    <a:pt x="0" y="694"/>
                  </a:lnTo>
                  <a:lnTo>
                    <a:pt x="153" y="934"/>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6" name="Line 147">
              <a:extLst>
                <a:ext uri="{FF2B5EF4-FFF2-40B4-BE49-F238E27FC236}">
                  <a16:creationId xmlns:a16="http://schemas.microsoft.com/office/drawing/2014/main" id="{C227D24B-C485-41C2-9077-8AA900446CF1}"/>
                </a:ext>
              </a:extLst>
            </p:cNvPr>
            <p:cNvSpPr>
              <a:spLocks noChangeShapeType="1"/>
            </p:cNvSpPr>
            <p:nvPr/>
          </p:nvSpPr>
          <p:spPr bwMode="auto">
            <a:xfrm>
              <a:off x="7323454" y="4487358"/>
              <a:ext cx="1030452" cy="80530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7" name="Line 180">
              <a:extLst>
                <a:ext uri="{FF2B5EF4-FFF2-40B4-BE49-F238E27FC236}">
                  <a16:creationId xmlns:a16="http://schemas.microsoft.com/office/drawing/2014/main" id="{A83B4CFE-7269-4D34-882A-D97EFE420CC1}"/>
                </a:ext>
              </a:extLst>
            </p:cNvPr>
            <p:cNvSpPr>
              <a:spLocks noChangeShapeType="1"/>
            </p:cNvSpPr>
            <p:nvPr/>
          </p:nvSpPr>
          <p:spPr bwMode="auto">
            <a:xfrm>
              <a:off x="8646362" y="3190507"/>
              <a:ext cx="952768" cy="25937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8" name="Line 137">
              <a:extLst>
                <a:ext uri="{FF2B5EF4-FFF2-40B4-BE49-F238E27FC236}">
                  <a16:creationId xmlns:a16="http://schemas.microsoft.com/office/drawing/2014/main" id="{99C04065-13B4-40A5-9C75-EA897B90B1F6}"/>
                </a:ext>
              </a:extLst>
            </p:cNvPr>
            <p:cNvSpPr>
              <a:spLocks noChangeShapeType="1"/>
            </p:cNvSpPr>
            <p:nvPr/>
          </p:nvSpPr>
          <p:spPr bwMode="auto">
            <a:xfrm flipH="1" flipV="1">
              <a:off x="10072085" y="4548017"/>
              <a:ext cx="424976" cy="1194359"/>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9" name="Line 139">
              <a:extLst>
                <a:ext uri="{FF2B5EF4-FFF2-40B4-BE49-F238E27FC236}">
                  <a16:creationId xmlns:a16="http://schemas.microsoft.com/office/drawing/2014/main" id="{8793EEA9-F71C-4537-8810-8121E2B672E6}"/>
                </a:ext>
              </a:extLst>
            </p:cNvPr>
            <p:cNvSpPr>
              <a:spLocks noChangeShapeType="1"/>
            </p:cNvSpPr>
            <p:nvPr/>
          </p:nvSpPr>
          <p:spPr bwMode="auto">
            <a:xfrm flipH="1">
              <a:off x="9893869" y="4539651"/>
              <a:ext cx="169076" cy="1236192"/>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0" name="Line 142">
              <a:extLst>
                <a:ext uri="{FF2B5EF4-FFF2-40B4-BE49-F238E27FC236}">
                  <a16:creationId xmlns:a16="http://schemas.microsoft.com/office/drawing/2014/main" id="{5D9CD34E-CA9B-4951-8A4A-84B34B118E4A}"/>
                </a:ext>
              </a:extLst>
            </p:cNvPr>
            <p:cNvSpPr>
              <a:spLocks noChangeShapeType="1"/>
            </p:cNvSpPr>
            <p:nvPr/>
          </p:nvSpPr>
          <p:spPr bwMode="auto">
            <a:xfrm flipH="1">
              <a:off x="7257194" y="5282202"/>
              <a:ext cx="1067008" cy="10459"/>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1" name="Line 145">
              <a:extLst>
                <a:ext uri="{FF2B5EF4-FFF2-40B4-BE49-F238E27FC236}">
                  <a16:creationId xmlns:a16="http://schemas.microsoft.com/office/drawing/2014/main" id="{57D2DB1B-AE2A-4090-9356-4B334EDACB88}"/>
                </a:ext>
              </a:extLst>
            </p:cNvPr>
            <p:cNvSpPr>
              <a:spLocks noChangeShapeType="1"/>
            </p:cNvSpPr>
            <p:nvPr/>
          </p:nvSpPr>
          <p:spPr bwMode="auto">
            <a:xfrm flipH="1">
              <a:off x="6253302" y="5282202"/>
              <a:ext cx="994753" cy="50200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2" name="Freeform 146">
              <a:extLst>
                <a:ext uri="{FF2B5EF4-FFF2-40B4-BE49-F238E27FC236}">
                  <a16:creationId xmlns:a16="http://schemas.microsoft.com/office/drawing/2014/main" id="{CEF6E22D-4C4F-43E5-BA22-6207A199DB9A}"/>
                </a:ext>
              </a:extLst>
            </p:cNvPr>
            <p:cNvSpPr>
              <a:spLocks/>
            </p:cNvSpPr>
            <p:nvPr/>
          </p:nvSpPr>
          <p:spPr bwMode="auto">
            <a:xfrm>
              <a:off x="7010434" y="4487358"/>
              <a:ext cx="303880" cy="1280118"/>
            </a:xfrm>
            <a:custGeom>
              <a:avLst/>
              <a:gdLst>
                <a:gd name="T0" fmla="*/ 133 w 133"/>
                <a:gd name="T1" fmla="*/ 0 h 612"/>
                <a:gd name="T2" fmla="*/ 104 w 133"/>
                <a:gd name="T3" fmla="*/ 385 h 612"/>
                <a:gd name="T4" fmla="*/ 0 w 133"/>
                <a:gd name="T5" fmla="*/ 612 h 612"/>
              </a:gdLst>
              <a:ahLst/>
              <a:cxnLst>
                <a:cxn ang="0">
                  <a:pos x="T0" y="T1"/>
                </a:cxn>
                <a:cxn ang="0">
                  <a:pos x="T2" y="T3"/>
                </a:cxn>
                <a:cxn ang="0">
                  <a:pos x="T4" y="T5"/>
                </a:cxn>
              </a:cxnLst>
              <a:rect l="0" t="0" r="r" b="b"/>
              <a:pathLst>
                <a:path w="133" h="612">
                  <a:moveTo>
                    <a:pt x="133" y="0"/>
                  </a:moveTo>
                  <a:lnTo>
                    <a:pt x="104" y="385"/>
                  </a:lnTo>
                  <a:lnTo>
                    <a:pt x="0" y="612"/>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3" name="Line 149">
              <a:extLst>
                <a:ext uri="{FF2B5EF4-FFF2-40B4-BE49-F238E27FC236}">
                  <a16:creationId xmlns:a16="http://schemas.microsoft.com/office/drawing/2014/main" id="{1A0D19C6-9D9C-4303-A1EA-14F69CA5BABC}"/>
                </a:ext>
              </a:extLst>
            </p:cNvPr>
            <p:cNvSpPr>
              <a:spLocks noChangeShapeType="1"/>
            </p:cNvSpPr>
            <p:nvPr/>
          </p:nvSpPr>
          <p:spPr bwMode="auto">
            <a:xfrm flipV="1">
              <a:off x="5045491" y="4641932"/>
              <a:ext cx="1056672" cy="70831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4" name="Line 162">
              <a:extLst>
                <a:ext uri="{FF2B5EF4-FFF2-40B4-BE49-F238E27FC236}">
                  <a16:creationId xmlns:a16="http://schemas.microsoft.com/office/drawing/2014/main" id="{094AE621-4A30-4C0F-BDA6-9828ADD1097E}"/>
                </a:ext>
              </a:extLst>
            </p:cNvPr>
            <p:cNvSpPr>
              <a:spLocks noChangeShapeType="1"/>
            </p:cNvSpPr>
            <p:nvPr/>
          </p:nvSpPr>
          <p:spPr bwMode="auto">
            <a:xfrm>
              <a:off x="5068037" y="5358607"/>
              <a:ext cx="954793" cy="2911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5" name="Line 163">
              <a:extLst>
                <a:ext uri="{FF2B5EF4-FFF2-40B4-BE49-F238E27FC236}">
                  <a16:creationId xmlns:a16="http://schemas.microsoft.com/office/drawing/2014/main" id="{1700FD98-ED73-45D0-8AE6-C7510D32E96B}"/>
                </a:ext>
              </a:extLst>
            </p:cNvPr>
            <p:cNvSpPr>
              <a:spLocks noChangeShapeType="1"/>
            </p:cNvSpPr>
            <p:nvPr/>
          </p:nvSpPr>
          <p:spPr bwMode="auto">
            <a:xfrm>
              <a:off x="4455825" y="4334604"/>
              <a:ext cx="637651" cy="299172"/>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6" name="Line 164">
              <a:extLst>
                <a:ext uri="{FF2B5EF4-FFF2-40B4-BE49-F238E27FC236}">
                  <a16:creationId xmlns:a16="http://schemas.microsoft.com/office/drawing/2014/main" id="{D9E3EF13-AE93-4CBE-9ADB-871A3D2B2239}"/>
                </a:ext>
              </a:extLst>
            </p:cNvPr>
            <p:cNvSpPr>
              <a:spLocks noChangeShapeType="1"/>
            </p:cNvSpPr>
            <p:nvPr/>
          </p:nvSpPr>
          <p:spPr bwMode="auto">
            <a:xfrm flipH="1">
              <a:off x="5093475" y="4624269"/>
              <a:ext cx="1008689" cy="950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7" name="Line 173">
              <a:extLst>
                <a:ext uri="{FF2B5EF4-FFF2-40B4-BE49-F238E27FC236}">
                  <a16:creationId xmlns:a16="http://schemas.microsoft.com/office/drawing/2014/main" id="{B7F4FF24-C35F-4E91-ABB8-B67374B2EB42}"/>
                </a:ext>
              </a:extLst>
            </p:cNvPr>
            <p:cNvSpPr>
              <a:spLocks noChangeShapeType="1"/>
            </p:cNvSpPr>
            <p:nvPr/>
          </p:nvSpPr>
          <p:spPr bwMode="auto">
            <a:xfrm>
              <a:off x="6129097" y="4633776"/>
              <a:ext cx="1118958" cy="64842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8" name="Line 174">
              <a:extLst>
                <a:ext uri="{FF2B5EF4-FFF2-40B4-BE49-F238E27FC236}">
                  <a16:creationId xmlns:a16="http://schemas.microsoft.com/office/drawing/2014/main" id="{83B2A655-96DF-45BC-9E9F-BC9A70C9D3CB}"/>
                </a:ext>
              </a:extLst>
            </p:cNvPr>
            <p:cNvSpPr>
              <a:spLocks noChangeShapeType="1"/>
            </p:cNvSpPr>
            <p:nvPr/>
          </p:nvSpPr>
          <p:spPr bwMode="auto">
            <a:xfrm flipV="1">
              <a:off x="6000546" y="5292661"/>
              <a:ext cx="1238369" cy="7739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9" name="Line 175">
              <a:extLst>
                <a:ext uri="{FF2B5EF4-FFF2-40B4-BE49-F238E27FC236}">
                  <a16:creationId xmlns:a16="http://schemas.microsoft.com/office/drawing/2014/main" id="{B115E4FF-4C55-4B17-874B-12B8449B2D81}"/>
                </a:ext>
              </a:extLst>
            </p:cNvPr>
            <p:cNvSpPr>
              <a:spLocks noChangeShapeType="1"/>
            </p:cNvSpPr>
            <p:nvPr/>
          </p:nvSpPr>
          <p:spPr bwMode="auto">
            <a:xfrm>
              <a:off x="7238915" y="5282202"/>
              <a:ext cx="584912" cy="49364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0" name="Line 176">
              <a:extLst>
                <a:ext uri="{FF2B5EF4-FFF2-40B4-BE49-F238E27FC236}">
                  <a16:creationId xmlns:a16="http://schemas.microsoft.com/office/drawing/2014/main" id="{AE90ADF2-367E-4F86-A13B-DD26CB9F2DD5}"/>
                </a:ext>
              </a:extLst>
            </p:cNvPr>
            <p:cNvSpPr>
              <a:spLocks noChangeShapeType="1"/>
            </p:cNvSpPr>
            <p:nvPr/>
          </p:nvSpPr>
          <p:spPr bwMode="auto">
            <a:xfrm flipH="1">
              <a:off x="7850760" y="5282201"/>
              <a:ext cx="491719" cy="51020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1" name="Line 185">
              <a:extLst>
                <a:ext uri="{FF2B5EF4-FFF2-40B4-BE49-F238E27FC236}">
                  <a16:creationId xmlns:a16="http://schemas.microsoft.com/office/drawing/2014/main" id="{3F5EEE8E-91F2-46B8-8F5C-F06B755743DB}"/>
                </a:ext>
              </a:extLst>
            </p:cNvPr>
            <p:cNvSpPr>
              <a:spLocks noChangeShapeType="1"/>
            </p:cNvSpPr>
            <p:nvPr/>
          </p:nvSpPr>
          <p:spPr bwMode="auto">
            <a:xfrm flipV="1">
              <a:off x="10478782" y="3795755"/>
              <a:ext cx="1035147" cy="266988"/>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2" name="Freeform 186">
              <a:extLst>
                <a:ext uri="{FF2B5EF4-FFF2-40B4-BE49-F238E27FC236}">
                  <a16:creationId xmlns:a16="http://schemas.microsoft.com/office/drawing/2014/main" id="{2803FE0E-11B3-43F6-80AD-198F6EF233E3}"/>
                </a:ext>
              </a:extLst>
            </p:cNvPr>
            <p:cNvSpPr>
              <a:spLocks/>
            </p:cNvSpPr>
            <p:nvPr/>
          </p:nvSpPr>
          <p:spPr bwMode="auto">
            <a:xfrm>
              <a:off x="10506200" y="3795756"/>
              <a:ext cx="1016928" cy="1946619"/>
            </a:xfrm>
            <a:custGeom>
              <a:avLst/>
              <a:gdLst>
                <a:gd name="T0" fmla="*/ 0 w 463"/>
                <a:gd name="T1" fmla="*/ 927 h 927"/>
                <a:gd name="T2" fmla="*/ 166 w 463"/>
                <a:gd name="T3" fmla="*/ 393 h 927"/>
                <a:gd name="T4" fmla="*/ 463 w 463"/>
                <a:gd name="T5" fmla="*/ 0 h 927"/>
              </a:gdLst>
              <a:ahLst/>
              <a:cxnLst>
                <a:cxn ang="0">
                  <a:pos x="T0" y="T1"/>
                </a:cxn>
                <a:cxn ang="0">
                  <a:pos x="T2" y="T3"/>
                </a:cxn>
                <a:cxn ang="0">
                  <a:pos x="T4" y="T5"/>
                </a:cxn>
              </a:cxnLst>
              <a:rect l="0" t="0" r="r" b="b"/>
              <a:pathLst>
                <a:path w="463" h="927">
                  <a:moveTo>
                    <a:pt x="0" y="927"/>
                  </a:moveTo>
                  <a:lnTo>
                    <a:pt x="166" y="393"/>
                  </a:lnTo>
                  <a:lnTo>
                    <a:pt x="463" y="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3" name="Line 107">
              <a:extLst>
                <a:ext uri="{FF2B5EF4-FFF2-40B4-BE49-F238E27FC236}">
                  <a16:creationId xmlns:a16="http://schemas.microsoft.com/office/drawing/2014/main" id="{C543ACDF-79BE-4B45-9DD5-E758C62434F0}"/>
                </a:ext>
              </a:extLst>
            </p:cNvPr>
            <p:cNvSpPr>
              <a:spLocks noChangeShapeType="1"/>
            </p:cNvSpPr>
            <p:nvPr/>
          </p:nvSpPr>
          <p:spPr bwMode="auto">
            <a:xfrm flipH="1">
              <a:off x="5714943" y="2194775"/>
              <a:ext cx="874849" cy="56961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4" name="Line 112">
              <a:extLst>
                <a:ext uri="{FF2B5EF4-FFF2-40B4-BE49-F238E27FC236}">
                  <a16:creationId xmlns:a16="http://schemas.microsoft.com/office/drawing/2014/main" id="{B88EC6CE-F6C4-4502-84D3-B01136F2CE33}"/>
                </a:ext>
              </a:extLst>
            </p:cNvPr>
            <p:cNvSpPr>
              <a:spLocks noChangeShapeType="1"/>
            </p:cNvSpPr>
            <p:nvPr/>
          </p:nvSpPr>
          <p:spPr bwMode="auto">
            <a:xfrm flipV="1">
              <a:off x="4674978" y="2812124"/>
              <a:ext cx="914257" cy="22115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5" name="Line 181">
              <a:extLst>
                <a:ext uri="{FF2B5EF4-FFF2-40B4-BE49-F238E27FC236}">
                  <a16:creationId xmlns:a16="http://schemas.microsoft.com/office/drawing/2014/main" id="{71A179CE-5CB4-4DFE-8611-0DF8E1CE1B1D}"/>
                </a:ext>
              </a:extLst>
            </p:cNvPr>
            <p:cNvSpPr>
              <a:spLocks noChangeShapeType="1"/>
            </p:cNvSpPr>
            <p:nvPr/>
          </p:nvSpPr>
          <p:spPr bwMode="auto">
            <a:xfrm>
              <a:off x="4705055" y="3041644"/>
              <a:ext cx="1560528" cy="27854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6" name="Line 108">
              <a:extLst>
                <a:ext uri="{FF2B5EF4-FFF2-40B4-BE49-F238E27FC236}">
                  <a16:creationId xmlns:a16="http://schemas.microsoft.com/office/drawing/2014/main" id="{813C6BFB-11C2-49B1-A675-4840B626E4D0}"/>
                </a:ext>
              </a:extLst>
            </p:cNvPr>
            <p:cNvSpPr>
              <a:spLocks noChangeShapeType="1"/>
            </p:cNvSpPr>
            <p:nvPr/>
          </p:nvSpPr>
          <p:spPr bwMode="auto">
            <a:xfrm>
              <a:off x="5215420" y="2470510"/>
              <a:ext cx="435050" cy="30950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7" name="Line 111">
              <a:extLst>
                <a:ext uri="{FF2B5EF4-FFF2-40B4-BE49-F238E27FC236}">
                  <a16:creationId xmlns:a16="http://schemas.microsoft.com/office/drawing/2014/main" id="{4A9333E2-E8E2-447D-B325-CD367D7C42F8}"/>
                </a:ext>
              </a:extLst>
            </p:cNvPr>
            <p:cNvSpPr>
              <a:spLocks noChangeShapeType="1"/>
            </p:cNvSpPr>
            <p:nvPr/>
          </p:nvSpPr>
          <p:spPr bwMode="auto">
            <a:xfrm>
              <a:off x="5688463" y="2835270"/>
              <a:ext cx="556558" cy="48492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8" name="Line 115">
              <a:extLst>
                <a:ext uri="{FF2B5EF4-FFF2-40B4-BE49-F238E27FC236}">
                  <a16:creationId xmlns:a16="http://schemas.microsoft.com/office/drawing/2014/main" id="{DAF149D9-8B71-49EB-96D5-C1E15D24C68D}"/>
                </a:ext>
              </a:extLst>
            </p:cNvPr>
            <p:cNvSpPr>
              <a:spLocks noChangeShapeType="1"/>
            </p:cNvSpPr>
            <p:nvPr/>
          </p:nvSpPr>
          <p:spPr bwMode="auto">
            <a:xfrm flipH="1" flipV="1">
              <a:off x="10277660" y="3026658"/>
              <a:ext cx="201060" cy="102771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9" name="Line 117">
              <a:extLst>
                <a:ext uri="{FF2B5EF4-FFF2-40B4-BE49-F238E27FC236}">
                  <a16:creationId xmlns:a16="http://schemas.microsoft.com/office/drawing/2014/main" id="{4DBC0199-5E26-489A-A4EF-F823840F0F85}"/>
                </a:ext>
              </a:extLst>
            </p:cNvPr>
            <p:cNvSpPr>
              <a:spLocks noChangeShapeType="1"/>
            </p:cNvSpPr>
            <p:nvPr/>
          </p:nvSpPr>
          <p:spPr bwMode="auto">
            <a:xfrm flipV="1">
              <a:off x="7161230" y="1899930"/>
              <a:ext cx="1928384" cy="515324"/>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0" name="Freeform 116">
              <a:extLst>
                <a:ext uri="{FF2B5EF4-FFF2-40B4-BE49-F238E27FC236}">
                  <a16:creationId xmlns:a16="http://schemas.microsoft.com/office/drawing/2014/main" id="{16655776-8542-4EDF-9BE8-310DF56DDF43}"/>
                </a:ext>
              </a:extLst>
            </p:cNvPr>
            <p:cNvSpPr>
              <a:spLocks/>
            </p:cNvSpPr>
            <p:nvPr/>
          </p:nvSpPr>
          <p:spPr bwMode="auto">
            <a:xfrm>
              <a:off x="7483390" y="1477408"/>
              <a:ext cx="1597085" cy="430889"/>
            </a:xfrm>
            <a:custGeom>
              <a:avLst/>
              <a:gdLst>
                <a:gd name="T0" fmla="*/ 695 w 699"/>
                <a:gd name="T1" fmla="*/ 206 h 206"/>
                <a:gd name="T2" fmla="*/ 699 w 699"/>
                <a:gd name="T3" fmla="*/ 202 h 206"/>
                <a:gd name="T4" fmla="*/ 0 w 699"/>
                <a:gd name="T5" fmla="*/ 0 h 206"/>
              </a:gdLst>
              <a:ahLst/>
              <a:cxnLst>
                <a:cxn ang="0">
                  <a:pos x="T0" y="T1"/>
                </a:cxn>
                <a:cxn ang="0">
                  <a:pos x="T2" y="T3"/>
                </a:cxn>
                <a:cxn ang="0">
                  <a:pos x="T4" y="T5"/>
                </a:cxn>
              </a:cxnLst>
              <a:rect l="0" t="0" r="r" b="b"/>
              <a:pathLst>
                <a:path w="699" h="206">
                  <a:moveTo>
                    <a:pt x="695" y="206"/>
                  </a:moveTo>
                  <a:lnTo>
                    <a:pt x="699" y="202"/>
                  </a:lnTo>
                  <a:lnTo>
                    <a:pt x="0" y="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1" name="Line 110">
              <a:extLst>
                <a:ext uri="{FF2B5EF4-FFF2-40B4-BE49-F238E27FC236}">
                  <a16:creationId xmlns:a16="http://schemas.microsoft.com/office/drawing/2014/main" id="{0F37EDBA-9C9C-49ED-9BD7-E609FF250FD1}"/>
                </a:ext>
              </a:extLst>
            </p:cNvPr>
            <p:cNvSpPr>
              <a:spLocks noChangeShapeType="1"/>
            </p:cNvSpPr>
            <p:nvPr/>
          </p:nvSpPr>
          <p:spPr bwMode="auto">
            <a:xfrm flipH="1">
              <a:off x="5328811" y="3320192"/>
              <a:ext cx="936774" cy="50200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2" name="Line 113">
              <a:extLst>
                <a:ext uri="{FF2B5EF4-FFF2-40B4-BE49-F238E27FC236}">
                  <a16:creationId xmlns:a16="http://schemas.microsoft.com/office/drawing/2014/main" id="{EDDA962B-2C93-4409-BA6A-990084BFA47A}"/>
                </a:ext>
              </a:extLst>
            </p:cNvPr>
            <p:cNvSpPr>
              <a:spLocks noChangeShapeType="1"/>
            </p:cNvSpPr>
            <p:nvPr/>
          </p:nvSpPr>
          <p:spPr bwMode="auto">
            <a:xfrm flipV="1">
              <a:off x="5751647" y="2422523"/>
              <a:ext cx="1391306" cy="35913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3" name="Line 114">
              <a:extLst>
                <a:ext uri="{FF2B5EF4-FFF2-40B4-BE49-F238E27FC236}">
                  <a16:creationId xmlns:a16="http://schemas.microsoft.com/office/drawing/2014/main" id="{3BFDBBB1-CE02-4D00-B8EF-5E1F7ACBF305}"/>
                </a:ext>
              </a:extLst>
            </p:cNvPr>
            <p:cNvSpPr>
              <a:spLocks noChangeShapeType="1"/>
            </p:cNvSpPr>
            <p:nvPr/>
          </p:nvSpPr>
          <p:spPr bwMode="auto">
            <a:xfrm flipH="1">
              <a:off x="6256445" y="2437496"/>
              <a:ext cx="895644" cy="88269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4" name="Freeform 118">
              <a:extLst>
                <a:ext uri="{FF2B5EF4-FFF2-40B4-BE49-F238E27FC236}">
                  <a16:creationId xmlns:a16="http://schemas.microsoft.com/office/drawing/2014/main" id="{D59E4371-5258-41C8-9B45-F6FC24EBB08A}"/>
                </a:ext>
              </a:extLst>
            </p:cNvPr>
            <p:cNvSpPr>
              <a:spLocks/>
            </p:cNvSpPr>
            <p:nvPr/>
          </p:nvSpPr>
          <p:spPr bwMode="auto">
            <a:xfrm>
              <a:off x="7152092" y="1899930"/>
              <a:ext cx="1928383" cy="1290577"/>
            </a:xfrm>
            <a:custGeom>
              <a:avLst/>
              <a:gdLst>
                <a:gd name="T0" fmla="*/ 844 w 844"/>
                <a:gd name="T1" fmla="*/ 0 h 617"/>
                <a:gd name="T2" fmla="*/ 654 w 844"/>
                <a:gd name="T3" fmla="*/ 617 h 617"/>
                <a:gd name="T4" fmla="*/ 0 w 844"/>
                <a:gd name="T5" fmla="*/ 261 h 617"/>
              </a:gdLst>
              <a:ahLst/>
              <a:cxnLst>
                <a:cxn ang="0">
                  <a:pos x="T0" y="T1"/>
                </a:cxn>
                <a:cxn ang="0">
                  <a:pos x="T2" y="T3"/>
                </a:cxn>
                <a:cxn ang="0">
                  <a:pos x="T4" y="T5"/>
                </a:cxn>
              </a:cxnLst>
              <a:rect l="0" t="0" r="r" b="b"/>
              <a:pathLst>
                <a:path w="844" h="617">
                  <a:moveTo>
                    <a:pt x="844" y="0"/>
                  </a:moveTo>
                  <a:lnTo>
                    <a:pt x="654" y="617"/>
                  </a:lnTo>
                  <a:lnTo>
                    <a:pt x="0" y="261"/>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5" name="Line 150">
              <a:extLst>
                <a:ext uri="{FF2B5EF4-FFF2-40B4-BE49-F238E27FC236}">
                  <a16:creationId xmlns:a16="http://schemas.microsoft.com/office/drawing/2014/main" id="{B60923C6-12EA-4543-A622-D59627E4D31F}"/>
                </a:ext>
              </a:extLst>
            </p:cNvPr>
            <p:cNvSpPr>
              <a:spLocks noChangeShapeType="1"/>
            </p:cNvSpPr>
            <p:nvPr/>
          </p:nvSpPr>
          <p:spPr bwMode="auto">
            <a:xfrm flipH="1">
              <a:off x="5093474" y="3811740"/>
              <a:ext cx="226197" cy="813669"/>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6" name="Freeform 151">
              <a:extLst>
                <a:ext uri="{FF2B5EF4-FFF2-40B4-BE49-F238E27FC236}">
                  <a16:creationId xmlns:a16="http://schemas.microsoft.com/office/drawing/2014/main" id="{298E3033-F4C1-4291-8126-25295296812E}"/>
                </a:ext>
              </a:extLst>
            </p:cNvPr>
            <p:cNvSpPr>
              <a:spLocks/>
            </p:cNvSpPr>
            <p:nvPr/>
          </p:nvSpPr>
          <p:spPr bwMode="auto">
            <a:xfrm>
              <a:off x="5319671" y="3309733"/>
              <a:ext cx="1416585" cy="650518"/>
            </a:xfrm>
            <a:custGeom>
              <a:avLst/>
              <a:gdLst>
                <a:gd name="T0" fmla="*/ 410 w 620"/>
                <a:gd name="T1" fmla="*/ 0 h 311"/>
                <a:gd name="T2" fmla="*/ 620 w 620"/>
                <a:gd name="T3" fmla="*/ 311 h 311"/>
                <a:gd name="T4" fmla="*/ 0 w 620"/>
                <a:gd name="T5" fmla="*/ 240 h 311"/>
              </a:gdLst>
              <a:ahLst/>
              <a:cxnLst>
                <a:cxn ang="0">
                  <a:pos x="T0" y="T1"/>
                </a:cxn>
                <a:cxn ang="0">
                  <a:pos x="T2" y="T3"/>
                </a:cxn>
                <a:cxn ang="0">
                  <a:pos x="T4" y="T5"/>
                </a:cxn>
              </a:cxnLst>
              <a:rect l="0" t="0" r="r" b="b"/>
              <a:pathLst>
                <a:path w="620" h="311">
                  <a:moveTo>
                    <a:pt x="410" y="0"/>
                  </a:moveTo>
                  <a:lnTo>
                    <a:pt x="620" y="311"/>
                  </a:lnTo>
                  <a:lnTo>
                    <a:pt x="0" y="24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7" name="Line 165">
              <a:extLst>
                <a:ext uri="{FF2B5EF4-FFF2-40B4-BE49-F238E27FC236}">
                  <a16:creationId xmlns:a16="http://schemas.microsoft.com/office/drawing/2014/main" id="{0E185A30-1CDC-44A6-865A-B3F88F34BEEC}"/>
                </a:ext>
              </a:extLst>
            </p:cNvPr>
            <p:cNvSpPr>
              <a:spLocks noChangeShapeType="1"/>
            </p:cNvSpPr>
            <p:nvPr/>
          </p:nvSpPr>
          <p:spPr bwMode="auto">
            <a:xfrm>
              <a:off x="5319671" y="3811740"/>
              <a:ext cx="769159" cy="79775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8" name="Line 166">
              <a:extLst>
                <a:ext uri="{FF2B5EF4-FFF2-40B4-BE49-F238E27FC236}">
                  <a16:creationId xmlns:a16="http://schemas.microsoft.com/office/drawing/2014/main" id="{1B57D47E-F0BC-411C-9075-0BD16CC02074}"/>
                </a:ext>
              </a:extLst>
            </p:cNvPr>
            <p:cNvSpPr>
              <a:spLocks noChangeShapeType="1"/>
            </p:cNvSpPr>
            <p:nvPr/>
          </p:nvSpPr>
          <p:spPr bwMode="auto">
            <a:xfrm flipV="1">
              <a:off x="4432247" y="3811739"/>
              <a:ext cx="896563" cy="52286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9" name="Line 169">
              <a:extLst>
                <a:ext uri="{FF2B5EF4-FFF2-40B4-BE49-F238E27FC236}">
                  <a16:creationId xmlns:a16="http://schemas.microsoft.com/office/drawing/2014/main" id="{9F7E8BE7-14B1-4A94-875E-F6CE9F255F91}"/>
                </a:ext>
              </a:extLst>
            </p:cNvPr>
            <p:cNvSpPr>
              <a:spLocks noChangeShapeType="1"/>
            </p:cNvSpPr>
            <p:nvPr/>
          </p:nvSpPr>
          <p:spPr bwMode="auto">
            <a:xfrm flipH="1" flipV="1">
              <a:off x="4674978" y="3041644"/>
              <a:ext cx="644693" cy="76173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0" name="Line 170">
              <a:extLst>
                <a:ext uri="{FF2B5EF4-FFF2-40B4-BE49-F238E27FC236}">
                  <a16:creationId xmlns:a16="http://schemas.microsoft.com/office/drawing/2014/main" id="{A8E08745-C724-4941-BF53-E91F80105B2E}"/>
                </a:ext>
              </a:extLst>
            </p:cNvPr>
            <p:cNvSpPr>
              <a:spLocks noChangeShapeType="1"/>
            </p:cNvSpPr>
            <p:nvPr/>
          </p:nvSpPr>
          <p:spPr bwMode="auto">
            <a:xfrm flipV="1">
              <a:off x="4411683" y="3811740"/>
              <a:ext cx="907988" cy="836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1" name="Line 182">
              <a:extLst>
                <a:ext uri="{FF2B5EF4-FFF2-40B4-BE49-F238E27FC236}">
                  <a16:creationId xmlns:a16="http://schemas.microsoft.com/office/drawing/2014/main" id="{8177E92D-F8AD-4DAF-A82A-90651C6E2187}"/>
                </a:ext>
              </a:extLst>
            </p:cNvPr>
            <p:cNvSpPr>
              <a:spLocks noChangeShapeType="1"/>
            </p:cNvSpPr>
            <p:nvPr/>
          </p:nvSpPr>
          <p:spPr bwMode="auto">
            <a:xfrm>
              <a:off x="6256445" y="3320192"/>
              <a:ext cx="1190388" cy="7739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2" name="Line 184">
              <a:extLst>
                <a:ext uri="{FF2B5EF4-FFF2-40B4-BE49-F238E27FC236}">
                  <a16:creationId xmlns:a16="http://schemas.microsoft.com/office/drawing/2014/main" id="{CB6FF347-1B48-4F53-B0BA-2162C9342C00}"/>
                </a:ext>
              </a:extLst>
            </p:cNvPr>
            <p:cNvSpPr>
              <a:spLocks noChangeShapeType="1"/>
            </p:cNvSpPr>
            <p:nvPr/>
          </p:nvSpPr>
          <p:spPr bwMode="auto">
            <a:xfrm flipV="1">
              <a:off x="7142952" y="1416748"/>
              <a:ext cx="331298" cy="99130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3" name="Line 107">
              <a:extLst>
                <a:ext uri="{FF2B5EF4-FFF2-40B4-BE49-F238E27FC236}">
                  <a16:creationId xmlns:a16="http://schemas.microsoft.com/office/drawing/2014/main" id="{D34F5797-8074-4296-8CAB-F4B2B39BCDBC}"/>
                </a:ext>
              </a:extLst>
            </p:cNvPr>
            <p:cNvSpPr>
              <a:spLocks noChangeShapeType="1"/>
            </p:cNvSpPr>
            <p:nvPr/>
          </p:nvSpPr>
          <p:spPr bwMode="auto">
            <a:xfrm>
              <a:off x="6598928" y="2179715"/>
              <a:ext cx="544022" cy="221788"/>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4" name="Line 187">
              <a:extLst>
                <a:ext uri="{FF2B5EF4-FFF2-40B4-BE49-F238E27FC236}">
                  <a16:creationId xmlns:a16="http://schemas.microsoft.com/office/drawing/2014/main" id="{205439DA-68B5-4DCB-833F-33767CEA17BE}"/>
                </a:ext>
              </a:extLst>
            </p:cNvPr>
            <p:cNvSpPr>
              <a:spLocks noChangeShapeType="1"/>
            </p:cNvSpPr>
            <p:nvPr/>
          </p:nvSpPr>
          <p:spPr bwMode="auto">
            <a:xfrm flipV="1">
              <a:off x="9562573" y="2132110"/>
              <a:ext cx="397555" cy="53756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5" name="Line 188">
              <a:extLst>
                <a:ext uri="{FF2B5EF4-FFF2-40B4-BE49-F238E27FC236}">
                  <a16:creationId xmlns:a16="http://schemas.microsoft.com/office/drawing/2014/main" id="{7D736DC1-13AE-4EF7-B1B7-CC0051B88709}"/>
                </a:ext>
              </a:extLst>
            </p:cNvPr>
            <p:cNvSpPr>
              <a:spLocks noChangeShapeType="1"/>
            </p:cNvSpPr>
            <p:nvPr/>
          </p:nvSpPr>
          <p:spPr bwMode="auto">
            <a:xfrm>
              <a:off x="9580851" y="2661309"/>
              <a:ext cx="696810" cy="34956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6" name="Line 188">
              <a:extLst>
                <a:ext uri="{FF2B5EF4-FFF2-40B4-BE49-F238E27FC236}">
                  <a16:creationId xmlns:a16="http://schemas.microsoft.com/office/drawing/2014/main" id="{1BAAE83A-8514-4C1B-9296-157926E6A68F}"/>
                </a:ext>
              </a:extLst>
            </p:cNvPr>
            <p:cNvSpPr>
              <a:spLocks noChangeShapeType="1"/>
            </p:cNvSpPr>
            <p:nvPr/>
          </p:nvSpPr>
          <p:spPr bwMode="auto">
            <a:xfrm flipV="1">
              <a:off x="10487917" y="3215133"/>
              <a:ext cx="477034" cy="84761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7" name="Line 142">
              <a:extLst>
                <a:ext uri="{FF2B5EF4-FFF2-40B4-BE49-F238E27FC236}">
                  <a16:creationId xmlns:a16="http://schemas.microsoft.com/office/drawing/2014/main" id="{3D20E8AA-6A60-40EC-ACDE-1F15019CD4AB}"/>
                </a:ext>
              </a:extLst>
            </p:cNvPr>
            <p:cNvSpPr>
              <a:spLocks noChangeShapeType="1"/>
            </p:cNvSpPr>
            <p:nvPr/>
          </p:nvSpPr>
          <p:spPr bwMode="auto">
            <a:xfrm flipH="1">
              <a:off x="8357331" y="5020437"/>
              <a:ext cx="967619" cy="25220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8" name="Line 142">
              <a:extLst>
                <a:ext uri="{FF2B5EF4-FFF2-40B4-BE49-F238E27FC236}">
                  <a16:creationId xmlns:a16="http://schemas.microsoft.com/office/drawing/2014/main" id="{6E740B63-A313-493C-8A4E-802B266F0C61}"/>
                </a:ext>
              </a:extLst>
            </p:cNvPr>
            <p:cNvSpPr>
              <a:spLocks noChangeShapeType="1"/>
            </p:cNvSpPr>
            <p:nvPr/>
          </p:nvSpPr>
          <p:spPr bwMode="auto">
            <a:xfrm flipH="1">
              <a:off x="9366581" y="4564751"/>
              <a:ext cx="686059" cy="38009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9" name="Line 142">
              <a:extLst>
                <a:ext uri="{FF2B5EF4-FFF2-40B4-BE49-F238E27FC236}">
                  <a16:creationId xmlns:a16="http://schemas.microsoft.com/office/drawing/2014/main" id="{F67406F0-1BFE-4D9E-B197-AA0FBC55B8A2}"/>
                </a:ext>
              </a:extLst>
            </p:cNvPr>
            <p:cNvSpPr>
              <a:spLocks noChangeShapeType="1"/>
            </p:cNvSpPr>
            <p:nvPr/>
          </p:nvSpPr>
          <p:spPr bwMode="auto">
            <a:xfrm flipH="1">
              <a:off x="8727825" y="4983289"/>
              <a:ext cx="597123" cy="78378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80" name="Line 142">
              <a:extLst>
                <a:ext uri="{FF2B5EF4-FFF2-40B4-BE49-F238E27FC236}">
                  <a16:creationId xmlns:a16="http://schemas.microsoft.com/office/drawing/2014/main" id="{9E15AD87-074C-432E-A74E-8C8427585800}"/>
                </a:ext>
              </a:extLst>
            </p:cNvPr>
            <p:cNvSpPr>
              <a:spLocks noChangeShapeType="1"/>
            </p:cNvSpPr>
            <p:nvPr/>
          </p:nvSpPr>
          <p:spPr bwMode="auto">
            <a:xfrm>
              <a:off x="9315811" y="4994576"/>
              <a:ext cx="536424" cy="772494"/>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81" name="Line 106">
              <a:extLst>
                <a:ext uri="{FF2B5EF4-FFF2-40B4-BE49-F238E27FC236}">
                  <a16:creationId xmlns:a16="http://schemas.microsoft.com/office/drawing/2014/main" id="{8FB87292-23EF-4F8A-92F9-1E8CC33513CE}"/>
                </a:ext>
              </a:extLst>
            </p:cNvPr>
            <p:cNvSpPr>
              <a:spLocks noChangeShapeType="1"/>
            </p:cNvSpPr>
            <p:nvPr/>
          </p:nvSpPr>
          <p:spPr bwMode="auto">
            <a:xfrm flipV="1">
              <a:off x="9080476" y="1596064"/>
              <a:ext cx="340493" cy="31064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82" name="Line 121">
              <a:extLst>
                <a:ext uri="{FF2B5EF4-FFF2-40B4-BE49-F238E27FC236}">
                  <a16:creationId xmlns:a16="http://schemas.microsoft.com/office/drawing/2014/main" id="{CAA3F072-E580-47CB-B591-71E16D4FB9AD}"/>
                </a:ext>
              </a:extLst>
            </p:cNvPr>
            <p:cNvSpPr>
              <a:spLocks noChangeShapeType="1"/>
            </p:cNvSpPr>
            <p:nvPr/>
          </p:nvSpPr>
          <p:spPr bwMode="auto">
            <a:xfrm flipH="1">
              <a:off x="9603755" y="3026661"/>
              <a:ext cx="695599" cy="42319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83" name="icons">
            <a:extLst>
              <a:ext uri="{FF2B5EF4-FFF2-40B4-BE49-F238E27FC236}">
                <a16:creationId xmlns:a16="http://schemas.microsoft.com/office/drawing/2014/main" id="{6475A8D0-E7F4-48B0-B205-BC5807160CB8}"/>
              </a:ext>
            </a:extLst>
          </p:cNvPr>
          <p:cNvGrpSpPr/>
          <p:nvPr/>
        </p:nvGrpSpPr>
        <p:grpSpPr>
          <a:xfrm>
            <a:off x="4870381" y="2017713"/>
            <a:ext cx="5835262" cy="3856212"/>
            <a:chOff x="4898517" y="1675576"/>
            <a:chExt cx="5835262" cy="3856212"/>
          </a:xfrm>
        </p:grpSpPr>
        <p:grpSp>
          <p:nvGrpSpPr>
            <p:cNvPr id="284" name="icon">
              <a:extLst>
                <a:ext uri="{FF2B5EF4-FFF2-40B4-BE49-F238E27FC236}">
                  <a16:creationId xmlns:a16="http://schemas.microsoft.com/office/drawing/2014/main" id="{68C223FB-62EC-4D46-84CE-273D94FD2CF4}"/>
                </a:ext>
                <a:ext uri="{C183D7F6-B498-43B3-948B-1728B52AA6E4}">
                  <adec:decorative xmlns:adec="http://schemas.microsoft.com/office/drawing/2017/decorative" val="1"/>
                </a:ext>
              </a:extLst>
            </p:cNvPr>
            <p:cNvGrpSpPr/>
            <p:nvPr/>
          </p:nvGrpSpPr>
          <p:grpSpPr>
            <a:xfrm>
              <a:off x="8230523" y="3595129"/>
              <a:ext cx="476938" cy="476938"/>
              <a:chOff x="3742756" y="3997480"/>
              <a:chExt cx="640079" cy="640079"/>
            </a:xfrm>
          </p:grpSpPr>
          <p:sp>
            <p:nvSpPr>
              <p:cNvPr id="317" name="Oval 316">
                <a:extLst>
                  <a:ext uri="{FF2B5EF4-FFF2-40B4-BE49-F238E27FC236}">
                    <a16:creationId xmlns:a16="http://schemas.microsoft.com/office/drawing/2014/main" id="{00D89776-7B17-473E-9A21-93E54ABF2FC2}"/>
                  </a:ext>
                </a:extLst>
              </p:cNvPr>
              <p:cNvSpPr/>
              <p:nvPr/>
            </p:nvSpPr>
            <p:spPr bwMode="auto">
              <a:xfrm>
                <a:off x="3742756" y="3997480"/>
                <a:ext cx="640079"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8" name="Freeform 5">
                <a:extLst>
                  <a:ext uri="{FF2B5EF4-FFF2-40B4-BE49-F238E27FC236}">
                    <a16:creationId xmlns:a16="http://schemas.microsoft.com/office/drawing/2014/main" id="{1ACC1C8E-EDFD-48E6-B84F-4F9A82450CA4}"/>
                  </a:ext>
                </a:extLst>
              </p:cNvPr>
              <p:cNvSpPr>
                <a:spLocks noEditPoints="1"/>
              </p:cNvSpPr>
              <p:nvPr/>
            </p:nvSpPr>
            <p:spPr bwMode="auto">
              <a:xfrm>
                <a:off x="3933835" y="4173431"/>
                <a:ext cx="257930" cy="2881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85" name="icon">
              <a:extLst>
                <a:ext uri="{FF2B5EF4-FFF2-40B4-BE49-F238E27FC236}">
                  <a16:creationId xmlns:a16="http://schemas.microsoft.com/office/drawing/2014/main" id="{8B524217-DE79-46FB-9B30-3C2B250EDD00}"/>
                </a:ext>
                <a:ext uri="{C183D7F6-B498-43B3-948B-1728B52AA6E4}">
                  <adec:decorative xmlns:adec="http://schemas.microsoft.com/office/drawing/2017/decorative" val="1"/>
                </a:ext>
              </a:extLst>
            </p:cNvPr>
            <p:cNvGrpSpPr/>
            <p:nvPr/>
          </p:nvGrpSpPr>
          <p:grpSpPr>
            <a:xfrm>
              <a:off x="10256841" y="3813830"/>
              <a:ext cx="476938" cy="476938"/>
              <a:chOff x="10546208" y="3813830"/>
              <a:chExt cx="476938" cy="476938"/>
            </a:xfrm>
          </p:grpSpPr>
          <p:sp>
            <p:nvSpPr>
              <p:cNvPr id="311" name="Oval 310">
                <a:extLst>
                  <a:ext uri="{FF2B5EF4-FFF2-40B4-BE49-F238E27FC236}">
                    <a16:creationId xmlns:a16="http://schemas.microsoft.com/office/drawing/2014/main" id="{7AF4FC1C-944D-4CFB-AD1A-08F7A4E802D5}"/>
                  </a:ext>
                </a:extLst>
              </p:cNvPr>
              <p:cNvSpPr/>
              <p:nvPr/>
            </p:nvSpPr>
            <p:spPr bwMode="auto">
              <a:xfrm>
                <a:off x="10546208" y="3813830"/>
                <a:ext cx="476938" cy="476938"/>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12" name="Group 4">
                <a:extLst>
                  <a:ext uri="{FF2B5EF4-FFF2-40B4-BE49-F238E27FC236}">
                    <a16:creationId xmlns:a16="http://schemas.microsoft.com/office/drawing/2014/main" id="{EABCAAA4-89ED-4281-B9BD-E316AC37B989}"/>
                  </a:ext>
                </a:extLst>
              </p:cNvPr>
              <p:cNvGrpSpPr>
                <a:grpSpLocks noChangeAspect="1"/>
              </p:cNvGrpSpPr>
              <p:nvPr/>
            </p:nvGrpSpPr>
            <p:grpSpPr bwMode="auto">
              <a:xfrm>
                <a:off x="10684278" y="3953533"/>
                <a:ext cx="200802" cy="197523"/>
                <a:chOff x="3794" y="2083"/>
                <a:chExt cx="245" cy="241"/>
              </a:xfrm>
            </p:grpSpPr>
            <p:sp>
              <p:nvSpPr>
                <p:cNvPr id="313" name="Rectangle 312">
                  <a:extLst>
                    <a:ext uri="{FF2B5EF4-FFF2-40B4-BE49-F238E27FC236}">
                      <a16:creationId xmlns:a16="http://schemas.microsoft.com/office/drawing/2014/main" id="{41A46AD7-27D9-4BF0-A1C4-F97E439EE8C6}"/>
                    </a:ext>
                  </a:extLst>
                </p:cNvPr>
                <p:cNvSpPr>
                  <a:spLocks noChangeArrowheads="1"/>
                </p:cNvSpPr>
                <p:nvPr/>
              </p:nvSpPr>
              <p:spPr bwMode="auto">
                <a:xfrm>
                  <a:off x="3794" y="2083"/>
                  <a:ext cx="245" cy="138"/>
                </a:xfrm>
                <a:prstGeom prst="rect">
                  <a:avLst/>
                </a:pr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4" name="Freeform 6">
                  <a:extLst>
                    <a:ext uri="{FF2B5EF4-FFF2-40B4-BE49-F238E27FC236}">
                      <a16:creationId xmlns:a16="http://schemas.microsoft.com/office/drawing/2014/main" id="{08A97FBD-0C66-492B-85A3-68F19475787A}"/>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5" name="Line 7">
                  <a:extLst>
                    <a:ext uri="{FF2B5EF4-FFF2-40B4-BE49-F238E27FC236}">
                      <a16:creationId xmlns:a16="http://schemas.microsoft.com/office/drawing/2014/main" id="{18209E0C-204C-4E19-93D5-11EC9F2350F8}"/>
                    </a:ext>
                  </a:extLst>
                </p:cNvPr>
                <p:cNvSpPr>
                  <a:spLocks noChangeShapeType="1"/>
                </p:cNvSpPr>
                <p:nvPr/>
              </p:nvSpPr>
              <p:spPr bwMode="auto">
                <a:xfrm>
                  <a:off x="3917" y="2221"/>
                  <a:ext cx="0" cy="36"/>
                </a:xfrm>
                <a:prstGeom prst="line">
                  <a:avLst/>
                </a:pr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6" name="Line 8">
                  <a:extLst>
                    <a:ext uri="{FF2B5EF4-FFF2-40B4-BE49-F238E27FC236}">
                      <a16:creationId xmlns:a16="http://schemas.microsoft.com/office/drawing/2014/main" id="{5742051A-EA52-4D5C-8497-B58307B31658}"/>
                    </a:ext>
                  </a:extLst>
                </p:cNvPr>
                <p:cNvSpPr>
                  <a:spLocks noChangeShapeType="1"/>
                </p:cNvSpPr>
                <p:nvPr/>
              </p:nvSpPr>
              <p:spPr bwMode="auto">
                <a:xfrm>
                  <a:off x="3873" y="2255"/>
                  <a:ext cx="86" cy="0"/>
                </a:xfrm>
                <a:prstGeom prst="line">
                  <a:avLst/>
                </a:pr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86" name="icon">
              <a:extLst>
                <a:ext uri="{FF2B5EF4-FFF2-40B4-BE49-F238E27FC236}">
                  <a16:creationId xmlns:a16="http://schemas.microsoft.com/office/drawing/2014/main" id="{8C52AD33-1459-47A6-A4EE-EE0667E28DF3}"/>
                </a:ext>
                <a:ext uri="{C183D7F6-B498-43B3-948B-1728B52AA6E4}">
                  <adec:decorative xmlns:adec="http://schemas.microsoft.com/office/drawing/2017/decorative" val="1"/>
                </a:ext>
              </a:extLst>
            </p:cNvPr>
            <p:cNvGrpSpPr/>
            <p:nvPr/>
          </p:nvGrpSpPr>
          <p:grpSpPr>
            <a:xfrm>
              <a:off x="7018721" y="5054850"/>
              <a:ext cx="476938" cy="476938"/>
              <a:chOff x="2442289" y="5625339"/>
              <a:chExt cx="640079" cy="640079"/>
            </a:xfrm>
          </p:grpSpPr>
          <p:sp>
            <p:nvSpPr>
              <p:cNvPr id="309" name="Oval 308">
                <a:extLst>
                  <a:ext uri="{FF2B5EF4-FFF2-40B4-BE49-F238E27FC236}">
                    <a16:creationId xmlns:a16="http://schemas.microsoft.com/office/drawing/2014/main" id="{2AF60EDA-C1D3-4317-B56C-D3537029694A}"/>
                  </a:ext>
                </a:extLst>
              </p:cNvPr>
              <p:cNvSpPr/>
              <p:nvPr/>
            </p:nvSpPr>
            <p:spPr bwMode="auto">
              <a:xfrm>
                <a:off x="2442289" y="5625339"/>
                <a:ext cx="640079"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0" name="Freeform 25">
                <a:extLst>
                  <a:ext uri="{FF2B5EF4-FFF2-40B4-BE49-F238E27FC236}">
                    <a16:creationId xmlns:a16="http://schemas.microsoft.com/office/drawing/2014/main" id="{67F226E0-17B2-4DE3-9E18-95F8B0539344}"/>
                  </a:ext>
                </a:extLst>
              </p:cNvPr>
              <p:cNvSpPr>
                <a:spLocks noEditPoints="1"/>
              </p:cNvSpPr>
              <p:nvPr/>
            </p:nvSpPr>
            <p:spPr bwMode="auto">
              <a:xfrm>
                <a:off x="2599400" y="5786194"/>
                <a:ext cx="325862" cy="318385"/>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87" name="icon">
              <a:extLst>
                <a:ext uri="{FF2B5EF4-FFF2-40B4-BE49-F238E27FC236}">
                  <a16:creationId xmlns:a16="http://schemas.microsoft.com/office/drawing/2014/main" id="{2812B6FA-A86A-406B-9520-32ACEBF9B182}"/>
                </a:ext>
                <a:ext uri="{C183D7F6-B498-43B3-948B-1728B52AA6E4}">
                  <adec:decorative xmlns:adec="http://schemas.microsoft.com/office/drawing/2017/decorative" val="1"/>
                </a:ext>
              </a:extLst>
            </p:cNvPr>
            <p:cNvGrpSpPr/>
            <p:nvPr/>
          </p:nvGrpSpPr>
          <p:grpSpPr>
            <a:xfrm>
              <a:off x="6931047" y="2195320"/>
              <a:ext cx="478839" cy="478839"/>
              <a:chOff x="5451288" y="2062754"/>
              <a:chExt cx="640081" cy="640079"/>
            </a:xfrm>
          </p:grpSpPr>
          <p:sp>
            <p:nvSpPr>
              <p:cNvPr id="307" name="Oval 306">
                <a:extLst>
                  <a:ext uri="{FF2B5EF4-FFF2-40B4-BE49-F238E27FC236}">
                    <a16:creationId xmlns:a16="http://schemas.microsoft.com/office/drawing/2014/main" id="{5823913D-F049-4EBF-A34D-18E2762769AC}"/>
                  </a:ext>
                </a:extLst>
              </p:cNvPr>
              <p:cNvSpPr/>
              <p:nvPr/>
            </p:nvSpPr>
            <p:spPr bwMode="auto">
              <a:xfrm>
                <a:off x="5451288" y="2062754"/>
                <a:ext cx="640081"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8" name="ShoppingCart_E7BF">
                <a:extLst>
                  <a:ext uri="{FF2B5EF4-FFF2-40B4-BE49-F238E27FC236}">
                    <a16:creationId xmlns:a16="http://schemas.microsoft.com/office/drawing/2014/main" id="{260F0920-A205-470B-AD0B-827BDF542BAC}"/>
                  </a:ext>
                </a:extLst>
              </p:cNvPr>
              <p:cNvSpPr>
                <a:spLocks noChangeAspect="1" noEditPoints="1"/>
              </p:cNvSpPr>
              <p:nvPr/>
            </p:nvSpPr>
            <p:spPr bwMode="auto">
              <a:xfrm>
                <a:off x="5611505" y="2246896"/>
                <a:ext cx="319636" cy="27180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88" name="icon">
              <a:extLst>
                <a:ext uri="{FF2B5EF4-FFF2-40B4-BE49-F238E27FC236}">
                  <a16:creationId xmlns:a16="http://schemas.microsoft.com/office/drawing/2014/main" id="{47F52B7C-3E1A-4C9A-AE48-8FE41E1CBAFA}"/>
                </a:ext>
                <a:ext uri="{C183D7F6-B498-43B3-948B-1728B52AA6E4}">
                  <adec:decorative xmlns:adec="http://schemas.microsoft.com/office/drawing/2017/decorative" val="1"/>
                </a:ext>
              </a:extLst>
            </p:cNvPr>
            <p:cNvGrpSpPr/>
            <p:nvPr/>
          </p:nvGrpSpPr>
          <p:grpSpPr>
            <a:xfrm>
              <a:off x="4898517" y="4389909"/>
              <a:ext cx="469497" cy="469497"/>
              <a:chOff x="1711096" y="3039667"/>
              <a:chExt cx="640080" cy="640080"/>
            </a:xfrm>
          </p:grpSpPr>
          <p:sp>
            <p:nvSpPr>
              <p:cNvPr id="305" name="Oval 304">
                <a:extLst>
                  <a:ext uri="{FF2B5EF4-FFF2-40B4-BE49-F238E27FC236}">
                    <a16:creationId xmlns:a16="http://schemas.microsoft.com/office/drawing/2014/main" id="{089A4A4B-1837-4EF9-B14F-6B4C077E3B1B}"/>
                  </a:ext>
                </a:extLst>
              </p:cNvPr>
              <p:cNvSpPr/>
              <p:nvPr/>
            </p:nvSpPr>
            <p:spPr bwMode="auto">
              <a:xfrm>
                <a:off x="1711096" y="3039667"/>
                <a:ext cx="640080" cy="640080"/>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6" name="Freeform 13">
                <a:extLst>
                  <a:ext uri="{FF2B5EF4-FFF2-40B4-BE49-F238E27FC236}">
                    <a16:creationId xmlns:a16="http://schemas.microsoft.com/office/drawing/2014/main" id="{1154E847-D7F8-4A1B-998C-43D2B5858902}"/>
                  </a:ext>
                </a:extLst>
              </p:cNvPr>
              <p:cNvSpPr>
                <a:spLocks noEditPoints="1"/>
              </p:cNvSpPr>
              <p:nvPr/>
            </p:nvSpPr>
            <p:spPr bwMode="auto">
              <a:xfrm>
                <a:off x="1878869" y="3208838"/>
                <a:ext cx="312379" cy="29006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89" name="icon">
              <a:extLst>
                <a:ext uri="{FF2B5EF4-FFF2-40B4-BE49-F238E27FC236}">
                  <a16:creationId xmlns:a16="http://schemas.microsoft.com/office/drawing/2014/main" id="{36B328B1-1DF0-43D9-8BD5-1B1A63C5992D}"/>
                </a:ext>
                <a:ext uri="{C183D7F6-B498-43B3-948B-1728B52AA6E4}">
                  <adec:decorative xmlns:adec="http://schemas.microsoft.com/office/drawing/2017/decorative" val="1"/>
                </a:ext>
              </a:extLst>
            </p:cNvPr>
            <p:cNvGrpSpPr/>
            <p:nvPr/>
          </p:nvGrpSpPr>
          <p:grpSpPr>
            <a:xfrm>
              <a:off x="5462312" y="2540410"/>
              <a:ext cx="461041" cy="461041"/>
              <a:chOff x="3019691" y="4120975"/>
              <a:chExt cx="640079" cy="640079"/>
            </a:xfrm>
          </p:grpSpPr>
          <p:sp>
            <p:nvSpPr>
              <p:cNvPr id="303" name="Oval 302">
                <a:extLst>
                  <a:ext uri="{FF2B5EF4-FFF2-40B4-BE49-F238E27FC236}">
                    <a16:creationId xmlns:a16="http://schemas.microsoft.com/office/drawing/2014/main" id="{E1661D0F-84E4-417D-AFAF-E670A4D3983F}"/>
                  </a:ext>
                </a:extLst>
              </p:cNvPr>
              <p:cNvSpPr/>
              <p:nvPr/>
            </p:nvSpPr>
            <p:spPr bwMode="auto">
              <a:xfrm>
                <a:off x="3019691" y="4120975"/>
                <a:ext cx="640079"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4" name="Freeform 5">
                <a:extLst>
                  <a:ext uri="{FF2B5EF4-FFF2-40B4-BE49-F238E27FC236}">
                    <a16:creationId xmlns:a16="http://schemas.microsoft.com/office/drawing/2014/main" id="{FA39B1D1-1740-44DD-941F-8369796DFF85}"/>
                  </a:ext>
                </a:extLst>
              </p:cNvPr>
              <p:cNvSpPr>
                <a:spLocks noEditPoints="1"/>
              </p:cNvSpPr>
              <p:nvPr/>
            </p:nvSpPr>
            <p:spPr bwMode="auto">
              <a:xfrm>
                <a:off x="3185649" y="4348319"/>
                <a:ext cx="308171" cy="18540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90" name="icon">
              <a:extLst>
                <a:ext uri="{FF2B5EF4-FFF2-40B4-BE49-F238E27FC236}">
                  <a16:creationId xmlns:a16="http://schemas.microsoft.com/office/drawing/2014/main" id="{1DE0A625-3352-43B3-B006-F9F8B0171826}"/>
                </a:ext>
                <a:ext uri="{C183D7F6-B498-43B3-948B-1728B52AA6E4}">
                  <adec:decorative xmlns:adec="http://schemas.microsoft.com/office/drawing/2017/decorative" val="1"/>
                </a:ext>
              </a:extLst>
            </p:cNvPr>
            <p:cNvGrpSpPr/>
            <p:nvPr/>
          </p:nvGrpSpPr>
          <p:grpSpPr>
            <a:xfrm>
              <a:off x="8825960" y="1675576"/>
              <a:ext cx="469715" cy="469715"/>
              <a:chOff x="11307480" y="3082553"/>
              <a:chExt cx="640080" cy="640080"/>
            </a:xfrm>
          </p:grpSpPr>
          <p:sp>
            <p:nvSpPr>
              <p:cNvPr id="301" name="Oval 300">
                <a:extLst>
                  <a:ext uri="{FF2B5EF4-FFF2-40B4-BE49-F238E27FC236}">
                    <a16:creationId xmlns:a16="http://schemas.microsoft.com/office/drawing/2014/main" id="{48D0C2D0-6723-48AF-94FA-4EB38F5E9095}"/>
                  </a:ext>
                </a:extLst>
              </p:cNvPr>
              <p:cNvSpPr/>
              <p:nvPr/>
            </p:nvSpPr>
            <p:spPr bwMode="auto">
              <a:xfrm>
                <a:off x="11307480" y="3082553"/>
                <a:ext cx="640080" cy="640080"/>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2" name="Commitments_EC4D" title="Icon of a handshake">
                <a:extLst>
                  <a:ext uri="{FF2B5EF4-FFF2-40B4-BE49-F238E27FC236}">
                    <a16:creationId xmlns:a16="http://schemas.microsoft.com/office/drawing/2014/main" id="{1735DB35-7CC9-4DA6-99C2-1246E8FBEC43}"/>
                  </a:ext>
                </a:extLst>
              </p:cNvPr>
              <p:cNvSpPr>
                <a:spLocks noChangeAspect="1" noEditPoints="1"/>
              </p:cNvSpPr>
              <p:nvPr/>
            </p:nvSpPr>
            <p:spPr bwMode="auto">
              <a:xfrm>
                <a:off x="11466762" y="3251859"/>
                <a:ext cx="321525" cy="3014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grpSp>
        <p:grpSp>
          <p:nvGrpSpPr>
            <p:cNvPr id="291" name="icon">
              <a:extLst>
                <a:ext uri="{FF2B5EF4-FFF2-40B4-BE49-F238E27FC236}">
                  <a16:creationId xmlns:a16="http://schemas.microsoft.com/office/drawing/2014/main" id="{9C890B55-7C43-4CF2-AA32-96D9EBD3BD5F}"/>
                </a:ext>
                <a:ext uri="{C183D7F6-B498-43B3-948B-1728B52AA6E4}">
                  <adec:decorative xmlns:adec="http://schemas.microsoft.com/office/drawing/2017/decorative" val="1"/>
                </a:ext>
              </a:extLst>
            </p:cNvPr>
            <p:cNvGrpSpPr/>
            <p:nvPr/>
          </p:nvGrpSpPr>
          <p:grpSpPr>
            <a:xfrm>
              <a:off x="9052438" y="4725398"/>
              <a:ext cx="481045" cy="481045"/>
              <a:chOff x="7400259" y="5674971"/>
              <a:chExt cx="640078" cy="640081"/>
            </a:xfrm>
          </p:grpSpPr>
          <p:sp>
            <p:nvSpPr>
              <p:cNvPr id="297" name="Oval 296">
                <a:extLst>
                  <a:ext uri="{FF2B5EF4-FFF2-40B4-BE49-F238E27FC236}">
                    <a16:creationId xmlns:a16="http://schemas.microsoft.com/office/drawing/2014/main" id="{A6802FF2-6BF8-4147-B2F7-8E1138F50A85}"/>
                  </a:ext>
                </a:extLst>
              </p:cNvPr>
              <p:cNvSpPr/>
              <p:nvPr/>
            </p:nvSpPr>
            <p:spPr bwMode="auto">
              <a:xfrm>
                <a:off x="7400259" y="5674971"/>
                <a:ext cx="640078" cy="640081"/>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8" name="Group 297">
                <a:extLst>
                  <a:ext uri="{FF2B5EF4-FFF2-40B4-BE49-F238E27FC236}">
                    <a16:creationId xmlns:a16="http://schemas.microsoft.com/office/drawing/2014/main" id="{5EAA454E-6863-4BD5-979A-E7F05230E1BC}"/>
                  </a:ext>
                </a:extLst>
              </p:cNvPr>
              <p:cNvGrpSpPr/>
              <p:nvPr/>
            </p:nvGrpSpPr>
            <p:grpSpPr>
              <a:xfrm>
                <a:off x="7635101" y="5853274"/>
                <a:ext cx="170436" cy="283462"/>
                <a:chOff x="5622072" y="3034107"/>
                <a:chExt cx="225306" cy="374720"/>
              </a:xfrm>
            </p:grpSpPr>
            <p:sp>
              <p:nvSpPr>
                <p:cNvPr id="299" name="Freeform 5">
                  <a:extLst>
                    <a:ext uri="{FF2B5EF4-FFF2-40B4-BE49-F238E27FC236}">
                      <a16:creationId xmlns:a16="http://schemas.microsoft.com/office/drawing/2014/main" id="{E18F6C00-9A13-4969-B22B-858F850950AA}"/>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 name="Oval 299">
                  <a:extLst>
                    <a:ext uri="{FF2B5EF4-FFF2-40B4-BE49-F238E27FC236}">
                      <a16:creationId xmlns:a16="http://schemas.microsoft.com/office/drawing/2014/main" id="{1B8161B0-B059-48AE-8C75-DD541004EEFB}"/>
                    </a:ext>
                  </a:extLst>
                </p:cNvPr>
                <p:cNvSpPr/>
                <p:nvPr/>
              </p:nvSpPr>
              <p:spPr bwMode="auto">
                <a:xfrm>
                  <a:off x="5670550" y="3124200"/>
                  <a:ext cx="107950" cy="107950"/>
                </a:xfrm>
                <a:prstGeom prst="ellipse">
                  <a:avLst/>
                </a:prstGeom>
                <a:noFill/>
                <a:ln w="9525" cap="flat" cmpd="sng" algn="ctr">
                  <a:solidFill>
                    <a:schemeClr val="bg2"/>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92" name="icon">
              <a:extLst>
                <a:ext uri="{FF2B5EF4-FFF2-40B4-BE49-F238E27FC236}">
                  <a16:creationId xmlns:a16="http://schemas.microsoft.com/office/drawing/2014/main" id="{6048CDDE-263A-4C21-AE38-BCFC37BE3731}"/>
                </a:ext>
                <a:ext uri="{C183D7F6-B498-43B3-948B-1728B52AA6E4}">
                  <adec:decorative xmlns:adec="http://schemas.microsoft.com/office/drawing/2017/decorative" val="1"/>
                </a:ext>
              </a:extLst>
            </p:cNvPr>
            <p:cNvGrpSpPr/>
            <p:nvPr/>
          </p:nvGrpSpPr>
          <p:grpSpPr>
            <a:xfrm>
              <a:off x="6484554" y="3723381"/>
              <a:ext cx="472532" cy="472532"/>
              <a:chOff x="3780160" y="3086703"/>
              <a:chExt cx="472599" cy="472599"/>
            </a:xfrm>
          </p:grpSpPr>
          <p:sp>
            <p:nvSpPr>
              <p:cNvPr id="293" name="Oval 292">
                <a:extLst>
                  <a:ext uri="{FF2B5EF4-FFF2-40B4-BE49-F238E27FC236}">
                    <a16:creationId xmlns:a16="http://schemas.microsoft.com/office/drawing/2014/main" id="{B94DD9FF-D3D2-4698-A703-C5DAEB8089A5}"/>
                  </a:ext>
                </a:extLst>
              </p:cNvPr>
              <p:cNvSpPr/>
              <p:nvPr/>
            </p:nvSpPr>
            <p:spPr bwMode="auto">
              <a:xfrm>
                <a:off x="3780160" y="3086703"/>
                <a:ext cx="472599" cy="47259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4" name="Group 293">
                <a:extLst>
                  <a:ext uri="{FF2B5EF4-FFF2-40B4-BE49-F238E27FC236}">
                    <a16:creationId xmlns:a16="http://schemas.microsoft.com/office/drawing/2014/main" id="{95F644AC-8083-4452-B6EC-EBED5F30971F}"/>
                  </a:ext>
                </a:extLst>
              </p:cNvPr>
              <p:cNvGrpSpPr/>
              <p:nvPr/>
            </p:nvGrpSpPr>
            <p:grpSpPr>
              <a:xfrm>
                <a:off x="3828570" y="3130446"/>
                <a:ext cx="378990" cy="378990"/>
                <a:chOff x="4452509" y="919634"/>
                <a:chExt cx="523664" cy="523664"/>
              </a:xfrm>
            </p:grpSpPr>
            <p:sp>
              <p:nvSpPr>
                <p:cNvPr id="295" name="Oval 294">
                  <a:extLst>
                    <a:ext uri="{FF2B5EF4-FFF2-40B4-BE49-F238E27FC236}">
                      <a16:creationId xmlns:a16="http://schemas.microsoft.com/office/drawing/2014/main" id="{00700DDA-9214-47A6-86F8-C22239DC53DA}"/>
                    </a:ext>
                  </a:extLst>
                </p:cNvPr>
                <p:cNvSpPr/>
                <p:nvPr/>
              </p:nvSpPr>
              <p:spPr bwMode="auto">
                <a:xfrm rot="19620000" flipH="1">
                  <a:off x="4452509" y="919634"/>
                  <a:ext cx="523664" cy="523664"/>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6" name="Temperature_med">
                  <a:extLst>
                    <a:ext uri="{FF2B5EF4-FFF2-40B4-BE49-F238E27FC236}">
                      <a16:creationId xmlns:a16="http://schemas.microsoft.com/office/drawing/2014/main" id="{4FC53974-BD02-4131-91B0-258E05DED8C4}"/>
                    </a:ext>
                  </a:extLst>
                </p:cNvPr>
                <p:cNvSpPr>
                  <a:spLocks noChangeAspect="1" noEditPoints="1"/>
                </p:cNvSpPr>
                <p:nvPr/>
              </p:nvSpPr>
              <p:spPr bwMode="auto">
                <a:xfrm>
                  <a:off x="4642458"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spTree>
    <p:extLst>
      <p:ext uri="{BB962C8B-B14F-4D97-AF65-F5344CB8AC3E}">
        <p14:creationId xmlns:p14="http://schemas.microsoft.com/office/powerpoint/2010/main" val="227922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par>
                                <p:cTn id="8" presetID="42" presetClass="path" presetSubtype="0" decel="100000" fill="hold" grpId="1" nodeType="withEffect">
                                  <p:stCondLst>
                                    <p:cond delay="500"/>
                                  </p:stCondLst>
                                  <p:childTnLst>
                                    <p:animMotion origin="layout" path="M -2.70833E-6 2.59259E-6 L -2.70833E-6 0.01898 " pathEditMode="relative" rAng="0" ptsTypes="AA">
                                      <p:cBhvr>
                                        <p:cTn id="9" dur="700" spd="-100000" fill="hold"/>
                                        <p:tgtEl>
                                          <p:spTgt spid="34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B8323-B9CC-4DF9-A498-0C9816CF11BD}"/>
              </a:ext>
            </a:extLst>
          </p:cNvPr>
          <p:cNvSpPr>
            <a:spLocks noGrp="1"/>
          </p:cNvSpPr>
          <p:nvPr>
            <p:ph type="title"/>
          </p:nvPr>
        </p:nvSpPr>
        <p:spPr>
          <a:xfrm>
            <a:off x="379717" y="295672"/>
            <a:ext cx="11018520" cy="1107996"/>
          </a:xfrm>
        </p:spPr>
        <p:txBody>
          <a:bodyPr/>
          <a:lstStyle/>
          <a:p>
            <a:pPr algn="l"/>
            <a:r>
              <a:rPr lang="en-US">
                <a:solidFill>
                  <a:schemeClr val="accent2"/>
                </a:solidFill>
              </a:rPr>
              <a:t>Rely on multi-layered security controls across hybrid environments</a:t>
            </a:r>
          </a:p>
        </p:txBody>
      </p:sp>
      <p:sp>
        <p:nvSpPr>
          <p:cNvPr id="3" name="Text Placeholder 2">
            <a:extLst>
              <a:ext uri="{FF2B5EF4-FFF2-40B4-BE49-F238E27FC236}">
                <a16:creationId xmlns:a16="http://schemas.microsoft.com/office/drawing/2014/main" id="{D67116B7-4AB4-4890-925F-B15C6A643BB3}"/>
              </a:ext>
            </a:extLst>
          </p:cNvPr>
          <p:cNvSpPr>
            <a:spLocks noGrp="1"/>
          </p:cNvSpPr>
          <p:nvPr>
            <p:ph type="body" sz="quarter" idx="10"/>
          </p:nvPr>
        </p:nvSpPr>
        <p:spPr>
          <a:xfrm>
            <a:off x="5045006" y="3224512"/>
            <a:ext cx="2155408" cy="1369606"/>
          </a:xfrm>
        </p:spPr>
        <p:txBody>
          <a:bodyPr/>
          <a:lstStyle/>
          <a:p>
            <a:pPr algn="ctr"/>
            <a:r>
              <a:rPr lang="en-US"/>
              <a:t>Identity </a:t>
            </a:r>
            <a:br>
              <a:rPr lang="en-US"/>
            </a:br>
            <a:r>
              <a:rPr lang="en-US"/>
              <a:t>&amp; access</a:t>
            </a:r>
          </a:p>
          <a:p>
            <a:pPr lvl="1" algn="ctr"/>
            <a:r>
              <a:rPr lang="en-US"/>
              <a:t>Unify identity management and secure identities to implement zero trust</a:t>
            </a:r>
          </a:p>
        </p:txBody>
      </p:sp>
      <p:sp>
        <p:nvSpPr>
          <p:cNvPr id="4" name="Text Placeholder 3">
            <a:extLst>
              <a:ext uri="{FF2B5EF4-FFF2-40B4-BE49-F238E27FC236}">
                <a16:creationId xmlns:a16="http://schemas.microsoft.com/office/drawing/2014/main" id="{443D60A0-41B7-4205-A0AF-C810B31F4D50}"/>
              </a:ext>
            </a:extLst>
          </p:cNvPr>
          <p:cNvSpPr>
            <a:spLocks noGrp="1"/>
          </p:cNvSpPr>
          <p:nvPr>
            <p:ph type="body" sz="quarter" idx="11"/>
          </p:nvPr>
        </p:nvSpPr>
        <p:spPr>
          <a:xfrm>
            <a:off x="7721232" y="3220693"/>
            <a:ext cx="1645920" cy="1369606"/>
          </a:xfrm>
        </p:spPr>
        <p:txBody>
          <a:bodyPr/>
          <a:lstStyle/>
          <a:p>
            <a:pPr algn="ctr"/>
            <a:r>
              <a:rPr lang="en-US"/>
              <a:t>App and data security</a:t>
            </a:r>
          </a:p>
          <a:p>
            <a:pPr lvl="1" algn="ctr"/>
            <a:r>
              <a:rPr lang="en-US"/>
              <a:t>Encrypt data, and protect keys and secrets used by apps</a:t>
            </a:r>
          </a:p>
        </p:txBody>
      </p:sp>
      <p:sp>
        <p:nvSpPr>
          <p:cNvPr id="5" name="Text Placeholder 4">
            <a:extLst>
              <a:ext uri="{FF2B5EF4-FFF2-40B4-BE49-F238E27FC236}">
                <a16:creationId xmlns:a16="http://schemas.microsoft.com/office/drawing/2014/main" id="{A73EDB29-456C-4179-BB8E-24EF8159364B}"/>
              </a:ext>
            </a:extLst>
          </p:cNvPr>
          <p:cNvSpPr>
            <a:spLocks noGrp="1"/>
          </p:cNvSpPr>
          <p:nvPr>
            <p:ph type="body" sz="quarter" idx="12"/>
          </p:nvPr>
        </p:nvSpPr>
        <p:spPr>
          <a:xfrm>
            <a:off x="10003866" y="3222258"/>
            <a:ext cx="1645920" cy="1369606"/>
          </a:xfrm>
        </p:spPr>
        <p:txBody>
          <a:bodyPr/>
          <a:lstStyle/>
          <a:p>
            <a:pPr algn="ctr"/>
            <a:r>
              <a:rPr lang="en-US"/>
              <a:t>Network </a:t>
            </a:r>
            <a:br>
              <a:rPr lang="en-US"/>
            </a:br>
            <a:r>
              <a:rPr lang="en-US"/>
              <a:t>security</a:t>
            </a:r>
          </a:p>
          <a:p>
            <a:pPr lvl="1" algn="ctr"/>
            <a:r>
              <a:rPr lang="en-US"/>
              <a:t>Enhance the protection of your virtual networks</a:t>
            </a:r>
          </a:p>
        </p:txBody>
      </p:sp>
      <p:sp>
        <p:nvSpPr>
          <p:cNvPr id="17" name="Text Placeholder 16">
            <a:extLst>
              <a:ext uri="{FF2B5EF4-FFF2-40B4-BE49-F238E27FC236}">
                <a16:creationId xmlns:a16="http://schemas.microsoft.com/office/drawing/2014/main" id="{0971FEF7-D66B-4917-9235-1A6CA4AD7597}"/>
              </a:ext>
            </a:extLst>
          </p:cNvPr>
          <p:cNvSpPr>
            <a:spLocks noGrp="1"/>
          </p:cNvSpPr>
          <p:nvPr>
            <p:ph type="body" sz="quarter" idx="14"/>
          </p:nvPr>
        </p:nvSpPr>
        <p:spPr>
          <a:xfrm>
            <a:off x="2964527" y="3222364"/>
            <a:ext cx="1645920" cy="1369606"/>
          </a:xfrm>
        </p:spPr>
        <p:txBody>
          <a:bodyPr/>
          <a:lstStyle/>
          <a:p>
            <a:pPr algn="ctr"/>
            <a:r>
              <a:rPr lang="en-US"/>
              <a:t>Threat </a:t>
            </a:r>
            <a:br>
              <a:rPr lang="en-US"/>
            </a:br>
            <a:r>
              <a:rPr lang="en-US"/>
              <a:t>protection</a:t>
            </a:r>
          </a:p>
          <a:p>
            <a:pPr lvl="1" algn="ctr"/>
            <a:r>
              <a:rPr lang="en-US"/>
              <a:t>Access cloud-native SIEM and AI-driven security analytics</a:t>
            </a:r>
          </a:p>
        </p:txBody>
      </p:sp>
      <p:sp>
        <p:nvSpPr>
          <p:cNvPr id="18" name="Text Placeholder 17">
            <a:extLst>
              <a:ext uri="{FF2B5EF4-FFF2-40B4-BE49-F238E27FC236}">
                <a16:creationId xmlns:a16="http://schemas.microsoft.com/office/drawing/2014/main" id="{8A4D3BCB-1D02-4DED-A87F-EDD2B9F598D4}"/>
              </a:ext>
            </a:extLst>
          </p:cNvPr>
          <p:cNvSpPr>
            <a:spLocks noGrp="1"/>
          </p:cNvSpPr>
          <p:nvPr>
            <p:ph type="body" sz="quarter" idx="15"/>
          </p:nvPr>
        </p:nvSpPr>
        <p:spPr>
          <a:xfrm>
            <a:off x="688876" y="3214676"/>
            <a:ext cx="1841092" cy="1369606"/>
          </a:xfrm>
        </p:spPr>
        <p:txBody>
          <a:bodyPr/>
          <a:lstStyle/>
          <a:p>
            <a:pPr algn="ctr"/>
            <a:r>
              <a:rPr lang="en-US"/>
              <a:t>Security     management</a:t>
            </a:r>
          </a:p>
          <a:p>
            <a:pPr lvl="1" algn="ctr"/>
            <a:r>
              <a:rPr lang="en-US"/>
              <a:t>Manage security state of hybrid workloads with a single view</a:t>
            </a:r>
          </a:p>
        </p:txBody>
      </p:sp>
      <p:sp>
        <p:nvSpPr>
          <p:cNvPr id="33" name="Rectangle 32">
            <a:extLst>
              <a:ext uri="{FF2B5EF4-FFF2-40B4-BE49-F238E27FC236}">
                <a16:creationId xmlns:a16="http://schemas.microsoft.com/office/drawing/2014/main" id="{CCCEC53B-5BCA-4C30-893C-844A40555400}"/>
              </a:ext>
            </a:extLst>
          </p:cNvPr>
          <p:cNvSpPr/>
          <p:nvPr/>
        </p:nvSpPr>
        <p:spPr>
          <a:xfrm>
            <a:off x="8985290" y="1939948"/>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4" name="Rectangle 33">
            <a:extLst>
              <a:ext uri="{FF2B5EF4-FFF2-40B4-BE49-F238E27FC236}">
                <a16:creationId xmlns:a16="http://schemas.microsoft.com/office/drawing/2014/main" id="{2427225F-6301-4E15-935C-53A80FE42ACF}"/>
              </a:ext>
            </a:extLst>
          </p:cNvPr>
          <p:cNvSpPr/>
          <p:nvPr/>
        </p:nvSpPr>
        <p:spPr>
          <a:xfrm>
            <a:off x="852109" y="3800578"/>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7" name="Rectangle 36">
            <a:extLst>
              <a:ext uri="{FF2B5EF4-FFF2-40B4-BE49-F238E27FC236}">
                <a16:creationId xmlns:a16="http://schemas.microsoft.com/office/drawing/2014/main" id="{72E8388D-36F2-44F4-8380-86B5A7EE12BC}"/>
              </a:ext>
            </a:extLst>
          </p:cNvPr>
          <p:cNvSpPr/>
          <p:nvPr/>
        </p:nvSpPr>
        <p:spPr>
          <a:xfrm>
            <a:off x="2418874" y="4056626"/>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8" name="TextBox 37">
            <a:extLst>
              <a:ext uri="{FF2B5EF4-FFF2-40B4-BE49-F238E27FC236}">
                <a16:creationId xmlns:a16="http://schemas.microsoft.com/office/drawing/2014/main" id="{526E799D-AAEB-4108-8226-37695571357D}"/>
              </a:ext>
            </a:extLst>
          </p:cNvPr>
          <p:cNvSpPr txBox="1"/>
          <p:nvPr/>
        </p:nvSpPr>
        <p:spPr>
          <a:xfrm>
            <a:off x="7074724" y="5222375"/>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39" name="TextBox 38">
            <a:extLst>
              <a:ext uri="{FF2B5EF4-FFF2-40B4-BE49-F238E27FC236}">
                <a16:creationId xmlns:a16="http://schemas.microsoft.com/office/drawing/2014/main" id="{E10806E8-46E7-456B-842B-F213E655F82D}"/>
              </a:ext>
            </a:extLst>
          </p:cNvPr>
          <p:cNvSpPr txBox="1"/>
          <p:nvPr/>
        </p:nvSpPr>
        <p:spPr>
          <a:xfrm>
            <a:off x="12578695" y="5091865"/>
            <a:ext cx="411764" cy="505101"/>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40" name="Text Placeholder 79">
            <a:extLst>
              <a:ext uri="{FF2B5EF4-FFF2-40B4-BE49-F238E27FC236}">
                <a16:creationId xmlns:a16="http://schemas.microsoft.com/office/drawing/2014/main" id="{0C19458C-898C-4BA7-9F2D-F227B0A97268}"/>
              </a:ext>
            </a:extLst>
          </p:cNvPr>
          <p:cNvSpPr txBox="1">
            <a:spLocks/>
          </p:cNvSpPr>
          <p:nvPr/>
        </p:nvSpPr>
        <p:spPr>
          <a:xfrm>
            <a:off x="4795839" y="5356815"/>
            <a:ext cx="2351991"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Active Directory</a:t>
            </a:r>
          </a:p>
        </p:txBody>
      </p:sp>
      <p:sp>
        <p:nvSpPr>
          <p:cNvPr id="41" name="Text Placeholder 87">
            <a:extLst>
              <a:ext uri="{FF2B5EF4-FFF2-40B4-BE49-F238E27FC236}">
                <a16:creationId xmlns:a16="http://schemas.microsoft.com/office/drawing/2014/main" id="{B77CC9E0-36AF-4D98-8FAD-14A80A326E4D}"/>
              </a:ext>
            </a:extLst>
          </p:cNvPr>
          <p:cNvSpPr txBox="1">
            <a:spLocks/>
          </p:cNvSpPr>
          <p:nvPr/>
        </p:nvSpPr>
        <p:spPr>
          <a:xfrm>
            <a:off x="7485449" y="5367204"/>
            <a:ext cx="1640642"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Key Vault</a:t>
            </a:r>
          </a:p>
        </p:txBody>
      </p:sp>
      <p:grpSp>
        <p:nvGrpSpPr>
          <p:cNvPr id="90" name="Group 89">
            <a:extLst>
              <a:ext uri="{FF2B5EF4-FFF2-40B4-BE49-F238E27FC236}">
                <a16:creationId xmlns:a16="http://schemas.microsoft.com/office/drawing/2014/main" id="{64D6DDD0-6B90-4DBA-90F4-70A43CC07C6E}"/>
              </a:ext>
            </a:extLst>
          </p:cNvPr>
          <p:cNvGrpSpPr/>
          <p:nvPr/>
        </p:nvGrpSpPr>
        <p:grpSpPr>
          <a:xfrm>
            <a:off x="5888977" y="2119901"/>
            <a:ext cx="539938" cy="574854"/>
            <a:chOff x="1381629" y="2996336"/>
            <a:chExt cx="437141" cy="465410"/>
          </a:xfrm>
        </p:grpSpPr>
        <p:sp>
          <p:nvSpPr>
            <p:cNvPr id="86" name="Shield_EA18" title="Icon of a shield">
              <a:extLst>
                <a:ext uri="{FF2B5EF4-FFF2-40B4-BE49-F238E27FC236}">
                  <a16:creationId xmlns:a16="http://schemas.microsoft.com/office/drawing/2014/main" id="{2F861033-7D0F-4EE5-A592-2095B62034B5}"/>
                </a:ext>
              </a:extLst>
            </p:cNvPr>
            <p:cNvSpPr>
              <a:spLocks noChangeAspect="1"/>
            </p:cNvSpPr>
            <p:nvPr/>
          </p:nvSpPr>
          <p:spPr bwMode="auto">
            <a:xfrm>
              <a:off x="1381629" y="2996336"/>
              <a:ext cx="437141" cy="46541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Shield_EA18" title="Icon of a shield">
              <a:extLst>
                <a:ext uri="{FF2B5EF4-FFF2-40B4-BE49-F238E27FC236}">
                  <a16:creationId xmlns:a16="http://schemas.microsoft.com/office/drawing/2014/main" id="{833D5335-24A8-43DD-900D-536DCB584876}"/>
                </a:ext>
              </a:extLst>
            </p:cNvPr>
            <p:cNvSpPr>
              <a:spLocks noChangeAspect="1"/>
            </p:cNvSpPr>
            <p:nvPr/>
          </p:nvSpPr>
          <p:spPr bwMode="auto">
            <a:xfrm>
              <a:off x="1423157" y="3040549"/>
              <a:ext cx="354084" cy="3769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D61D68D-6AB7-499E-9650-90B659E1155E}"/>
                </a:ext>
              </a:extLst>
            </p:cNvPr>
            <p:cNvSpPr/>
            <p:nvPr/>
          </p:nvSpPr>
          <p:spPr>
            <a:xfrm>
              <a:off x="1552177" y="3131457"/>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0D02413A-30F2-4CBB-88EC-9960E3042F1F}"/>
              </a:ext>
            </a:extLst>
          </p:cNvPr>
          <p:cNvGrpSpPr/>
          <p:nvPr/>
        </p:nvGrpSpPr>
        <p:grpSpPr>
          <a:xfrm>
            <a:off x="3540631" y="2135293"/>
            <a:ext cx="479425" cy="525462"/>
            <a:chOff x="3683000" y="2916238"/>
            <a:chExt cx="479425" cy="525462"/>
          </a:xfrm>
        </p:grpSpPr>
        <p:sp>
          <p:nvSpPr>
            <p:cNvPr id="125" name="AutoShape 3">
              <a:extLst>
                <a:ext uri="{FF2B5EF4-FFF2-40B4-BE49-F238E27FC236}">
                  <a16:creationId xmlns:a16="http://schemas.microsoft.com/office/drawing/2014/main" id="{C4BB1604-1E33-4F6D-9FFE-4CD87E7E933D}"/>
                </a:ext>
              </a:extLst>
            </p:cNvPr>
            <p:cNvSpPr>
              <a:spLocks noChangeAspect="1" noChangeArrowheads="1" noTextEdit="1"/>
            </p:cNvSpPr>
            <p:nvPr/>
          </p:nvSpPr>
          <p:spPr bwMode="auto">
            <a:xfrm>
              <a:off x="3686175" y="2916238"/>
              <a:ext cx="476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5">
              <a:extLst>
                <a:ext uri="{FF2B5EF4-FFF2-40B4-BE49-F238E27FC236}">
                  <a16:creationId xmlns:a16="http://schemas.microsoft.com/office/drawing/2014/main" id="{0E2FEA6C-0320-41F6-8A5D-02A54EA17372}"/>
                </a:ext>
              </a:extLst>
            </p:cNvPr>
            <p:cNvSpPr>
              <a:spLocks/>
            </p:cNvSpPr>
            <p:nvPr/>
          </p:nvSpPr>
          <p:spPr bwMode="auto">
            <a:xfrm>
              <a:off x="3683000" y="2919413"/>
              <a:ext cx="479425" cy="522287"/>
            </a:xfrm>
            <a:custGeom>
              <a:avLst/>
              <a:gdLst>
                <a:gd name="T0" fmla="*/ 86 w 172"/>
                <a:gd name="T1" fmla="*/ 0 h 189"/>
                <a:gd name="T2" fmla="*/ 25 w 172"/>
                <a:gd name="T3" fmla="*/ 25 h 189"/>
                <a:gd name="T4" fmla="*/ 0 w 172"/>
                <a:gd name="T5" fmla="*/ 87 h 189"/>
                <a:gd name="T6" fmla="*/ 0 w 172"/>
                <a:gd name="T7" fmla="*/ 189 h 189"/>
                <a:gd name="T8" fmla="*/ 143 w 172"/>
                <a:gd name="T9" fmla="*/ 189 h 189"/>
                <a:gd name="T10" fmla="*/ 143 w 172"/>
                <a:gd name="T11" fmla="*/ 137 h 189"/>
                <a:gd name="T12" fmla="*/ 172 w 172"/>
                <a:gd name="T13" fmla="*/ 137 h 189"/>
                <a:gd name="T14" fmla="*/ 172 w 172"/>
                <a:gd name="T15" fmla="*/ 87 h 189"/>
                <a:gd name="T16" fmla="*/ 166 w 172"/>
                <a:gd name="T17" fmla="*/ 54 h 189"/>
                <a:gd name="T18" fmla="*/ 147 w 172"/>
                <a:gd name="T19" fmla="*/ 25 h 189"/>
                <a:gd name="T20" fmla="*/ 119 w 172"/>
                <a:gd name="T21" fmla="*/ 7 h 189"/>
                <a:gd name="T22" fmla="*/ 86 w 172"/>
                <a:gd name="T2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89">
                  <a:moveTo>
                    <a:pt x="86" y="0"/>
                  </a:moveTo>
                  <a:cubicBezTo>
                    <a:pt x="63" y="0"/>
                    <a:pt x="42" y="9"/>
                    <a:pt x="25" y="25"/>
                  </a:cubicBezTo>
                  <a:cubicBezTo>
                    <a:pt x="9" y="42"/>
                    <a:pt x="0" y="64"/>
                    <a:pt x="0" y="87"/>
                  </a:cubicBezTo>
                  <a:cubicBezTo>
                    <a:pt x="0" y="189"/>
                    <a:pt x="0" y="189"/>
                    <a:pt x="0" y="189"/>
                  </a:cubicBezTo>
                  <a:cubicBezTo>
                    <a:pt x="143" y="189"/>
                    <a:pt x="143" y="189"/>
                    <a:pt x="143" y="189"/>
                  </a:cubicBezTo>
                  <a:cubicBezTo>
                    <a:pt x="143" y="137"/>
                    <a:pt x="143" y="137"/>
                    <a:pt x="143" y="137"/>
                  </a:cubicBezTo>
                  <a:cubicBezTo>
                    <a:pt x="172" y="137"/>
                    <a:pt x="172" y="137"/>
                    <a:pt x="172" y="137"/>
                  </a:cubicBezTo>
                  <a:cubicBezTo>
                    <a:pt x="172" y="87"/>
                    <a:pt x="172" y="87"/>
                    <a:pt x="172" y="87"/>
                  </a:cubicBezTo>
                  <a:cubicBezTo>
                    <a:pt x="172" y="75"/>
                    <a:pt x="170" y="64"/>
                    <a:pt x="166" y="54"/>
                  </a:cubicBezTo>
                  <a:cubicBezTo>
                    <a:pt x="161" y="43"/>
                    <a:pt x="155" y="33"/>
                    <a:pt x="147" y="25"/>
                  </a:cubicBezTo>
                  <a:cubicBezTo>
                    <a:pt x="139" y="17"/>
                    <a:pt x="130" y="11"/>
                    <a:pt x="119" y="7"/>
                  </a:cubicBezTo>
                  <a:cubicBezTo>
                    <a:pt x="109" y="2"/>
                    <a:pt x="97" y="0"/>
                    <a:pt x="8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Oval 6">
              <a:extLst>
                <a:ext uri="{FF2B5EF4-FFF2-40B4-BE49-F238E27FC236}">
                  <a16:creationId xmlns:a16="http://schemas.microsoft.com/office/drawing/2014/main" id="{368E736F-87F6-49B5-8C4E-83C660BA7430}"/>
                </a:ext>
              </a:extLst>
            </p:cNvPr>
            <p:cNvSpPr>
              <a:spLocks noChangeArrowheads="1"/>
            </p:cNvSpPr>
            <p:nvPr/>
          </p:nvSpPr>
          <p:spPr bwMode="auto">
            <a:xfrm>
              <a:off x="3800475" y="32258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Oval 7">
              <a:extLst>
                <a:ext uri="{FF2B5EF4-FFF2-40B4-BE49-F238E27FC236}">
                  <a16:creationId xmlns:a16="http://schemas.microsoft.com/office/drawing/2014/main" id="{E37E7F3E-C078-4320-8B7E-C428A5B9E12F}"/>
                </a:ext>
              </a:extLst>
            </p:cNvPr>
            <p:cNvSpPr>
              <a:spLocks noChangeArrowheads="1"/>
            </p:cNvSpPr>
            <p:nvPr/>
          </p:nvSpPr>
          <p:spPr bwMode="auto">
            <a:xfrm>
              <a:off x="3944938" y="30734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Oval 8">
              <a:extLst>
                <a:ext uri="{FF2B5EF4-FFF2-40B4-BE49-F238E27FC236}">
                  <a16:creationId xmlns:a16="http://schemas.microsoft.com/office/drawing/2014/main" id="{9A8A9F5C-4A79-48C7-9924-2CAC98750275}"/>
                </a:ext>
              </a:extLst>
            </p:cNvPr>
            <p:cNvSpPr>
              <a:spLocks noChangeArrowheads="1"/>
            </p:cNvSpPr>
            <p:nvPr/>
          </p:nvSpPr>
          <p:spPr bwMode="auto">
            <a:xfrm>
              <a:off x="3730625" y="314007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Oval 9">
              <a:extLst>
                <a:ext uri="{FF2B5EF4-FFF2-40B4-BE49-F238E27FC236}">
                  <a16:creationId xmlns:a16="http://schemas.microsoft.com/office/drawing/2014/main" id="{3000ED99-0EDF-4F26-B5C9-2AE9D491FCFA}"/>
                </a:ext>
              </a:extLst>
            </p:cNvPr>
            <p:cNvSpPr>
              <a:spLocks noChangeArrowheads="1"/>
            </p:cNvSpPr>
            <p:nvPr/>
          </p:nvSpPr>
          <p:spPr bwMode="auto">
            <a:xfrm>
              <a:off x="3770313" y="303212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Oval 10">
              <a:extLst>
                <a:ext uri="{FF2B5EF4-FFF2-40B4-BE49-F238E27FC236}">
                  <a16:creationId xmlns:a16="http://schemas.microsoft.com/office/drawing/2014/main" id="{62424B31-04FC-4A6C-85B3-BDEF3EE5A0EA}"/>
                </a:ext>
              </a:extLst>
            </p:cNvPr>
            <p:cNvSpPr>
              <a:spLocks noChangeArrowheads="1"/>
            </p:cNvSpPr>
            <p:nvPr/>
          </p:nvSpPr>
          <p:spPr bwMode="auto">
            <a:xfrm>
              <a:off x="3856038" y="2986088"/>
              <a:ext cx="33338" cy="31750"/>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1">
              <a:extLst>
                <a:ext uri="{FF2B5EF4-FFF2-40B4-BE49-F238E27FC236}">
                  <a16:creationId xmlns:a16="http://schemas.microsoft.com/office/drawing/2014/main" id="{1BAEA6CF-B827-4652-8829-B1CDBB92BE49}"/>
                </a:ext>
              </a:extLst>
            </p:cNvPr>
            <p:cNvSpPr>
              <a:spLocks noChangeArrowheads="1"/>
            </p:cNvSpPr>
            <p:nvPr/>
          </p:nvSpPr>
          <p:spPr bwMode="auto">
            <a:xfrm>
              <a:off x="3995738" y="299878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Oval 12">
              <a:extLst>
                <a:ext uri="{FF2B5EF4-FFF2-40B4-BE49-F238E27FC236}">
                  <a16:creationId xmlns:a16="http://schemas.microsoft.com/office/drawing/2014/main" id="{28429CDD-BE2A-491C-A22B-6D2256EC60F9}"/>
                </a:ext>
              </a:extLst>
            </p:cNvPr>
            <p:cNvSpPr>
              <a:spLocks noChangeArrowheads="1"/>
            </p:cNvSpPr>
            <p:nvPr/>
          </p:nvSpPr>
          <p:spPr bwMode="auto">
            <a:xfrm>
              <a:off x="4067175" y="307657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
              <a:extLst>
                <a:ext uri="{FF2B5EF4-FFF2-40B4-BE49-F238E27FC236}">
                  <a16:creationId xmlns:a16="http://schemas.microsoft.com/office/drawing/2014/main" id="{9A0379A3-F209-4B70-862F-671C833B25D1}"/>
                </a:ext>
              </a:extLst>
            </p:cNvPr>
            <p:cNvSpPr>
              <a:spLocks noChangeArrowheads="1"/>
            </p:cNvSpPr>
            <p:nvPr/>
          </p:nvSpPr>
          <p:spPr bwMode="auto">
            <a:xfrm>
              <a:off x="4043363" y="31623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Oval 14">
              <a:extLst>
                <a:ext uri="{FF2B5EF4-FFF2-40B4-BE49-F238E27FC236}">
                  <a16:creationId xmlns:a16="http://schemas.microsoft.com/office/drawing/2014/main" id="{FF5FFEAE-27B4-4B5D-9D26-357E5D49CE1F}"/>
                </a:ext>
              </a:extLst>
            </p:cNvPr>
            <p:cNvSpPr>
              <a:spLocks noChangeArrowheads="1"/>
            </p:cNvSpPr>
            <p:nvPr/>
          </p:nvSpPr>
          <p:spPr bwMode="auto">
            <a:xfrm>
              <a:off x="3973513" y="3195638"/>
              <a:ext cx="33338" cy="30162"/>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Oval 15">
              <a:extLst>
                <a:ext uri="{FF2B5EF4-FFF2-40B4-BE49-F238E27FC236}">
                  <a16:creationId xmlns:a16="http://schemas.microsoft.com/office/drawing/2014/main" id="{5D956AE3-9CAA-4C96-8D84-D14672730CC5}"/>
                </a:ext>
              </a:extLst>
            </p:cNvPr>
            <p:cNvSpPr>
              <a:spLocks noChangeArrowheads="1"/>
            </p:cNvSpPr>
            <p:nvPr/>
          </p:nvSpPr>
          <p:spPr bwMode="auto">
            <a:xfrm>
              <a:off x="3867150" y="317023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Oval 16">
              <a:extLst>
                <a:ext uri="{FF2B5EF4-FFF2-40B4-BE49-F238E27FC236}">
                  <a16:creationId xmlns:a16="http://schemas.microsoft.com/office/drawing/2014/main" id="{7A825E46-E492-4B71-8C7D-C23A37CEF351}"/>
                </a:ext>
              </a:extLst>
            </p:cNvPr>
            <p:cNvSpPr>
              <a:spLocks noChangeArrowheads="1"/>
            </p:cNvSpPr>
            <p:nvPr/>
          </p:nvSpPr>
          <p:spPr bwMode="auto">
            <a:xfrm>
              <a:off x="3848100" y="3090863"/>
              <a:ext cx="33338" cy="30162"/>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Oval 17">
              <a:extLst>
                <a:ext uri="{FF2B5EF4-FFF2-40B4-BE49-F238E27FC236}">
                  <a16:creationId xmlns:a16="http://schemas.microsoft.com/office/drawing/2014/main" id="{D531A4A8-5DC2-4B38-B08B-63529F6AD84E}"/>
                </a:ext>
              </a:extLst>
            </p:cNvPr>
            <p:cNvSpPr>
              <a:spLocks noChangeArrowheads="1"/>
            </p:cNvSpPr>
            <p:nvPr/>
          </p:nvSpPr>
          <p:spPr bwMode="auto">
            <a:xfrm>
              <a:off x="3914775" y="3244850"/>
              <a:ext cx="30163"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Line 18">
              <a:extLst>
                <a:ext uri="{FF2B5EF4-FFF2-40B4-BE49-F238E27FC236}">
                  <a16:creationId xmlns:a16="http://schemas.microsoft.com/office/drawing/2014/main" id="{BF2D7D45-338F-4199-B7E1-80AD30731017}"/>
                </a:ext>
              </a:extLst>
            </p:cNvPr>
            <p:cNvSpPr>
              <a:spLocks noChangeShapeType="1"/>
            </p:cNvSpPr>
            <p:nvPr/>
          </p:nvSpPr>
          <p:spPr bwMode="auto">
            <a:xfrm flipV="1">
              <a:off x="3941763" y="3221038"/>
              <a:ext cx="39688" cy="301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Line 19">
              <a:extLst>
                <a:ext uri="{FF2B5EF4-FFF2-40B4-BE49-F238E27FC236}">
                  <a16:creationId xmlns:a16="http://schemas.microsoft.com/office/drawing/2014/main" id="{31EF1FE8-C5D8-4B62-BE2E-3010B4A8553B}"/>
                </a:ext>
              </a:extLst>
            </p:cNvPr>
            <p:cNvSpPr>
              <a:spLocks noChangeShapeType="1"/>
            </p:cNvSpPr>
            <p:nvPr/>
          </p:nvSpPr>
          <p:spPr bwMode="auto">
            <a:xfrm flipV="1">
              <a:off x="4006850" y="3187700"/>
              <a:ext cx="41275" cy="238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Line 20">
              <a:extLst>
                <a:ext uri="{FF2B5EF4-FFF2-40B4-BE49-F238E27FC236}">
                  <a16:creationId xmlns:a16="http://schemas.microsoft.com/office/drawing/2014/main" id="{C929DA8B-668B-4A7F-BB99-3315AEDD2AD7}"/>
                </a:ext>
              </a:extLst>
            </p:cNvPr>
            <p:cNvSpPr>
              <a:spLocks noChangeShapeType="1"/>
            </p:cNvSpPr>
            <p:nvPr/>
          </p:nvSpPr>
          <p:spPr bwMode="auto">
            <a:xfrm flipV="1">
              <a:off x="4070350" y="3109913"/>
              <a:ext cx="14288"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Line 21">
              <a:extLst>
                <a:ext uri="{FF2B5EF4-FFF2-40B4-BE49-F238E27FC236}">
                  <a16:creationId xmlns:a16="http://schemas.microsoft.com/office/drawing/2014/main" id="{EE3BAD7A-3F1D-4EF3-AE13-0A08896E975A}"/>
                </a:ext>
              </a:extLst>
            </p:cNvPr>
            <p:cNvSpPr>
              <a:spLocks noChangeShapeType="1"/>
            </p:cNvSpPr>
            <p:nvPr/>
          </p:nvSpPr>
          <p:spPr bwMode="auto">
            <a:xfrm>
              <a:off x="3759200" y="3173413"/>
              <a:ext cx="49213" cy="587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Line 22">
              <a:extLst>
                <a:ext uri="{FF2B5EF4-FFF2-40B4-BE49-F238E27FC236}">
                  <a16:creationId xmlns:a16="http://schemas.microsoft.com/office/drawing/2014/main" id="{D6E09B82-8287-4C10-8A94-906A78B899FA}"/>
                </a:ext>
              </a:extLst>
            </p:cNvPr>
            <p:cNvSpPr>
              <a:spLocks noChangeShapeType="1"/>
            </p:cNvSpPr>
            <p:nvPr/>
          </p:nvSpPr>
          <p:spPr bwMode="auto">
            <a:xfrm flipV="1">
              <a:off x="3748088" y="3060700"/>
              <a:ext cx="30163" cy="7937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Line 23">
              <a:extLst>
                <a:ext uri="{FF2B5EF4-FFF2-40B4-BE49-F238E27FC236}">
                  <a16:creationId xmlns:a16="http://schemas.microsoft.com/office/drawing/2014/main" id="{CE1C30F0-8971-4BD7-ADDB-E55D47AD5AFA}"/>
                </a:ext>
              </a:extLst>
            </p:cNvPr>
            <p:cNvSpPr>
              <a:spLocks noChangeShapeType="1"/>
            </p:cNvSpPr>
            <p:nvPr/>
          </p:nvSpPr>
          <p:spPr bwMode="auto">
            <a:xfrm flipV="1">
              <a:off x="3797300" y="3013075"/>
              <a:ext cx="58738" cy="254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Line 24">
              <a:extLst>
                <a:ext uri="{FF2B5EF4-FFF2-40B4-BE49-F238E27FC236}">
                  <a16:creationId xmlns:a16="http://schemas.microsoft.com/office/drawing/2014/main" id="{E467B50F-C036-469B-A6A4-7179B2D43CF2}"/>
                </a:ext>
              </a:extLst>
            </p:cNvPr>
            <p:cNvSpPr>
              <a:spLocks noChangeShapeType="1"/>
            </p:cNvSpPr>
            <p:nvPr/>
          </p:nvSpPr>
          <p:spPr bwMode="auto">
            <a:xfrm>
              <a:off x="3889375" y="3001963"/>
              <a:ext cx="106363" cy="1428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Line 25">
              <a:extLst>
                <a:ext uri="{FF2B5EF4-FFF2-40B4-BE49-F238E27FC236}">
                  <a16:creationId xmlns:a16="http://schemas.microsoft.com/office/drawing/2014/main" id="{7EF2D25C-1196-451B-8870-92338407B1B1}"/>
                </a:ext>
              </a:extLst>
            </p:cNvPr>
            <p:cNvSpPr>
              <a:spLocks noChangeShapeType="1"/>
            </p:cNvSpPr>
            <p:nvPr/>
          </p:nvSpPr>
          <p:spPr bwMode="auto">
            <a:xfrm>
              <a:off x="4022725" y="3024188"/>
              <a:ext cx="55563"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Line 26">
              <a:extLst>
                <a:ext uri="{FF2B5EF4-FFF2-40B4-BE49-F238E27FC236}">
                  <a16:creationId xmlns:a16="http://schemas.microsoft.com/office/drawing/2014/main" id="{9F83FFD3-D67A-429E-9F49-B8656B140038}"/>
                </a:ext>
              </a:extLst>
            </p:cNvPr>
            <p:cNvSpPr>
              <a:spLocks noChangeShapeType="1"/>
            </p:cNvSpPr>
            <p:nvPr/>
          </p:nvSpPr>
          <p:spPr bwMode="auto">
            <a:xfrm flipH="1" flipV="1">
              <a:off x="3978275" y="3090863"/>
              <a:ext cx="88900" cy="158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Line 27">
              <a:extLst>
                <a:ext uri="{FF2B5EF4-FFF2-40B4-BE49-F238E27FC236}">
                  <a16:creationId xmlns:a16="http://schemas.microsoft.com/office/drawing/2014/main" id="{E7620403-788C-4A42-B77A-2D7A9D779FE8}"/>
                </a:ext>
              </a:extLst>
            </p:cNvPr>
            <p:cNvSpPr>
              <a:spLocks noChangeShapeType="1"/>
            </p:cNvSpPr>
            <p:nvPr/>
          </p:nvSpPr>
          <p:spPr bwMode="auto">
            <a:xfrm flipV="1">
              <a:off x="3967163" y="3027363"/>
              <a:ext cx="33338" cy="492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Line 28">
              <a:extLst>
                <a:ext uri="{FF2B5EF4-FFF2-40B4-BE49-F238E27FC236}">
                  <a16:creationId xmlns:a16="http://schemas.microsoft.com/office/drawing/2014/main" id="{124C458A-5473-4CAF-B9F3-CB5BE4596AF2}"/>
                </a:ext>
              </a:extLst>
            </p:cNvPr>
            <p:cNvSpPr>
              <a:spLocks noChangeShapeType="1"/>
            </p:cNvSpPr>
            <p:nvPr/>
          </p:nvSpPr>
          <p:spPr bwMode="auto">
            <a:xfrm flipV="1">
              <a:off x="3863975" y="3016250"/>
              <a:ext cx="14288" cy="746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Line 29">
              <a:extLst>
                <a:ext uri="{FF2B5EF4-FFF2-40B4-BE49-F238E27FC236}">
                  <a16:creationId xmlns:a16="http://schemas.microsoft.com/office/drawing/2014/main" id="{AF5AB516-441D-46F7-B030-66A45E540720}"/>
                </a:ext>
              </a:extLst>
            </p:cNvPr>
            <p:cNvSpPr>
              <a:spLocks noChangeShapeType="1"/>
            </p:cNvSpPr>
            <p:nvPr/>
          </p:nvSpPr>
          <p:spPr bwMode="auto">
            <a:xfrm flipV="1">
              <a:off x="3881438" y="3095625"/>
              <a:ext cx="66675" cy="79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Line 30">
              <a:extLst>
                <a:ext uri="{FF2B5EF4-FFF2-40B4-BE49-F238E27FC236}">
                  <a16:creationId xmlns:a16="http://schemas.microsoft.com/office/drawing/2014/main" id="{55D7C321-427D-4298-9F99-198D26A53A8C}"/>
                </a:ext>
              </a:extLst>
            </p:cNvPr>
            <p:cNvSpPr>
              <a:spLocks noChangeShapeType="1"/>
            </p:cNvSpPr>
            <p:nvPr/>
          </p:nvSpPr>
          <p:spPr bwMode="auto">
            <a:xfrm flipH="1" flipV="1">
              <a:off x="3800475" y="3060700"/>
              <a:ext cx="47625" cy="428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Line 31">
              <a:extLst>
                <a:ext uri="{FF2B5EF4-FFF2-40B4-BE49-F238E27FC236}">
                  <a16:creationId xmlns:a16="http://schemas.microsoft.com/office/drawing/2014/main" id="{BC7F4589-A30C-4885-8914-E8991CA28149}"/>
                </a:ext>
              </a:extLst>
            </p:cNvPr>
            <p:cNvSpPr>
              <a:spLocks noChangeShapeType="1"/>
            </p:cNvSpPr>
            <p:nvPr/>
          </p:nvSpPr>
          <p:spPr bwMode="auto">
            <a:xfrm>
              <a:off x="3967163" y="3106738"/>
              <a:ext cx="17463" cy="889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Line 32">
              <a:extLst>
                <a:ext uri="{FF2B5EF4-FFF2-40B4-BE49-F238E27FC236}">
                  <a16:creationId xmlns:a16="http://schemas.microsoft.com/office/drawing/2014/main" id="{C13ACE91-1F15-4967-AA2D-69B98AA29FA3}"/>
                </a:ext>
              </a:extLst>
            </p:cNvPr>
            <p:cNvSpPr>
              <a:spLocks noChangeShapeType="1"/>
            </p:cNvSpPr>
            <p:nvPr/>
          </p:nvSpPr>
          <p:spPr bwMode="auto">
            <a:xfrm>
              <a:off x="3900488" y="3187700"/>
              <a:ext cx="73025" cy="238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Line 33">
              <a:extLst>
                <a:ext uri="{FF2B5EF4-FFF2-40B4-BE49-F238E27FC236}">
                  <a16:creationId xmlns:a16="http://schemas.microsoft.com/office/drawing/2014/main" id="{9331BB90-3230-45E5-99A6-57505D3E3458}"/>
                </a:ext>
              </a:extLst>
            </p:cNvPr>
            <p:cNvSpPr>
              <a:spLocks noChangeShapeType="1"/>
            </p:cNvSpPr>
            <p:nvPr/>
          </p:nvSpPr>
          <p:spPr bwMode="auto">
            <a:xfrm flipV="1">
              <a:off x="3895725" y="3103563"/>
              <a:ext cx="60325" cy="6667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Line 34">
              <a:extLst>
                <a:ext uri="{FF2B5EF4-FFF2-40B4-BE49-F238E27FC236}">
                  <a16:creationId xmlns:a16="http://schemas.microsoft.com/office/drawing/2014/main" id="{A27E2C57-288F-4832-AE4B-781CCB64AF6C}"/>
                </a:ext>
              </a:extLst>
            </p:cNvPr>
            <p:cNvSpPr>
              <a:spLocks noChangeShapeType="1"/>
            </p:cNvSpPr>
            <p:nvPr/>
          </p:nvSpPr>
          <p:spPr bwMode="auto">
            <a:xfrm flipH="1" flipV="1">
              <a:off x="3873500" y="3121025"/>
              <a:ext cx="4763"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Line 35">
              <a:extLst>
                <a:ext uri="{FF2B5EF4-FFF2-40B4-BE49-F238E27FC236}">
                  <a16:creationId xmlns:a16="http://schemas.microsoft.com/office/drawing/2014/main" id="{86D1068F-DD3F-429A-A88A-F033EEB3FB06}"/>
                </a:ext>
              </a:extLst>
            </p:cNvPr>
            <p:cNvSpPr>
              <a:spLocks noChangeShapeType="1"/>
            </p:cNvSpPr>
            <p:nvPr/>
          </p:nvSpPr>
          <p:spPr bwMode="auto">
            <a:xfrm flipH="1">
              <a:off x="3763963" y="3113088"/>
              <a:ext cx="88900" cy="381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Line 36">
              <a:extLst>
                <a:ext uri="{FF2B5EF4-FFF2-40B4-BE49-F238E27FC236}">
                  <a16:creationId xmlns:a16="http://schemas.microsoft.com/office/drawing/2014/main" id="{40CF9535-B984-48F8-8CD1-9EB8BCA46BED}"/>
                </a:ext>
              </a:extLst>
            </p:cNvPr>
            <p:cNvSpPr>
              <a:spLocks noChangeShapeType="1"/>
            </p:cNvSpPr>
            <p:nvPr/>
          </p:nvSpPr>
          <p:spPr bwMode="auto">
            <a:xfrm>
              <a:off x="3760788" y="3165475"/>
              <a:ext cx="106363" cy="2222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Line 37">
              <a:extLst>
                <a:ext uri="{FF2B5EF4-FFF2-40B4-BE49-F238E27FC236}">
                  <a16:creationId xmlns:a16="http://schemas.microsoft.com/office/drawing/2014/main" id="{CBD011A8-65FF-46BC-8A26-44DCDCEE4AB5}"/>
                </a:ext>
              </a:extLst>
            </p:cNvPr>
            <p:cNvSpPr>
              <a:spLocks noChangeShapeType="1"/>
            </p:cNvSpPr>
            <p:nvPr/>
          </p:nvSpPr>
          <p:spPr bwMode="auto">
            <a:xfrm flipH="1" flipV="1">
              <a:off x="3976688" y="3101975"/>
              <a:ext cx="68263" cy="635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Line 38">
              <a:extLst>
                <a:ext uri="{FF2B5EF4-FFF2-40B4-BE49-F238E27FC236}">
                  <a16:creationId xmlns:a16="http://schemas.microsoft.com/office/drawing/2014/main" id="{BB3764D0-B913-49F5-B4B6-2AF1540DD2B3}"/>
                </a:ext>
              </a:extLst>
            </p:cNvPr>
            <p:cNvSpPr>
              <a:spLocks noChangeShapeType="1"/>
            </p:cNvSpPr>
            <p:nvPr/>
          </p:nvSpPr>
          <p:spPr bwMode="auto">
            <a:xfrm flipV="1">
              <a:off x="3816350" y="3259138"/>
              <a:ext cx="0" cy="6032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Line 39">
              <a:extLst>
                <a:ext uri="{FF2B5EF4-FFF2-40B4-BE49-F238E27FC236}">
                  <a16:creationId xmlns:a16="http://schemas.microsoft.com/office/drawing/2014/main" id="{C538E32C-1DB3-4115-BAC4-2EE1FA96CA7A}"/>
                </a:ext>
              </a:extLst>
            </p:cNvPr>
            <p:cNvSpPr>
              <a:spLocks noChangeShapeType="1"/>
            </p:cNvSpPr>
            <p:nvPr/>
          </p:nvSpPr>
          <p:spPr bwMode="auto">
            <a:xfrm flipV="1">
              <a:off x="3830638" y="3198813"/>
              <a:ext cx="42863" cy="333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Line 40">
              <a:extLst>
                <a:ext uri="{FF2B5EF4-FFF2-40B4-BE49-F238E27FC236}">
                  <a16:creationId xmlns:a16="http://schemas.microsoft.com/office/drawing/2014/main" id="{3C2443AB-036D-4EA2-8F46-7136DBEF20D4}"/>
                </a:ext>
              </a:extLst>
            </p:cNvPr>
            <p:cNvSpPr>
              <a:spLocks noChangeShapeType="1"/>
            </p:cNvSpPr>
            <p:nvPr/>
          </p:nvSpPr>
          <p:spPr bwMode="auto">
            <a:xfrm>
              <a:off x="3884613" y="3203575"/>
              <a:ext cx="34925" cy="492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Oval 41">
              <a:extLst>
                <a:ext uri="{FF2B5EF4-FFF2-40B4-BE49-F238E27FC236}">
                  <a16:creationId xmlns:a16="http://schemas.microsoft.com/office/drawing/2014/main" id="{5B74D411-194F-451B-82DA-500DE16C956A}"/>
                </a:ext>
              </a:extLst>
            </p:cNvPr>
            <p:cNvSpPr>
              <a:spLocks noChangeArrowheads="1"/>
            </p:cNvSpPr>
            <p:nvPr/>
          </p:nvSpPr>
          <p:spPr bwMode="auto">
            <a:xfrm>
              <a:off x="3800475" y="330358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6" name="Graphic 164">
            <a:extLst>
              <a:ext uri="{FF2B5EF4-FFF2-40B4-BE49-F238E27FC236}">
                <a16:creationId xmlns:a16="http://schemas.microsoft.com/office/drawing/2014/main" id="{5F594932-F27B-4A45-840F-E1E9A4F937C5}"/>
              </a:ext>
            </a:extLst>
          </p:cNvPr>
          <p:cNvGrpSpPr/>
          <p:nvPr/>
        </p:nvGrpSpPr>
        <p:grpSpPr>
          <a:xfrm>
            <a:off x="10479860" y="2091380"/>
            <a:ext cx="665908" cy="654004"/>
            <a:chOff x="5138426" y="3158232"/>
            <a:chExt cx="756801" cy="743274"/>
          </a:xfrm>
        </p:grpSpPr>
        <p:sp>
          <p:nvSpPr>
            <p:cNvPr id="167" name="Freeform: Shape 166">
              <a:extLst>
                <a:ext uri="{FF2B5EF4-FFF2-40B4-BE49-F238E27FC236}">
                  <a16:creationId xmlns:a16="http://schemas.microsoft.com/office/drawing/2014/main" id="{F06121DA-A71D-4444-86D4-C2ABEF063E6D}"/>
                </a:ext>
              </a:extLst>
            </p:cNvPr>
            <p:cNvSpPr/>
            <p:nvPr/>
          </p:nvSpPr>
          <p:spPr>
            <a:xfrm>
              <a:off x="5291606" y="3158232"/>
              <a:ext cx="603621" cy="460279"/>
            </a:xfrm>
            <a:custGeom>
              <a:avLst/>
              <a:gdLst>
                <a:gd name="connsiteX0" fmla="*/ 143322 w 603621"/>
                <a:gd name="connsiteY0" fmla="*/ 149549 h 460279"/>
                <a:gd name="connsiteX1" fmla="*/ 321694 w 603621"/>
                <a:gd name="connsiteY1" fmla="*/ 0 h 460279"/>
                <a:gd name="connsiteX2" fmla="*/ 502644 w 603621"/>
                <a:gd name="connsiteY2" fmla="*/ 178460 h 460279"/>
                <a:gd name="connsiteX3" fmla="*/ 499368 w 603621"/>
                <a:gd name="connsiteY3" fmla="*/ 211885 h 460279"/>
                <a:gd name="connsiteX4" fmla="*/ 603621 w 603621"/>
                <a:gd name="connsiteY4" fmla="*/ 335412 h 460279"/>
                <a:gd name="connsiteX5" fmla="*/ 487098 w 603621"/>
                <a:gd name="connsiteY5" fmla="*/ 460279 h 460279"/>
                <a:gd name="connsiteX6" fmla="*/ 154196 w 603621"/>
                <a:gd name="connsiteY6" fmla="*/ 460279 h 460279"/>
                <a:gd name="connsiteX7" fmla="*/ 0 w 603621"/>
                <a:gd name="connsiteY7" fmla="*/ 302389 h 460279"/>
                <a:gd name="connsiteX8" fmla="*/ 143322 w 603621"/>
                <a:gd name="connsiteY8" fmla="*/ 149549 h 4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621" h="460279">
                  <a:moveTo>
                    <a:pt x="143322" y="149549"/>
                  </a:moveTo>
                  <a:cubicBezTo>
                    <a:pt x="157366" y="64765"/>
                    <a:pt x="231757" y="0"/>
                    <a:pt x="321694" y="0"/>
                  </a:cubicBezTo>
                  <a:cubicBezTo>
                    <a:pt x="421625" y="0"/>
                    <a:pt x="502644" y="79898"/>
                    <a:pt x="502644" y="178460"/>
                  </a:cubicBezTo>
                  <a:cubicBezTo>
                    <a:pt x="502644" y="189900"/>
                    <a:pt x="501445" y="201042"/>
                    <a:pt x="499368" y="211885"/>
                  </a:cubicBezTo>
                  <a:cubicBezTo>
                    <a:pt x="557910" y="218290"/>
                    <a:pt x="603621" y="271094"/>
                    <a:pt x="603621" y="335412"/>
                  </a:cubicBezTo>
                  <a:cubicBezTo>
                    <a:pt x="603621" y="404049"/>
                    <a:pt x="551267" y="460279"/>
                    <a:pt x="487098" y="460279"/>
                  </a:cubicBezTo>
                  <a:cubicBezTo>
                    <a:pt x="472811" y="460279"/>
                    <a:pt x="154196" y="460279"/>
                    <a:pt x="154196" y="460279"/>
                  </a:cubicBezTo>
                  <a:cubicBezTo>
                    <a:pt x="69356" y="460264"/>
                    <a:pt x="0" y="388499"/>
                    <a:pt x="0" y="302389"/>
                  </a:cubicBezTo>
                  <a:cubicBezTo>
                    <a:pt x="0" y="221686"/>
                    <a:pt x="63153" y="155864"/>
                    <a:pt x="143322" y="149549"/>
                  </a:cubicBezTo>
                  <a:close/>
                </a:path>
              </a:pathLst>
            </a:custGeom>
            <a:solidFill>
              <a:srgbClr val="0078D4"/>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8" name="Graphic 164">
              <a:extLst>
                <a:ext uri="{FF2B5EF4-FFF2-40B4-BE49-F238E27FC236}">
                  <a16:creationId xmlns:a16="http://schemas.microsoft.com/office/drawing/2014/main" id="{5F594932-F27B-4A45-840F-E1E9A4F937C5}"/>
                </a:ext>
              </a:extLst>
            </p:cNvPr>
            <p:cNvGrpSpPr/>
            <p:nvPr/>
          </p:nvGrpSpPr>
          <p:grpSpPr>
            <a:xfrm>
              <a:off x="5138426" y="3454648"/>
              <a:ext cx="621820" cy="446858"/>
              <a:chOff x="5138426" y="3454648"/>
              <a:chExt cx="621820" cy="446858"/>
            </a:xfrm>
          </p:grpSpPr>
          <p:grpSp>
            <p:nvGrpSpPr>
              <p:cNvPr id="169" name="Graphic 164">
                <a:extLst>
                  <a:ext uri="{FF2B5EF4-FFF2-40B4-BE49-F238E27FC236}">
                    <a16:creationId xmlns:a16="http://schemas.microsoft.com/office/drawing/2014/main" id="{5F594932-F27B-4A45-840F-E1E9A4F937C5}"/>
                  </a:ext>
                </a:extLst>
              </p:cNvPr>
              <p:cNvGrpSpPr/>
              <p:nvPr/>
            </p:nvGrpSpPr>
            <p:grpSpPr>
              <a:xfrm>
                <a:off x="5335588" y="3454648"/>
                <a:ext cx="227495" cy="134057"/>
                <a:chOff x="5335588" y="3454648"/>
                <a:chExt cx="227495" cy="134057"/>
              </a:xfrm>
            </p:grpSpPr>
            <p:sp>
              <p:nvSpPr>
                <p:cNvPr id="170" name="Freeform: Shape 169">
                  <a:extLst>
                    <a:ext uri="{FF2B5EF4-FFF2-40B4-BE49-F238E27FC236}">
                      <a16:creationId xmlns:a16="http://schemas.microsoft.com/office/drawing/2014/main" id="{93704080-1A96-4C8F-B29C-FAD4AE1A62A2}"/>
                    </a:ext>
                  </a:extLst>
                </p:cNvPr>
                <p:cNvSpPr/>
                <p:nvPr/>
              </p:nvSpPr>
              <p:spPr>
                <a:xfrm>
                  <a:off x="5350755"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295DAC75-A890-4F14-ADCC-6F071C8FB012}"/>
                    </a:ext>
                  </a:extLst>
                </p:cNvPr>
                <p:cNvSpPr/>
                <p:nvPr/>
              </p:nvSpPr>
              <p:spPr>
                <a:xfrm>
                  <a:off x="5335588"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2" name="Graphic 164">
                <a:extLst>
                  <a:ext uri="{FF2B5EF4-FFF2-40B4-BE49-F238E27FC236}">
                    <a16:creationId xmlns:a16="http://schemas.microsoft.com/office/drawing/2014/main" id="{5F594932-F27B-4A45-840F-E1E9A4F937C5}"/>
                  </a:ext>
                </a:extLst>
              </p:cNvPr>
              <p:cNvGrpSpPr/>
              <p:nvPr/>
            </p:nvGrpSpPr>
            <p:grpSpPr>
              <a:xfrm>
                <a:off x="5532751" y="3454648"/>
                <a:ext cx="227495" cy="134057"/>
                <a:chOff x="5532751" y="3454648"/>
                <a:chExt cx="227495" cy="134057"/>
              </a:xfrm>
            </p:grpSpPr>
            <p:sp>
              <p:nvSpPr>
                <p:cNvPr id="173" name="Freeform: Shape 172">
                  <a:extLst>
                    <a:ext uri="{FF2B5EF4-FFF2-40B4-BE49-F238E27FC236}">
                      <a16:creationId xmlns:a16="http://schemas.microsoft.com/office/drawing/2014/main" id="{6F265259-CCC5-44E9-9EA8-CA10B830AA6A}"/>
                    </a:ext>
                  </a:extLst>
                </p:cNvPr>
                <p:cNvSpPr/>
                <p:nvPr/>
              </p:nvSpPr>
              <p:spPr>
                <a:xfrm>
                  <a:off x="5547917"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73"/>
                        <a:pt x="6779" y="0"/>
                        <a:pt x="15166" y="0"/>
                      </a:cubicBezTo>
                      <a:lnTo>
                        <a:pt x="181996" y="0"/>
                      </a:lnTo>
                      <a:cubicBezTo>
                        <a:pt x="190383" y="0"/>
                        <a:pt x="197163" y="6673"/>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1EB00AE-FA64-4361-AD5F-255031C8C603}"/>
                    </a:ext>
                  </a:extLst>
                </p:cNvPr>
                <p:cNvSpPr/>
                <p:nvPr/>
              </p:nvSpPr>
              <p:spPr>
                <a:xfrm>
                  <a:off x="5532751"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5" name="Graphic 164">
                <a:extLst>
                  <a:ext uri="{FF2B5EF4-FFF2-40B4-BE49-F238E27FC236}">
                    <a16:creationId xmlns:a16="http://schemas.microsoft.com/office/drawing/2014/main" id="{5F594932-F27B-4A45-840F-E1E9A4F937C5}"/>
                  </a:ext>
                </a:extLst>
              </p:cNvPr>
              <p:cNvGrpSpPr/>
              <p:nvPr/>
            </p:nvGrpSpPr>
            <p:grpSpPr>
              <a:xfrm>
                <a:off x="5138426" y="3454648"/>
                <a:ext cx="227495" cy="134057"/>
                <a:chOff x="5138426" y="3454648"/>
                <a:chExt cx="227495" cy="134057"/>
              </a:xfrm>
            </p:grpSpPr>
            <p:sp>
              <p:nvSpPr>
                <p:cNvPr id="176" name="Freeform: Shape 175">
                  <a:extLst>
                    <a:ext uri="{FF2B5EF4-FFF2-40B4-BE49-F238E27FC236}">
                      <a16:creationId xmlns:a16="http://schemas.microsoft.com/office/drawing/2014/main" id="{5AC755C0-7DCC-4CA5-A250-B97FBCC61759}"/>
                    </a:ext>
                  </a:extLst>
                </p:cNvPr>
                <p:cNvSpPr/>
                <p:nvPr/>
              </p:nvSpPr>
              <p:spPr>
                <a:xfrm>
                  <a:off x="5153592"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D20F0458-B765-4BDB-9751-0928E281DEAE}"/>
                    </a:ext>
                  </a:extLst>
                </p:cNvPr>
                <p:cNvSpPr/>
                <p:nvPr/>
              </p:nvSpPr>
              <p:spPr>
                <a:xfrm>
                  <a:off x="5138426"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8" name="Graphic 164">
                <a:extLst>
                  <a:ext uri="{FF2B5EF4-FFF2-40B4-BE49-F238E27FC236}">
                    <a16:creationId xmlns:a16="http://schemas.microsoft.com/office/drawing/2014/main" id="{5F594932-F27B-4A45-840F-E1E9A4F937C5}"/>
                  </a:ext>
                </a:extLst>
              </p:cNvPr>
              <p:cNvGrpSpPr/>
              <p:nvPr/>
            </p:nvGrpSpPr>
            <p:grpSpPr>
              <a:xfrm>
                <a:off x="5335588" y="3558915"/>
                <a:ext cx="227495" cy="134057"/>
                <a:chOff x="5335588" y="3558915"/>
                <a:chExt cx="227495" cy="134057"/>
              </a:xfrm>
            </p:grpSpPr>
            <p:sp>
              <p:nvSpPr>
                <p:cNvPr id="179" name="Freeform: Shape 178">
                  <a:extLst>
                    <a:ext uri="{FF2B5EF4-FFF2-40B4-BE49-F238E27FC236}">
                      <a16:creationId xmlns:a16="http://schemas.microsoft.com/office/drawing/2014/main" id="{2B2CECE6-F622-41B5-95D5-75A6905492D6}"/>
                    </a:ext>
                  </a:extLst>
                </p:cNvPr>
                <p:cNvSpPr/>
                <p:nvPr/>
              </p:nvSpPr>
              <p:spPr>
                <a:xfrm>
                  <a:off x="5350755"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E0F8F0BA-7C99-4632-B76C-CA0F8038BD89}"/>
                    </a:ext>
                  </a:extLst>
                </p:cNvPr>
                <p:cNvSpPr/>
                <p:nvPr/>
              </p:nvSpPr>
              <p:spPr>
                <a:xfrm>
                  <a:off x="5335588"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1" name="Graphic 164">
                <a:extLst>
                  <a:ext uri="{FF2B5EF4-FFF2-40B4-BE49-F238E27FC236}">
                    <a16:creationId xmlns:a16="http://schemas.microsoft.com/office/drawing/2014/main" id="{5F594932-F27B-4A45-840F-E1E9A4F937C5}"/>
                  </a:ext>
                </a:extLst>
              </p:cNvPr>
              <p:cNvGrpSpPr/>
              <p:nvPr/>
            </p:nvGrpSpPr>
            <p:grpSpPr>
              <a:xfrm>
                <a:off x="5138426" y="3663182"/>
                <a:ext cx="227495" cy="134057"/>
                <a:chOff x="5138426" y="3663182"/>
                <a:chExt cx="227495" cy="134057"/>
              </a:xfrm>
            </p:grpSpPr>
            <p:sp>
              <p:nvSpPr>
                <p:cNvPr id="182" name="Freeform: Shape 181">
                  <a:extLst>
                    <a:ext uri="{FF2B5EF4-FFF2-40B4-BE49-F238E27FC236}">
                      <a16:creationId xmlns:a16="http://schemas.microsoft.com/office/drawing/2014/main" id="{0DD83910-AC06-4FC4-A4CC-662ED0A17277}"/>
                    </a:ext>
                  </a:extLst>
                </p:cNvPr>
                <p:cNvSpPr/>
                <p:nvPr/>
              </p:nvSpPr>
              <p:spPr>
                <a:xfrm>
                  <a:off x="5153592"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D44C5A-6E66-444E-84BF-5F825CEE8A50}"/>
                    </a:ext>
                  </a:extLst>
                </p:cNvPr>
                <p:cNvSpPr/>
                <p:nvPr/>
              </p:nvSpPr>
              <p:spPr>
                <a:xfrm>
                  <a:off x="5138426"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4" name="Graphic 164">
                <a:extLst>
                  <a:ext uri="{FF2B5EF4-FFF2-40B4-BE49-F238E27FC236}">
                    <a16:creationId xmlns:a16="http://schemas.microsoft.com/office/drawing/2014/main" id="{5F594932-F27B-4A45-840F-E1E9A4F937C5}"/>
                  </a:ext>
                </a:extLst>
              </p:cNvPr>
              <p:cNvGrpSpPr/>
              <p:nvPr/>
            </p:nvGrpSpPr>
            <p:grpSpPr>
              <a:xfrm>
                <a:off x="5138426" y="3558915"/>
                <a:ext cx="227495" cy="134057"/>
                <a:chOff x="5138426" y="3558915"/>
                <a:chExt cx="227495" cy="134057"/>
              </a:xfrm>
            </p:grpSpPr>
            <p:sp>
              <p:nvSpPr>
                <p:cNvPr id="185" name="Freeform: Shape 184">
                  <a:extLst>
                    <a:ext uri="{FF2B5EF4-FFF2-40B4-BE49-F238E27FC236}">
                      <a16:creationId xmlns:a16="http://schemas.microsoft.com/office/drawing/2014/main" id="{B525C61D-6CE2-48EF-9076-03986A9653FA}"/>
                    </a:ext>
                  </a:extLst>
                </p:cNvPr>
                <p:cNvSpPr/>
                <p:nvPr/>
              </p:nvSpPr>
              <p:spPr>
                <a:xfrm>
                  <a:off x="5153592"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FD8828DC-B7D4-4795-B675-DFCED47E3EF5}"/>
                    </a:ext>
                  </a:extLst>
                </p:cNvPr>
                <p:cNvSpPr/>
                <p:nvPr/>
              </p:nvSpPr>
              <p:spPr>
                <a:xfrm>
                  <a:off x="5138426"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7" name="Graphic 164">
                <a:extLst>
                  <a:ext uri="{FF2B5EF4-FFF2-40B4-BE49-F238E27FC236}">
                    <a16:creationId xmlns:a16="http://schemas.microsoft.com/office/drawing/2014/main" id="{5F594932-F27B-4A45-840F-E1E9A4F937C5}"/>
                  </a:ext>
                </a:extLst>
              </p:cNvPr>
              <p:cNvGrpSpPr/>
              <p:nvPr/>
            </p:nvGrpSpPr>
            <p:grpSpPr>
              <a:xfrm>
                <a:off x="5335588" y="3767449"/>
                <a:ext cx="227495" cy="134057"/>
                <a:chOff x="5335588" y="3767449"/>
                <a:chExt cx="227495" cy="134057"/>
              </a:xfrm>
            </p:grpSpPr>
            <p:sp>
              <p:nvSpPr>
                <p:cNvPr id="188" name="Freeform: Shape 187">
                  <a:extLst>
                    <a:ext uri="{FF2B5EF4-FFF2-40B4-BE49-F238E27FC236}">
                      <a16:creationId xmlns:a16="http://schemas.microsoft.com/office/drawing/2014/main" id="{F4377D6A-3845-4A8E-ACC2-C9A4C0DD1776}"/>
                    </a:ext>
                  </a:extLst>
                </p:cNvPr>
                <p:cNvSpPr/>
                <p:nvPr/>
              </p:nvSpPr>
              <p:spPr>
                <a:xfrm>
                  <a:off x="5350755"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15A41C7B-FD9C-4F94-BCBE-A73B065AE4F2}"/>
                    </a:ext>
                  </a:extLst>
                </p:cNvPr>
                <p:cNvSpPr/>
                <p:nvPr/>
              </p:nvSpPr>
              <p:spPr>
                <a:xfrm>
                  <a:off x="5335588"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0" name="Graphic 164">
                <a:extLst>
                  <a:ext uri="{FF2B5EF4-FFF2-40B4-BE49-F238E27FC236}">
                    <a16:creationId xmlns:a16="http://schemas.microsoft.com/office/drawing/2014/main" id="{5F594932-F27B-4A45-840F-E1E9A4F937C5}"/>
                  </a:ext>
                </a:extLst>
              </p:cNvPr>
              <p:cNvGrpSpPr/>
              <p:nvPr/>
            </p:nvGrpSpPr>
            <p:grpSpPr>
              <a:xfrm>
                <a:off x="5532751" y="3663182"/>
                <a:ext cx="227495" cy="134057"/>
                <a:chOff x="5532751" y="3663182"/>
                <a:chExt cx="227495" cy="134057"/>
              </a:xfrm>
            </p:grpSpPr>
            <p:sp>
              <p:nvSpPr>
                <p:cNvPr id="191" name="Freeform: Shape 190">
                  <a:extLst>
                    <a:ext uri="{FF2B5EF4-FFF2-40B4-BE49-F238E27FC236}">
                      <a16:creationId xmlns:a16="http://schemas.microsoft.com/office/drawing/2014/main" id="{DFD2627A-0D3E-4017-B51E-4C514AA01467}"/>
                    </a:ext>
                  </a:extLst>
                </p:cNvPr>
                <p:cNvSpPr/>
                <p:nvPr/>
              </p:nvSpPr>
              <p:spPr>
                <a:xfrm>
                  <a:off x="5547917"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395C64FB-A615-4F72-8969-9883EC711C9A}"/>
                    </a:ext>
                  </a:extLst>
                </p:cNvPr>
                <p:cNvSpPr/>
                <p:nvPr/>
              </p:nvSpPr>
              <p:spPr>
                <a:xfrm>
                  <a:off x="5532751"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3" name="Graphic 164">
                <a:extLst>
                  <a:ext uri="{FF2B5EF4-FFF2-40B4-BE49-F238E27FC236}">
                    <a16:creationId xmlns:a16="http://schemas.microsoft.com/office/drawing/2014/main" id="{5F594932-F27B-4A45-840F-E1E9A4F937C5}"/>
                  </a:ext>
                </a:extLst>
              </p:cNvPr>
              <p:cNvGrpSpPr/>
              <p:nvPr/>
            </p:nvGrpSpPr>
            <p:grpSpPr>
              <a:xfrm>
                <a:off x="5532751" y="3558915"/>
                <a:ext cx="227495" cy="134057"/>
                <a:chOff x="5532751" y="3558915"/>
                <a:chExt cx="227495" cy="134057"/>
              </a:xfrm>
            </p:grpSpPr>
            <p:sp>
              <p:nvSpPr>
                <p:cNvPr id="194" name="Freeform: Shape 193">
                  <a:extLst>
                    <a:ext uri="{FF2B5EF4-FFF2-40B4-BE49-F238E27FC236}">
                      <a16:creationId xmlns:a16="http://schemas.microsoft.com/office/drawing/2014/main" id="{757EBF2D-527D-45A2-BA01-87F800491C0B}"/>
                    </a:ext>
                  </a:extLst>
                </p:cNvPr>
                <p:cNvSpPr/>
                <p:nvPr/>
              </p:nvSpPr>
              <p:spPr>
                <a:xfrm>
                  <a:off x="5547917"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6C2303FB-0CC5-4622-AA11-08420E713235}"/>
                    </a:ext>
                  </a:extLst>
                </p:cNvPr>
                <p:cNvSpPr/>
                <p:nvPr/>
              </p:nvSpPr>
              <p:spPr>
                <a:xfrm>
                  <a:off x="5532751"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6" name="Graphic 164">
                <a:extLst>
                  <a:ext uri="{FF2B5EF4-FFF2-40B4-BE49-F238E27FC236}">
                    <a16:creationId xmlns:a16="http://schemas.microsoft.com/office/drawing/2014/main" id="{5F594932-F27B-4A45-840F-E1E9A4F937C5}"/>
                  </a:ext>
                </a:extLst>
              </p:cNvPr>
              <p:cNvGrpSpPr/>
              <p:nvPr/>
            </p:nvGrpSpPr>
            <p:grpSpPr>
              <a:xfrm>
                <a:off x="5335588" y="3663182"/>
                <a:ext cx="227495" cy="134057"/>
                <a:chOff x="5335588" y="3663182"/>
                <a:chExt cx="227495" cy="134057"/>
              </a:xfrm>
            </p:grpSpPr>
            <p:sp>
              <p:nvSpPr>
                <p:cNvPr id="197" name="Freeform: Shape 196">
                  <a:extLst>
                    <a:ext uri="{FF2B5EF4-FFF2-40B4-BE49-F238E27FC236}">
                      <a16:creationId xmlns:a16="http://schemas.microsoft.com/office/drawing/2014/main" id="{F93F5A9B-0874-47FA-B570-743FCAF5FF34}"/>
                    </a:ext>
                  </a:extLst>
                </p:cNvPr>
                <p:cNvSpPr/>
                <p:nvPr/>
              </p:nvSpPr>
              <p:spPr>
                <a:xfrm>
                  <a:off x="5350755"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8B0B9F76-FF56-48E9-A9A4-A219AEC07564}"/>
                    </a:ext>
                  </a:extLst>
                </p:cNvPr>
                <p:cNvSpPr/>
                <p:nvPr/>
              </p:nvSpPr>
              <p:spPr>
                <a:xfrm>
                  <a:off x="5335588"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9" name="Graphic 164">
                <a:extLst>
                  <a:ext uri="{FF2B5EF4-FFF2-40B4-BE49-F238E27FC236}">
                    <a16:creationId xmlns:a16="http://schemas.microsoft.com/office/drawing/2014/main" id="{5F594932-F27B-4A45-840F-E1E9A4F937C5}"/>
                  </a:ext>
                </a:extLst>
              </p:cNvPr>
              <p:cNvGrpSpPr/>
              <p:nvPr/>
            </p:nvGrpSpPr>
            <p:grpSpPr>
              <a:xfrm>
                <a:off x="5532751" y="3767449"/>
                <a:ext cx="227495" cy="134057"/>
                <a:chOff x="5532751" y="3767449"/>
                <a:chExt cx="227495" cy="134057"/>
              </a:xfrm>
            </p:grpSpPr>
            <p:sp>
              <p:nvSpPr>
                <p:cNvPr id="200" name="Freeform: Shape 199">
                  <a:extLst>
                    <a:ext uri="{FF2B5EF4-FFF2-40B4-BE49-F238E27FC236}">
                      <a16:creationId xmlns:a16="http://schemas.microsoft.com/office/drawing/2014/main" id="{EEA50BC4-3F2B-48B8-8428-C7B0A2B8F7AF}"/>
                    </a:ext>
                  </a:extLst>
                </p:cNvPr>
                <p:cNvSpPr/>
                <p:nvPr/>
              </p:nvSpPr>
              <p:spPr>
                <a:xfrm>
                  <a:off x="5547917"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99123B04-A1D5-4322-9964-F7D1D49A6E0D}"/>
                    </a:ext>
                  </a:extLst>
                </p:cNvPr>
                <p:cNvSpPr/>
                <p:nvPr/>
              </p:nvSpPr>
              <p:spPr>
                <a:xfrm>
                  <a:off x="5532751"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2" name="Graphic 164">
                <a:extLst>
                  <a:ext uri="{FF2B5EF4-FFF2-40B4-BE49-F238E27FC236}">
                    <a16:creationId xmlns:a16="http://schemas.microsoft.com/office/drawing/2014/main" id="{5F594932-F27B-4A45-840F-E1E9A4F937C5}"/>
                  </a:ext>
                </a:extLst>
              </p:cNvPr>
              <p:cNvGrpSpPr/>
              <p:nvPr/>
            </p:nvGrpSpPr>
            <p:grpSpPr>
              <a:xfrm>
                <a:off x="5138426" y="3767449"/>
                <a:ext cx="227495" cy="134057"/>
                <a:chOff x="5138426" y="3767449"/>
                <a:chExt cx="227495" cy="134057"/>
              </a:xfrm>
            </p:grpSpPr>
            <p:sp>
              <p:nvSpPr>
                <p:cNvPr id="203" name="Freeform: Shape 202">
                  <a:extLst>
                    <a:ext uri="{FF2B5EF4-FFF2-40B4-BE49-F238E27FC236}">
                      <a16:creationId xmlns:a16="http://schemas.microsoft.com/office/drawing/2014/main" id="{C1054F11-39D5-470E-988F-C73EF0221847}"/>
                    </a:ext>
                  </a:extLst>
                </p:cNvPr>
                <p:cNvSpPr/>
                <p:nvPr/>
              </p:nvSpPr>
              <p:spPr>
                <a:xfrm>
                  <a:off x="5153592"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6D40D333-7BF7-4AE4-A02A-B981E0C835F4}"/>
                    </a:ext>
                  </a:extLst>
                </p:cNvPr>
                <p:cNvSpPr/>
                <p:nvPr/>
              </p:nvSpPr>
              <p:spPr>
                <a:xfrm>
                  <a:off x="5138426"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7" name="TextBox 6">
            <a:extLst>
              <a:ext uri="{FF2B5EF4-FFF2-40B4-BE49-F238E27FC236}">
                <a16:creationId xmlns:a16="http://schemas.microsoft.com/office/drawing/2014/main" id="{CF1CDBDF-2A22-4215-A891-5CC4C180AD9B}"/>
              </a:ext>
            </a:extLst>
          </p:cNvPr>
          <p:cNvSpPr txBox="1"/>
          <p:nvPr/>
        </p:nvSpPr>
        <p:spPr>
          <a:xfrm>
            <a:off x="9089089" y="5212294"/>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8" name="Text Placeholder 87">
            <a:extLst>
              <a:ext uri="{FF2B5EF4-FFF2-40B4-BE49-F238E27FC236}">
                <a16:creationId xmlns:a16="http://schemas.microsoft.com/office/drawing/2014/main" id="{0F4FBE64-0E64-46D5-83E3-9806343BA74F}"/>
              </a:ext>
            </a:extLst>
          </p:cNvPr>
          <p:cNvSpPr txBox="1">
            <a:spLocks/>
          </p:cNvSpPr>
          <p:nvPr/>
        </p:nvSpPr>
        <p:spPr>
          <a:xfrm>
            <a:off x="9471015" y="5357122"/>
            <a:ext cx="2418034"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Firewall  &amp; DDoS</a:t>
            </a:r>
          </a:p>
        </p:txBody>
      </p:sp>
      <p:sp>
        <p:nvSpPr>
          <p:cNvPr id="9" name="TextBox 8">
            <a:extLst>
              <a:ext uri="{FF2B5EF4-FFF2-40B4-BE49-F238E27FC236}">
                <a16:creationId xmlns:a16="http://schemas.microsoft.com/office/drawing/2014/main" id="{A45EFA1C-45C0-4576-88FA-CE3FE11E7B43}"/>
              </a:ext>
            </a:extLst>
          </p:cNvPr>
          <p:cNvSpPr txBox="1"/>
          <p:nvPr/>
        </p:nvSpPr>
        <p:spPr>
          <a:xfrm>
            <a:off x="1942545" y="5222375"/>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10" name="Text Placeholder 95">
            <a:extLst>
              <a:ext uri="{FF2B5EF4-FFF2-40B4-BE49-F238E27FC236}">
                <a16:creationId xmlns:a16="http://schemas.microsoft.com/office/drawing/2014/main" id="{8BE2AF3F-89CA-49A1-8335-BFB8EDAB3335}"/>
              </a:ext>
            </a:extLst>
          </p:cNvPr>
          <p:cNvSpPr txBox="1">
            <a:spLocks/>
          </p:cNvSpPr>
          <p:nvPr/>
        </p:nvSpPr>
        <p:spPr>
          <a:xfrm>
            <a:off x="2264194" y="5367204"/>
            <a:ext cx="2261645"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Security Center</a:t>
            </a:r>
          </a:p>
        </p:txBody>
      </p:sp>
      <p:sp>
        <p:nvSpPr>
          <p:cNvPr id="205" name="TextBox 204">
            <a:extLst>
              <a:ext uri="{FF2B5EF4-FFF2-40B4-BE49-F238E27FC236}">
                <a16:creationId xmlns:a16="http://schemas.microsoft.com/office/drawing/2014/main" id="{A125F215-082A-4A73-B31D-86EB1A40C078}"/>
              </a:ext>
            </a:extLst>
          </p:cNvPr>
          <p:cNvSpPr txBox="1"/>
          <p:nvPr/>
        </p:nvSpPr>
        <p:spPr>
          <a:xfrm>
            <a:off x="464709" y="5367204"/>
            <a:ext cx="1514389" cy="276999"/>
          </a:xfrm>
          <a:prstGeom prst="rect">
            <a:avLst/>
          </a:prstGeom>
        </p:spPr>
        <p:txBody>
          <a:bodyPr vert="horz" wrap="none" lIns="0" tIns="0" rIns="0" bIns="0" rtlCol="0">
            <a:spAutoFit/>
          </a:bodyPr>
          <a:lstStyle>
            <a:defPPr>
              <a:defRPr lang="en-US"/>
            </a:defPPr>
            <a:lvl1pPr marR="0" lvl="0" indent="0" algn="ctr" defTabSz="914016"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effectLst/>
                <a:uLnTx/>
                <a:uFillTx/>
                <a:latin typeface="Segoe UI Semibold"/>
                <a:cs typeface="Segoe UI Semilight" panose="020B0402040204020203" pitchFamily="34" charset="0"/>
              </a:defRPr>
            </a:lvl1pPr>
            <a:lvl2pPr marL="0" marR="0" indent="0" algn="ctr" defTabSz="914016" fontAlgn="auto">
              <a:lnSpc>
                <a:spcPct val="100000"/>
              </a:lnSpc>
              <a:spcBef>
                <a:spcPts val="0"/>
              </a:spcBef>
              <a:spcAft>
                <a:spcPts val="0"/>
              </a:spcAft>
              <a:buClrTx/>
              <a:buSzPct val="90000"/>
              <a:buFont typeface="Wingdings" panose="05000000000000000000" pitchFamily="2" charset="2"/>
              <a:buNone/>
              <a:tabLst/>
              <a:defRPr sz="1765" b="1" spc="0" baseline="0">
                <a:solidFill>
                  <a:srgbClr val="000000"/>
                </a:solidFill>
              </a:defRPr>
            </a:lvl2pPr>
            <a:lvl3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765" spc="0" baseline="0">
                <a:solidFill>
                  <a:srgbClr val="000000"/>
                </a:solidFill>
              </a:defRPr>
            </a:lvl3pPr>
            <a:lvl4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4pPr>
            <a:lvl5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Sentinel</a:t>
            </a:r>
          </a:p>
        </p:txBody>
      </p:sp>
      <p:grpSp>
        <p:nvGrpSpPr>
          <p:cNvPr id="210" name="Graphic 39" descr="decentralized identity">
            <a:extLst>
              <a:ext uri="{FF2B5EF4-FFF2-40B4-BE49-F238E27FC236}">
                <a16:creationId xmlns:a16="http://schemas.microsoft.com/office/drawing/2014/main" id="{34948197-2C20-4691-85AD-033BF0AC12CA}"/>
              </a:ext>
            </a:extLst>
          </p:cNvPr>
          <p:cNvGrpSpPr/>
          <p:nvPr/>
        </p:nvGrpSpPr>
        <p:grpSpPr>
          <a:xfrm>
            <a:off x="1312240" y="2138926"/>
            <a:ext cx="593351" cy="593351"/>
            <a:chOff x="7273120" y="3025683"/>
            <a:chExt cx="461180" cy="461180"/>
          </a:xfrm>
        </p:grpSpPr>
        <p:sp>
          <p:nvSpPr>
            <p:cNvPr id="211" name="Freeform: Shape 210">
              <a:extLst>
                <a:ext uri="{FF2B5EF4-FFF2-40B4-BE49-F238E27FC236}">
                  <a16:creationId xmlns:a16="http://schemas.microsoft.com/office/drawing/2014/main" id="{99B2260D-6AD8-4C5C-BF51-445C8AB0EDF6}"/>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00293EC8-07E7-4351-9AC2-6E074C59012F}"/>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BDB374D1-2382-4ACE-B042-B1827953DB1F}"/>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1CB819A3-246E-4803-97E6-F52DEF3866E0}"/>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B2E661B8-C3EC-4B08-B37A-CF5C11867C68}"/>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EDA5432B-363B-4C2D-ABC2-F405302886A6}"/>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50D2231B-B807-4EA3-8D2B-8CC335CCFB2B}"/>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53872F3-A634-428B-B342-C412BC2D27D0}"/>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ED25728B-8F0B-4982-ABBC-A3A20D95B3DD}"/>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265FABC0-F5C8-4319-B987-032AD2A46F62}"/>
              </a:ext>
            </a:extLst>
          </p:cNvPr>
          <p:cNvGrpSpPr/>
          <p:nvPr/>
        </p:nvGrpSpPr>
        <p:grpSpPr>
          <a:xfrm>
            <a:off x="8186201" y="2159740"/>
            <a:ext cx="574497" cy="541096"/>
            <a:chOff x="3070225" y="2527300"/>
            <a:chExt cx="682625" cy="642938"/>
          </a:xfrm>
        </p:grpSpPr>
        <p:sp>
          <p:nvSpPr>
            <p:cNvPr id="116" name="AutoShape 3">
              <a:extLst>
                <a:ext uri="{FF2B5EF4-FFF2-40B4-BE49-F238E27FC236}">
                  <a16:creationId xmlns:a16="http://schemas.microsoft.com/office/drawing/2014/main" id="{12F5232B-A857-444C-999B-4F80C55AEDF7}"/>
                </a:ext>
              </a:extLst>
            </p:cNvPr>
            <p:cNvSpPr>
              <a:spLocks noChangeAspect="1" noChangeArrowheads="1" noTextEdit="1"/>
            </p:cNvSpPr>
            <p:nvPr/>
          </p:nvSpPr>
          <p:spPr bwMode="auto">
            <a:xfrm>
              <a:off x="3070225" y="2527300"/>
              <a:ext cx="677863"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5">
              <a:extLst>
                <a:ext uri="{FF2B5EF4-FFF2-40B4-BE49-F238E27FC236}">
                  <a16:creationId xmlns:a16="http://schemas.microsoft.com/office/drawing/2014/main" id="{9A7CED8D-A4CF-408B-BBB7-9E593EC6CA2B}"/>
                </a:ext>
              </a:extLst>
            </p:cNvPr>
            <p:cNvSpPr>
              <a:spLocks noChangeArrowheads="1"/>
            </p:cNvSpPr>
            <p:nvPr/>
          </p:nvSpPr>
          <p:spPr bwMode="auto">
            <a:xfrm>
              <a:off x="3109913" y="2566988"/>
              <a:ext cx="595313" cy="4254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6">
              <a:extLst>
                <a:ext uri="{FF2B5EF4-FFF2-40B4-BE49-F238E27FC236}">
                  <a16:creationId xmlns:a16="http://schemas.microsoft.com/office/drawing/2014/main" id="{12F85468-8A42-4EF7-B530-9003040AA16C}"/>
                </a:ext>
              </a:extLst>
            </p:cNvPr>
            <p:cNvSpPr>
              <a:spLocks/>
            </p:cNvSpPr>
            <p:nvPr/>
          </p:nvSpPr>
          <p:spPr bwMode="auto">
            <a:xfrm>
              <a:off x="3184525" y="3035300"/>
              <a:ext cx="449263" cy="130175"/>
            </a:xfrm>
            <a:custGeom>
              <a:avLst/>
              <a:gdLst>
                <a:gd name="T0" fmla="*/ 82 w 113"/>
                <a:gd name="T1" fmla="*/ 0 h 33"/>
                <a:gd name="T2" fmla="*/ 78 w 113"/>
                <a:gd name="T3" fmla="*/ 0 h 33"/>
                <a:gd name="T4" fmla="*/ 38 w 113"/>
                <a:gd name="T5" fmla="*/ 0 h 33"/>
                <a:gd name="T6" fmla="*/ 35 w 113"/>
                <a:gd name="T7" fmla="*/ 0 h 33"/>
                <a:gd name="T8" fmla="*/ 0 w 113"/>
                <a:gd name="T9" fmla="*/ 22 h 33"/>
                <a:gd name="T10" fmla="*/ 0 w 113"/>
                <a:gd name="T11" fmla="*/ 33 h 33"/>
                <a:gd name="T12" fmla="*/ 42 w 113"/>
                <a:gd name="T13" fmla="*/ 33 h 33"/>
                <a:gd name="T14" fmla="*/ 73 w 113"/>
                <a:gd name="T15" fmla="*/ 33 h 33"/>
                <a:gd name="T16" fmla="*/ 113 w 113"/>
                <a:gd name="T17" fmla="*/ 33 h 33"/>
                <a:gd name="T18" fmla="*/ 113 w 113"/>
                <a:gd name="T19" fmla="*/ 22 h 33"/>
                <a:gd name="T20" fmla="*/ 82 w 11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00E23345-A47C-4093-A05A-9567581BDC97}"/>
                </a:ext>
              </a:extLst>
            </p:cNvPr>
            <p:cNvSpPr>
              <a:spLocks/>
            </p:cNvSpPr>
            <p:nvPr/>
          </p:nvSpPr>
          <p:spPr bwMode="auto">
            <a:xfrm>
              <a:off x="3081338" y="2532063"/>
              <a:ext cx="627063" cy="7938"/>
            </a:xfrm>
            <a:custGeom>
              <a:avLst/>
              <a:gdLst>
                <a:gd name="T0" fmla="*/ 158 w 158"/>
                <a:gd name="T1" fmla="*/ 0 h 2"/>
                <a:gd name="T2" fmla="*/ 158 w 158"/>
                <a:gd name="T3" fmla="*/ 0 h 2"/>
                <a:gd name="T4" fmla="*/ 158 w 158"/>
                <a:gd name="T5" fmla="*/ 0 h 2"/>
                <a:gd name="T6" fmla="*/ 6 w 158"/>
                <a:gd name="T7" fmla="*/ 0 h 2"/>
                <a:gd name="T8" fmla="*/ 0 w 158"/>
                <a:gd name="T9" fmla="*/ 2 h 2"/>
                <a:gd name="T10" fmla="*/ 6 w 158"/>
                <a:gd name="T11" fmla="*/ 0 h 2"/>
                <a:gd name="T12" fmla="*/ 158 w 15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963F1C25-073A-4815-BF76-2C30D274584B}"/>
                </a:ext>
              </a:extLst>
            </p:cNvPr>
            <p:cNvSpPr>
              <a:spLocks/>
            </p:cNvSpPr>
            <p:nvPr/>
          </p:nvSpPr>
          <p:spPr bwMode="auto">
            <a:xfrm>
              <a:off x="3070225" y="2540000"/>
              <a:ext cx="50800" cy="495300"/>
            </a:xfrm>
            <a:custGeom>
              <a:avLst/>
              <a:gdLst>
                <a:gd name="T0" fmla="*/ 0 w 13"/>
                <a:gd name="T1" fmla="*/ 115 h 125"/>
                <a:gd name="T2" fmla="*/ 0 w 13"/>
                <a:gd name="T3" fmla="*/ 8 h 125"/>
                <a:gd name="T4" fmla="*/ 3 w 13"/>
                <a:gd name="T5" fmla="*/ 0 h 125"/>
                <a:gd name="T6" fmla="*/ 0 w 13"/>
                <a:gd name="T7" fmla="*/ 8 h 125"/>
                <a:gd name="T8" fmla="*/ 0 w 13"/>
                <a:gd name="T9" fmla="*/ 115 h 125"/>
                <a:gd name="T10" fmla="*/ 9 w 13"/>
                <a:gd name="T11" fmla="*/ 125 h 125"/>
                <a:gd name="T12" fmla="*/ 13 w 13"/>
                <a:gd name="T13" fmla="*/ 125 h 125"/>
                <a:gd name="T14" fmla="*/ 13 w 13"/>
                <a:gd name="T15" fmla="*/ 125 h 125"/>
                <a:gd name="T16" fmla="*/ 9 w 13"/>
                <a:gd name="T17" fmla="*/ 125 h 125"/>
                <a:gd name="T18" fmla="*/ 0 w 13"/>
                <a:gd name="T19" fmla="*/ 1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10">
              <a:extLst>
                <a:ext uri="{FF2B5EF4-FFF2-40B4-BE49-F238E27FC236}">
                  <a16:creationId xmlns:a16="http://schemas.microsoft.com/office/drawing/2014/main" id="{D90D09EF-9F50-49CD-9F40-A1BF1BFD0A1A}"/>
                </a:ext>
              </a:extLst>
            </p:cNvPr>
            <p:cNvSpPr>
              <a:spLocks/>
            </p:cNvSpPr>
            <p:nvPr/>
          </p:nvSpPr>
          <p:spPr bwMode="auto">
            <a:xfrm>
              <a:off x="3070225" y="2532063"/>
              <a:ext cx="638175" cy="503238"/>
            </a:xfrm>
            <a:custGeom>
              <a:avLst/>
              <a:gdLst>
                <a:gd name="T0" fmla="*/ 13 w 161"/>
                <a:gd name="T1" fmla="*/ 113 h 127"/>
                <a:gd name="T2" fmla="*/ 13 w 161"/>
                <a:gd name="T3" fmla="*/ 13 h 127"/>
                <a:gd name="T4" fmla="*/ 146 w 161"/>
                <a:gd name="T5" fmla="*/ 13 h 127"/>
                <a:gd name="T6" fmla="*/ 161 w 161"/>
                <a:gd name="T7" fmla="*/ 0 h 127"/>
                <a:gd name="T8" fmla="*/ 161 w 161"/>
                <a:gd name="T9" fmla="*/ 0 h 127"/>
                <a:gd name="T10" fmla="*/ 161 w 161"/>
                <a:gd name="T11" fmla="*/ 0 h 127"/>
                <a:gd name="T12" fmla="*/ 9 w 161"/>
                <a:gd name="T13" fmla="*/ 0 h 127"/>
                <a:gd name="T14" fmla="*/ 3 w 161"/>
                <a:gd name="T15" fmla="*/ 2 h 127"/>
                <a:gd name="T16" fmla="*/ 0 w 161"/>
                <a:gd name="T17" fmla="*/ 10 h 127"/>
                <a:gd name="T18" fmla="*/ 0 w 161"/>
                <a:gd name="T19" fmla="*/ 117 h 127"/>
                <a:gd name="T20" fmla="*/ 9 w 161"/>
                <a:gd name="T21" fmla="*/ 127 h 127"/>
                <a:gd name="T22" fmla="*/ 13 w 161"/>
                <a:gd name="T23" fmla="*/ 127 h 127"/>
                <a:gd name="T24" fmla="*/ 28 w 161"/>
                <a:gd name="T25" fmla="*/ 113 h 127"/>
                <a:gd name="T26" fmla="*/ 13 w 161"/>
                <a:gd name="T2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1">
              <a:extLst>
                <a:ext uri="{FF2B5EF4-FFF2-40B4-BE49-F238E27FC236}">
                  <a16:creationId xmlns:a16="http://schemas.microsoft.com/office/drawing/2014/main" id="{D5E31175-4763-402B-9856-47B5697E539C}"/>
                </a:ext>
              </a:extLst>
            </p:cNvPr>
            <p:cNvSpPr>
              <a:spLocks noChangeArrowheads="1"/>
            </p:cNvSpPr>
            <p:nvPr/>
          </p:nvSpPr>
          <p:spPr bwMode="auto">
            <a:xfrm>
              <a:off x="3184525" y="3122613"/>
              <a:ext cx="449263" cy="4286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Oval 12">
              <a:extLst>
                <a:ext uri="{FF2B5EF4-FFF2-40B4-BE49-F238E27FC236}">
                  <a16:creationId xmlns:a16="http://schemas.microsoft.com/office/drawing/2014/main" id="{315FD1C1-E68E-4409-B8A7-2725CC61F05C}"/>
                </a:ext>
              </a:extLst>
            </p:cNvPr>
            <p:cNvSpPr>
              <a:spLocks noChangeArrowheads="1"/>
            </p:cNvSpPr>
            <p:nvPr/>
          </p:nvSpPr>
          <p:spPr bwMode="auto">
            <a:xfrm>
              <a:off x="3398838" y="2551113"/>
              <a:ext cx="20638" cy="20638"/>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B5E29332-17F4-405C-9CDF-C68C3CEAEB52}"/>
                </a:ext>
              </a:extLst>
            </p:cNvPr>
            <p:cNvSpPr>
              <a:spLocks/>
            </p:cNvSpPr>
            <p:nvPr/>
          </p:nvSpPr>
          <p:spPr bwMode="auto">
            <a:xfrm>
              <a:off x="3121025" y="2532063"/>
              <a:ext cx="631825" cy="503238"/>
            </a:xfrm>
            <a:custGeom>
              <a:avLst/>
              <a:gdLst>
                <a:gd name="T0" fmla="*/ 148 w 159"/>
                <a:gd name="T1" fmla="*/ 0 h 127"/>
                <a:gd name="T2" fmla="*/ 133 w 159"/>
                <a:gd name="T3" fmla="*/ 13 h 127"/>
                <a:gd name="T4" fmla="*/ 145 w 159"/>
                <a:gd name="T5" fmla="*/ 13 h 127"/>
                <a:gd name="T6" fmla="*/ 145 w 159"/>
                <a:gd name="T7" fmla="*/ 113 h 127"/>
                <a:gd name="T8" fmla="*/ 15 w 159"/>
                <a:gd name="T9" fmla="*/ 113 h 127"/>
                <a:gd name="T10" fmla="*/ 0 w 159"/>
                <a:gd name="T11" fmla="*/ 127 h 127"/>
                <a:gd name="T12" fmla="*/ 148 w 159"/>
                <a:gd name="T13" fmla="*/ 127 h 127"/>
                <a:gd name="T14" fmla="*/ 159 w 159"/>
                <a:gd name="T15" fmla="*/ 117 h 127"/>
                <a:gd name="T16" fmla="*/ 159 w 159"/>
                <a:gd name="T17" fmla="*/ 10 h 127"/>
                <a:gd name="T18" fmla="*/ 148 w 15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17">
              <a:extLst>
                <a:ext uri="{FF2B5EF4-FFF2-40B4-BE49-F238E27FC236}">
                  <a16:creationId xmlns:a16="http://schemas.microsoft.com/office/drawing/2014/main" id="{B4A3A126-E2D6-454D-AC30-1E284572EC4D}"/>
                </a:ext>
              </a:extLst>
            </p:cNvPr>
            <p:cNvSpPr/>
            <p:nvPr/>
          </p:nvSpPr>
          <p:spPr>
            <a:xfrm flipH="1">
              <a:off x="3398301" y="2819251"/>
              <a:ext cx="40950" cy="4095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chemeClr val="accent2">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31" name="Group 230">
              <a:extLst>
                <a:ext uri="{FF2B5EF4-FFF2-40B4-BE49-F238E27FC236}">
                  <a16:creationId xmlns:a16="http://schemas.microsoft.com/office/drawing/2014/main" id="{C2A54C98-D0D6-4C7C-BEEC-17D5BE86439A}"/>
                </a:ext>
              </a:extLst>
            </p:cNvPr>
            <p:cNvGrpSpPr/>
            <p:nvPr/>
          </p:nvGrpSpPr>
          <p:grpSpPr>
            <a:xfrm>
              <a:off x="3304525" y="2650292"/>
              <a:ext cx="222954" cy="268806"/>
              <a:chOff x="3325460" y="2650292"/>
              <a:chExt cx="222954" cy="268806"/>
            </a:xfrm>
          </p:grpSpPr>
          <p:sp>
            <p:nvSpPr>
              <p:cNvPr id="207" name="Freeform: Shape 16">
                <a:extLst>
                  <a:ext uri="{FF2B5EF4-FFF2-40B4-BE49-F238E27FC236}">
                    <a16:creationId xmlns:a16="http://schemas.microsoft.com/office/drawing/2014/main" id="{62DFE2D2-9481-469E-A37E-7E81ED43B353}"/>
                  </a:ext>
                </a:extLst>
              </p:cNvPr>
              <p:cNvSpPr/>
              <p:nvPr/>
            </p:nvSpPr>
            <p:spPr>
              <a:xfrm flipH="1">
                <a:off x="3325460" y="2750744"/>
                <a:ext cx="222954" cy="168354"/>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Shape 18">
                <a:extLst>
                  <a:ext uri="{FF2B5EF4-FFF2-40B4-BE49-F238E27FC236}">
                    <a16:creationId xmlns:a16="http://schemas.microsoft.com/office/drawing/2014/main" id="{048B311B-1AC0-4247-8758-BDB555CAAC2E}"/>
                  </a:ext>
                </a:extLst>
              </p:cNvPr>
              <p:cNvSpPr/>
              <p:nvPr/>
            </p:nvSpPr>
            <p:spPr>
              <a:xfrm flipH="1">
                <a:off x="3366601" y="2650292"/>
                <a:ext cx="140672" cy="13425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 name="connsiteX0" fmla="*/ 197162 w 203846"/>
                  <a:gd name="connsiteY0" fmla="*/ 63601 h 186782"/>
                  <a:gd name="connsiteX1" fmla="*/ 175537 w 203846"/>
                  <a:gd name="connsiteY1" fmla="*/ 30528 h 186782"/>
                  <a:gd name="connsiteX2" fmla="*/ 143101 w 203846"/>
                  <a:gd name="connsiteY2" fmla="*/ 8268 h 186782"/>
                  <a:gd name="connsiteX3" fmla="*/ 102397 w 203846"/>
                  <a:gd name="connsiteY3" fmla="*/ 0 h 186782"/>
                  <a:gd name="connsiteX4" fmla="*/ 61693 w 203846"/>
                  <a:gd name="connsiteY4" fmla="*/ 8268 h 186782"/>
                  <a:gd name="connsiteX5" fmla="*/ 29256 w 203846"/>
                  <a:gd name="connsiteY5" fmla="*/ 30528 h 186782"/>
                  <a:gd name="connsiteX6" fmla="*/ 7632 w 203846"/>
                  <a:gd name="connsiteY6" fmla="*/ 63601 h 186782"/>
                  <a:gd name="connsiteX7" fmla="*/ 0 w 203846"/>
                  <a:gd name="connsiteY7" fmla="*/ 102397 h 186782"/>
                  <a:gd name="connsiteX8" fmla="*/ 29335 w 203846"/>
                  <a:gd name="connsiteY8" fmla="*/ 186782 h 186782"/>
                  <a:gd name="connsiteX9" fmla="*/ 31164 w 203846"/>
                  <a:gd name="connsiteY9" fmla="*/ 73777 h 186782"/>
                  <a:gd name="connsiteX10" fmla="*/ 47064 w 203846"/>
                  <a:gd name="connsiteY10" fmla="*/ 48972 h 186782"/>
                  <a:gd name="connsiteX11" fmla="*/ 71233 w 203846"/>
                  <a:gd name="connsiteY11" fmla="*/ 31800 h 186782"/>
                  <a:gd name="connsiteX12" fmla="*/ 101761 w 203846"/>
                  <a:gd name="connsiteY12" fmla="*/ 25440 h 186782"/>
                  <a:gd name="connsiteX13" fmla="*/ 132289 w 203846"/>
                  <a:gd name="connsiteY13" fmla="*/ 31800 h 186782"/>
                  <a:gd name="connsiteX14" fmla="*/ 156457 w 203846"/>
                  <a:gd name="connsiteY14" fmla="*/ 48972 h 186782"/>
                  <a:gd name="connsiteX15" fmla="*/ 172357 w 203846"/>
                  <a:gd name="connsiteY15" fmla="*/ 73777 h 186782"/>
                  <a:gd name="connsiteX16" fmla="*/ 178081 w 203846"/>
                  <a:gd name="connsiteY16" fmla="*/ 104305 h 186782"/>
                  <a:gd name="connsiteX17" fmla="*/ 178081 w 203846"/>
                  <a:gd name="connsiteY17" fmla="*/ 178717 h 186782"/>
                  <a:gd name="connsiteX18" fmla="*/ 203522 w 203846"/>
                  <a:gd name="connsiteY18" fmla="*/ 178717 h 186782"/>
                  <a:gd name="connsiteX19" fmla="*/ 203522 w 203846"/>
                  <a:gd name="connsiteY19" fmla="*/ 104305 h 186782"/>
                  <a:gd name="connsiteX20" fmla="*/ 197162 w 203846"/>
                  <a:gd name="connsiteY20" fmla="*/ 63601 h 186782"/>
                  <a:gd name="connsiteX0" fmla="*/ 191752 w 198436"/>
                  <a:gd name="connsiteY0" fmla="*/ 63601 h 189379"/>
                  <a:gd name="connsiteX1" fmla="*/ 170127 w 198436"/>
                  <a:gd name="connsiteY1" fmla="*/ 30528 h 189379"/>
                  <a:gd name="connsiteX2" fmla="*/ 137691 w 198436"/>
                  <a:gd name="connsiteY2" fmla="*/ 8268 h 189379"/>
                  <a:gd name="connsiteX3" fmla="*/ 96987 w 198436"/>
                  <a:gd name="connsiteY3" fmla="*/ 0 h 189379"/>
                  <a:gd name="connsiteX4" fmla="*/ 56283 w 198436"/>
                  <a:gd name="connsiteY4" fmla="*/ 8268 h 189379"/>
                  <a:gd name="connsiteX5" fmla="*/ 23846 w 198436"/>
                  <a:gd name="connsiteY5" fmla="*/ 30528 h 189379"/>
                  <a:gd name="connsiteX6" fmla="*/ 2222 w 198436"/>
                  <a:gd name="connsiteY6" fmla="*/ 63601 h 189379"/>
                  <a:gd name="connsiteX7" fmla="*/ 2379 w 198436"/>
                  <a:gd name="connsiteY7" fmla="*/ 189379 h 189379"/>
                  <a:gd name="connsiteX8" fmla="*/ 23925 w 198436"/>
                  <a:gd name="connsiteY8" fmla="*/ 186782 h 189379"/>
                  <a:gd name="connsiteX9" fmla="*/ 25754 w 198436"/>
                  <a:gd name="connsiteY9" fmla="*/ 73777 h 189379"/>
                  <a:gd name="connsiteX10" fmla="*/ 41654 w 198436"/>
                  <a:gd name="connsiteY10" fmla="*/ 48972 h 189379"/>
                  <a:gd name="connsiteX11" fmla="*/ 65823 w 198436"/>
                  <a:gd name="connsiteY11" fmla="*/ 31800 h 189379"/>
                  <a:gd name="connsiteX12" fmla="*/ 96351 w 198436"/>
                  <a:gd name="connsiteY12" fmla="*/ 25440 h 189379"/>
                  <a:gd name="connsiteX13" fmla="*/ 126879 w 198436"/>
                  <a:gd name="connsiteY13" fmla="*/ 31800 h 189379"/>
                  <a:gd name="connsiteX14" fmla="*/ 151047 w 198436"/>
                  <a:gd name="connsiteY14" fmla="*/ 48972 h 189379"/>
                  <a:gd name="connsiteX15" fmla="*/ 166947 w 198436"/>
                  <a:gd name="connsiteY15" fmla="*/ 73777 h 189379"/>
                  <a:gd name="connsiteX16" fmla="*/ 172671 w 198436"/>
                  <a:gd name="connsiteY16" fmla="*/ 104305 h 189379"/>
                  <a:gd name="connsiteX17" fmla="*/ 172671 w 198436"/>
                  <a:gd name="connsiteY17" fmla="*/ 178717 h 189379"/>
                  <a:gd name="connsiteX18" fmla="*/ 198112 w 198436"/>
                  <a:gd name="connsiteY18" fmla="*/ 178717 h 189379"/>
                  <a:gd name="connsiteX19" fmla="*/ 198112 w 198436"/>
                  <a:gd name="connsiteY19" fmla="*/ 104305 h 189379"/>
                  <a:gd name="connsiteX20" fmla="*/ 191752 w 198436"/>
                  <a:gd name="connsiteY20" fmla="*/ 63601 h 1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436" h="189379">
                    <a:moveTo>
                      <a:pt x="191752" y="63601"/>
                    </a:moveTo>
                    <a:cubicBezTo>
                      <a:pt x="186664" y="50880"/>
                      <a:pt x="179667" y="40068"/>
                      <a:pt x="170127" y="30528"/>
                    </a:cubicBezTo>
                    <a:cubicBezTo>
                      <a:pt x="161223" y="20988"/>
                      <a:pt x="150411" y="13356"/>
                      <a:pt x="137691" y="8268"/>
                    </a:cubicBezTo>
                    <a:cubicBezTo>
                      <a:pt x="124971" y="2544"/>
                      <a:pt x="111615" y="0"/>
                      <a:pt x="96987" y="0"/>
                    </a:cubicBezTo>
                    <a:cubicBezTo>
                      <a:pt x="82359" y="0"/>
                      <a:pt x="69003" y="2544"/>
                      <a:pt x="56283" y="8268"/>
                    </a:cubicBezTo>
                    <a:cubicBezTo>
                      <a:pt x="43563" y="13992"/>
                      <a:pt x="32750" y="20988"/>
                      <a:pt x="23846" y="30528"/>
                    </a:cubicBezTo>
                    <a:cubicBezTo>
                      <a:pt x="14942" y="40068"/>
                      <a:pt x="7310" y="50880"/>
                      <a:pt x="2222" y="63601"/>
                    </a:cubicBezTo>
                    <a:cubicBezTo>
                      <a:pt x="-2866" y="75685"/>
                      <a:pt x="2379" y="175387"/>
                      <a:pt x="2379" y="189379"/>
                    </a:cubicBezTo>
                    <a:cubicBezTo>
                      <a:pt x="10859" y="189379"/>
                      <a:pt x="15445" y="186782"/>
                      <a:pt x="23925" y="186782"/>
                    </a:cubicBezTo>
                    <a:cubicBezTo>
                      <a:pt x="23925" y="176606"/>
                      <a:pt x="21938" y="82681"/>
                      <a:pt x="25754" y="73777"/>
                    </a:cubicBezTo>
                    <a:cubicBezTo>
                      <a:pt x="29570" y="64237"/>
                      <a:pt x="35294" y="55968"/>
                      <a:pt x="41654" y="48972"/>
                    </a:cubicBezTo>
                    <a:cubicBezTo>
                      <a:pt x="48650" y="41976"/>
                      <a:pt x="56918" y="36252"/>
                      <a:pt x="65823" y="31800"/>
                    </a:cubicBezTo>
                    <a:cubicBezTo>
                      <a:pt x="75363" y="27984"/>
                      <a:pt x="85539" y="25440"/>
                      <a:pt x="96351" y="25440"/>
                    </a:cubicBezTo>
                    <a:cubicBezTo>
                      <a:pt x="107163" y="25440"/>
                      <a:pt x="117339" y="27348"/>
                      <a:pt x="126879" y="31800"/>
                    </a:cubicBezTo>
                    <a:cubicBezTo>
                      <a:pt x="136419" y="35616"/>
                      <a:pt x="144687" y="41340"/>
                      <a:pt x="151047" y="48972"/>
                    </a:cubicBezTo>
                    <a:cubicBezTo>
                      <a:pt x="158043" y="55968"/>
                      <a:pt x="163131" y="64237"/>
                      <a:pt x="166947" y="73777"/>
                    </a:cubicBezTo>
                    <a:cubicBezTo>
                      <a:pt x="170764" y="83317"/>
                      <a:pt x="172671" y="93493"/>
                      <a:pt x="172671" y="104305"/>
                    </a:cubicBezTo>
                    <a:lnTo>
                      <a:pt x="172671" y="178717"/>
                    </a:lnTo>
                    <a:lnTo>
                      <a:pt x="198112" y="178717"/>
                    </a:lnTo>
                    <a:lnTo>
                      <a:pt x="198112" y="104305"/>
                    </a:lnTo>
                    <a:cubicBezTo>
                      <a:pt x="199384" y="89677"/>
                      <a:pt x="196840" y="76321"/>
                      <a:pt x="191752" y="63601"/>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 name="TextBox 10">
            <a:extLst>
              <a:ext uri="{FF2B5EF4-FFF2-40B4-BE49-F238E27FC236}">
                <a16:creationId xmlns:a16="http://schemas.microsoft.com/office/drawing/2014/main" id="{A8952424-7793-4DDD-9909-FA0082ED72D2}"/>
              </a:ext>
            </a:extLst>
          </p:cNvPr>
          <p:cNvSpPr txBox="1"/>
          <p:nvPr/>
        </p:nvSpPr>
        <p:spPr>
          <a:xfrm>
            <a:off x="4442752" y="5212294"/>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Tree>
    <p:extLst>
      <p:ext uri="{BB962C8B-B14F-4D97-AF65-F5344CB8AC3E}">
        <p14:creationId xmlns:p14="http://schemas.microsoft.com/office/powerpoint/2010/main" val="19359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Rectangle 357">
            <a:extLst>
              <a:ext uri="{FF2B5EF4-FFF2-40B4-BE49-F238E27FC236}">
                <a16:creationId xmlns:a16="http://schemas.microsoft.com/office/drawing/2014/main" id="{4966A24B-50A8-44F3-A3DC-8B7147DBC42E}"/>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AA96EF81-1ABA-47B4-869C-DA36A22F80C2}"/>
              </a:ext>
            </a:extLst>
          </p:cNvPr>
          <p:cNvGrpSpPr/>
          <p:nvPr/>
        </p:nvGrpSpPr>
        <p:grpSpPr>
          <a:xfrm>
            <a:off x="1577937" y="3298038"/>
            <a:ext cx="9036126" cy="345397"/>
            <a:chOff x="1172667" y="2377615"/>
            <a:chExt cx="9862954" cy="300146"/>
          </a:xfrm>
        </p:grpSpPr>
        <p:cxnSp>
          <p:nvCxnSpPr>
            <p:cNvPr id="124" name="Straight Connector 123">
              <a:extLst>
                <a:ext uri="{FF2B5EF4-FFF2-40B4-BE49-F238E27FC236}">
                  <a16:creationId xmlns:a16="http://schemas.microsoft.com/office/drawing/2014/main" id="{D6232E04-0533-4601-905E-FE2FB76AF3C0}"/>
                </a:ext>
              </a:extLst>
            </p:cNvPr>
            <p:cNvCxnSpPr>
              <a:cxnSpLocks/>
            </p:cNvCxnSpPr>
            <p:nvPr/>
          </p:nvCxnSpPr>
          <p:spPr>
            <a:xfrm>
              <a:off x="1172667" y="2527688"/>
              <a:ext cx="9862954" cy="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7D4F45F7-0478-4435-8081-C8B6D3A20E2C}"/>
                </a:ext>
              </a:extLst>
            </p:cNvPr>
            <p:cNvCxnSpPr>
              <a:cxnSpLocks/>
            </p:cNvCxnSpPr>
            <p:nvPr/>
          </p:nvCxnSpPr>
          <p:spPr>
            <a:xfrm>
              <a:off x="1172667" y="2377615"/>
              <a:ext cx="0" cy="300146"/>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AFFF0339-3BE1-4B7F-8E75-E48F4667AC3B}"/>
                </a:ext>
              </a:extLst>
            </p:cNvPr>
            <p:cNvCxnSpPr>
              <a:cxnSpLocks/>
            </p:cNvCxnSpPr>
            <p:nvPr/>
          </p:nvCxnSpPr>
          <p:spPr>
            <a:xfrm>
              <a:off x="11035621" y="2377615"/>
              <a:ext cx="0" cy="300146"/>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
        <p:nvSpPr>
          <p:cNvPr id="171" name="Rectangle 170">
            <a:extLst>
              <a:ext uri="{FF2B5EF4-FFF2-40B4-BE49-F238E27FC236}">
                <a16:creationId xmlns:a16="http://schemas.microsoft.com/office/drawing/2014/main" id="{4D2A5CE5-2641-48D6-B09D-999FAA5750E1}"/>
              </a:ext>
            </a:extLst>
          </p:cNvPr>
          <p:cNvSpPr/>
          <p:nvPr/>
        </p:nvSpPr>
        <p:spPr bwMode="auto">
          <a:xfrm>
            <a:off x="4726891" y="3387232"/>
            <a:ext cx="2469770" cy="17857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TextBox 172">
            <a:extLst>
              <a:ext uri="{FF2B5EF4-FFF2-40B4-BE49-F238E27FC236}">
                <a16:creationId xmlns:a16="http://schemas.microsoft.com/office/drawing/2014/main" id="{9025B166-2168-4FC9-B76A-031BF3176D67}"/>
              </a:ext>
            </a:extLst>
          </p:cNvPr>
          <p:cNvSpPr txBox="1"/>
          <p:nvPr/>
        </p:nvSpPr>
        <p:spPr>
          <a:xfrm>
            <a:off x="4128026" y="3347802"/>
            <a:ext cx="3935949" cy="2492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18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Arc </a:t>
            </a:r>
          </a:p>
        </p:txBody>
      </p:sp>
      <p:grpSp>
        <p:nvGrpSpPr>
          <p:cNvPr id="6" name="Group 5">
            <a:extLst>
              <a:ext uri="{FF2B5EF4-FFF2-40B4-BE49-F238E27FC236}">
                <a16:creationId xmlns:a16="http://schemas.microsoft.com/office/drawing/2014/main" id="{23189A88-9DDB-4E22-BEB5-21BA3CCC67C5}"/>
              </a:ext>
            </a:extLst>
          </p:cNvPr>
          <p:cNvGrpSpPr/>
          <p:nvPr/>
        </p:nvGrpSpPr>
        <p:grpSpPr>
          <a:xfrm>
            <a:off x="1805815" y="4026824"/>
            <a:ext cx="8580370" cy="1983334"/>
            <a:chOff x="1805815" y="4213436"/>
            <a:chExt cx="8580370" cy="1983334"/>
          </a:xfrm>
        </p:grpSpPr>
        <p:grpSp>
          <p:nvGrpSpPr>
            <p:cNvPr id="127" name="Group 126">
              <a:extLst>
                <a:ext uri="{FF2B5EF4-FFF2-40B4-BE49-F238E27FC236}">
                  <a16:creationId xmlns:a16="http://schemas.microsoft.com/office/drawing/2014/main" id="{AAC86D8C-68E7-4EB0-BE90-DD6D84F0677F}"/>
                </a:ext>
              </a:extLst>
            </p:cNvPr>
            <p:cNvGrpSpPr/>
            <p:nvPr/>
          </p:nvGrpSpPr>
          <p:grpSpPr>
            <a:xfrm>
              <a:off x="8729245" y="4316425"/>
              <a:ext cx="1073600" cy="1046112"/>
              <a:chOff x="8808768" y="4254492"/>
              <a:chExt cx="883548" cy="885192"/>
            </a:xfrm>
          </p:grpSpPr>
          <p:grpSp>
            <p:nvGrpSpPr>
              <p:cNvPr id="128" name="Group 127">
                <a:extLst>
                  <a:ext uri="{FF2B5EF4-FFF2-40B4-BE49-F238E27FC236}">
                    <a16:creationId xmlns:a16="http://schemas.microsoft.com/office/drawing/2014/main" id="{E3067143-8FA2-4BED-A06C-F09E249A0AB9}"/>
                  </a:ext>
                </a:extLst>
              </p:cNvPr>
              <p:cNvGrpSpPr/>
              <p:nvPr/>
            </p:nvGrpSpPr>
            <p:grpSpPr>
              <a:xfrm>
                <a:off x="8808768" y="4254492"/>
                <a:ext cx="883548" cy="885192"/>
                <a:chOff x="25966924" y="5486401"/>
                <a:chExt cx="3004992" cy="3010584"/>
              </a:xfrm>
            </p:grpSpPr>
            <p:grpSp>
              <p:nvGrpSpPr>
                <p:cNvPr id="130" name="Group 129">
                  <a:extLst>
                    <a:ext uri="{FF2B5EF4-FFF2-40B4-BE49-F238E27FC236}">
                      <a16:creationId xmlns:a16="http://schemas.microsoft.com/office/drawing/2014/main" id="{1BC4C966-A9E9-417E-90F6-837BF3F98FAD}"/>
                    </a:ext>
                  </a:extLst>
                </p:cNvPr>
                <p:cNvGrpSpPr/>
                <p:nvPr/>
              </p:nvGrpSpPr>
              <p:grpSpPr>
                <a:xfrm>
                  <a:off x="27009725" y="8105775"/>
                  <a:ext cx="908051" cy="339725"/>
                  <a:chOff x="27009725" y="8105775"/>
                  <a:chExt cx="908051" cy="339725"/>
                </a:xfrm>
              </p:grpSpPr>
              <p:cxnSp>
                <p:nvCxnSpPr>
                  <p:cNvPr id="166" name="Straight Connector 165">
                    <a:extLst>
                      <a:ext uri="{FF2B5EF4-FFF2-40B4-BE49-F238E27FC236}">
                        <a16:creationId xmlns:a16="http://schemas.microsoft.com/office/drawing/2014/main" id="{6675D78A-8676-418B-ADD7-39DF554877C7}"/>
                      </a:ext>
                    </a:extLst>
                  </p:cNvPr>
                  <p:cNvCxnSpPr>
                    <a:cxnSpLocks/>
                  </p:cNvCxnSpPr>
                  <p:nvPr/>
                </p:nvCxnSpPr>
                <p:spPr>
                  <a:xfrm>
                    <a:off x="27009725" y="8105775"/>
                    <a:ext cx="149225" cy="336550"/>
                  </a:xfrm>
                  <a:prstGeom prst="line">
                    <a:avLst/>
                  </a:prstGeom>
                  <a:noFill/>
                  <a:ln w="9525" cap="rnd">
                    <a:solidFill>
                      <a:schemeClr val="accent2"/>
                    </a:solidFill>
                    <a:prstDash val="solid"/>
                    <a:round/>
                  </a:ln>
                </p:spPr>
              </p:cxnSp>
              <p:cxnSp>
                <p:nvCxnSpPr>
                  <p:cNvPr id="167" name="Straight Connector 166">
                    <a:extLst>
                      <a:ext uri="{FF2B5EF4-FFF2-40B4-BE49-F238E27FC236}">
                        <a16:creationId xmlns:a16="http://schemas.microsoft.com/office/drawing/2014/main" id="{13D58E02-1E40-4575-A1EC-221D5824D4DE}"/>
                      </a:ext>
                    </a:extLst>
                  </p:cNvPr>
                  <p:cNvCxnSpPr>
                    <a:cxnSpLocks/>
                  </p:cNvCxnSpPr>
                  <p:nvPr/>
                </p:nvCxnSpPr>
                <p:spPr>
                  <a:xfrm flipH="1">
                    <a:off x="27162126" y="8197850"/>
                    <a:ext cx="314324" cy="247650"/>
                  </a:xfrm>
                  <a:prstGeom prst="line">
                    <a:avLst/>
                  </a:prstGeom>
                  <a:noFill/>
                  <a:ln w="9525" cap="rnd">
                    <a:solidFill>
                      <a:schemeClr val="accent2"/>
                    </a:solidFill>
                    <a:prstDash val="solid"/>
                    <a:round/>
                  </a:ln>
                </p:spPr>
              </p:cxnSp>
              <p:cxnSp>
                <p:nvCxnSpPr>
                  <p:cNvPr id="168" name="Straight Connector 167">
                    <a:extLst>
                      <a:ext uri="{FF2B5EF4-FFF2-40B4-BE49-F238E27FC236}">
                        <a16:creationId xmlns:a16="http://schemas.microsoft.com/office/drawing/2014/main" id="{F80D4F09-3C32-4989-AD88-ECC51742949E}"/>
                      </a:ext>
                    </a:extLst>
                  </p:cNvPr>
                  <p:cNvCxnSpPr>
                    <a:cxnSpLocks/>
                  </p:cNvCxnSpPr>
                  <p:nvPr/>
                </p:nvCxnSpPr>
                <p:spPr>
                  <a:xfrm>
                    <a:off x="27473275" y="8201025"/>
                    <a:ext cx="307975" cy="225425"/>
                  </a:xfrm>
                  <a:prstGeom prst="line">
                    <a:avLst/>
                  </a:prstGeom>
                  <a:noFill/>
                  <a:ln w="9525" cap="rnd">
                    <a:solidFill>
                      <a:schemeClr val="accent2"/>
                    </a:solidFill>
                    <a:prstDash val="solid"/>
                    <a:round/>
                  </a:ln>
                </p:spPr>
              </p:cxnSp>
              <p:cxnSp>
                <p:nvCxnSpPr>
                  <p:cNvPr id="169" name="Straight Connector 168">
                    <a:extLst>
                      <a:ext uri="{FF2B5EF4-FFF2-40B4-BE49-F238E27FC236}">
                        <a16:creationId xmlns:a16="http://schemas.microsoft.com/office/drawing/2014/main" id="{58F5FEBD-7F32-4867-87B3-C2E4D2370EB4}"/>
                      </a:ext>
                    </a:extLst>
                  </p:cNvPr>
                  <p:cNvCxnSpPr>
                    <a:cxnSpLocks/>
                  </p:cNvCxnSpPr>
                  <p:nvPr/>
                </p:nvCxnSpPr>
                <p:spPr>
                  <a:xfrm flipH="1">
                    <a:off x="27771725" y="8105775"/>
                    <a:ext cx="146051" cy="311150"/>
                  </a:xfrm>
                  <a:prstGeom prst="line">
                    <a:avLst/>
                  </a:prstGeom>
                  <a:noFill/>
                  <a:ln w="9525" cap="rnd">
                    <a:solidFill>
                      <a:schemeClr val="accent2"/>
                    </a:solidFill>
                    <a:prstDash val="solid"/>
                    <a:round/>
                  </a:ln>
                </p:spPr>
              </p:cxnSp>
            </p:grpSp>
            <p:sp>
              <p:nvSpPr>
                <p:cNvPr id="131" name="Freeform: Shape 130">
                  <a:extLst>
                    <a:ext uri="{FF2B5EF4-FFF2-40B4-BE49-F238E27FC236}">
                      <a16:creationId xmlns:a16="http://schemas.microsoft.com/office/drawing/2014/main" id="{227B10BB-26A1-452B-9927-7B396D44DDA3}"/>
                    </a:ext>
                  </a:extLst>
                </p:cNvPr>
                <p:cNvSpPr/>
                <p:nvPr/>
              </p:nvSpPr>
              <p:spPr bwMode="auto">
                <a:xfrm>
                  <a:off x="26640768" y="8206329"/>
                  <a:ext cx="1649136" cy="251870"/>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32" name="Blue outlines">
                  <a:extLst>
                    <a:ext uri="{FF2B5EF4-FFF2-40B4-BE49-F238E27FC236}">
                      <a16:creationId xmlns:a16="http://schemas.microsoft.com/office/drawing/2014/main" id="{1A12816A-C4D9-493F-B769-FB3B581D16D1}"/>
                    </a:ext>
                  </a:extLst>
                </p:cNvPr>
                <p:cNvSpPr/>
                <p:nvPr/>
              </p:nvSpPr>
              <p:spPr>
                <a:xfrm>
                  <a:off x="26000137" y="5518429"/>
                  <a:ext cx="2933836" cy="2692601"/>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Oval 132">
                  <a:extLst>
                    <a:ext uri="{FF2B5EF4-FFF2-40B4-BE49-F238E27FC236}">
                      <a16:creationId xmlns:a16="http://schemas.microsoft.com/office/drawing/2014/main" id="{AF13312D-D2B2-403D-922D-53CA84D9EAE2}"/>
                    </a:ext>
                  </a:extLst>
                </p:cNvPr>
                <p:cNvSpPr/>
                <p:nvPr/>
              </p:nvSpPr>
              <p:spPr bwMode="auto">
                <a:xfrm>
                  <a:off x="27132417" y="548640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0ABFA496-4F6B-48E0-82B2-3E227180A638}"/>
                    </a:ext>
                  </a:extLst>
                </p:cNvPr>
                <p:cNvSpPr/>
                <p:nvPr/>
              </p:nvSpPr>
              <p:spPr bwMode="auto">
                <a:xfrm>
                  <a:off x="27704167" y="549113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5DE17C7D-5F14-4098-A977-2F3F2E5FE07A}"/>
                    </a:ext>
                  </a:extLst>
                </p:cNvPr>
                <p:cNvSpPr/>
                <p:nvPr/>
              </p:nvSpPr>
              <p:spPr bwMode="auto">
                <a:xfrm>
                  <a:off x="28229206" y="571285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7F4725A6-58B0-48D4-B4BE-DDF29592B094}"/>
                    </a:ext>
                  </a:extLst>
                </p:cNvPr>
                <p:cNvSpPr/>
                <p:nvPr/>
              </p:nvSpPr>
              <p:spPr bwMode="auto">
                <a:xfrm>
                  <a:off x="28631855" y="612082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8A31018E-0CB3-4474-8880-8B33CAEFBFA7}"/>
                    </a:ext>
                  </a:extLst>
                </p:cNvPr>
                <p:cNvSpPr/>
                <p:nvPr/>
              </p:nvSpPr>
              <p:spPr bwMode="auto">
                <a:xfrm>
                  <a:off x="28841871" y="665153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8B502F27-387A-421C-8A9B-1C12A02E1CA3}"/>
                    </a:ext>
                  </a:extLst>
                </p:cNvPr>
                <p:cNvSpPr/>
                <p:nvPr/>
              </p:nvSpPr>
              <p:spPr bwMode="auto">
                <a:xfrm>
                  <a:off x="28217499" y="814506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886DE2ED-4447-46B9-9175-2FC82164CDE5}"/>
                    </a:ext>
                  </a:extLst>
                </p:cNvPr>
                <p:cNvSpPr/>
                <p:nvPr/>
              </p:nvSpPr>
              <p:spPr bwMode="auto">
                <a:xfrm>
                  <a:off x="26585620" y="813442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214CC00-42B4-42B8-BCCF-90A863BE2BB3}"/>
                    </a:ext>
                  </a:extLst>
                </p:cNvPr>
                <p:cNvSpPr/>
                <p:nvPr/>
              </p:nvSpPr>
              <p:spPr bwMode="auto">
                <a:xfrm>
                  <a:off x="25966924" y="720212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A34F4FF2-9E4E-4296-B5C5-4C694FB7583D}"/>
                    </a:ext>
                  </a:extLst>
                </p:cNvPr>
                <p:cNvSpPr/>
                <p:nvPr/>
              </p:nvSpPr>
              <p:spPr bwMode="auto">
                <a:xfrm>
                  <a:off x="26196570" y="609930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4A45453F-1EBC-4E5E-ABF0-65188A784DBD}"/>
                    </a:ext>
                  </a:extLst>
                </p:cNvPr>
                <p:cNvSpPr/>
                <p:nvPr/>
              </p:nvSpPr>
              <p:spPr bwMode="auto">
                <a:xfrm>
                  <a:off x="26600992" y="569724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FD12AB42-2C13-4C0D-850E-22EFC495393C}"/>
                    </a:ext>
                  </a:extLst>
                </p:cNvPr>
                <p:cNvSpPr/>
                <p:nvPr/>
              </p:nvSpPr>
              <p:spPr bwMode="auto">
                <a:xfrm>
                  <a:off x="27412675" y="571344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3E3C76A8-E713-4612-92C5-67149A121F71}"/>
                    </a:ext>
                  </a:extLst>
                </p:cNvPr>
                <p:cNvSpPr/>
                <p:nvPr/>
              </p:nvSpPr>
              <p:spPr bwMode="auto">
                <a:xfrm rot="1364879">
                  <a:off x="27880448" y="580754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B50A0E1-801C-448C-A0E4-DED1280B21C0}"/>
                    </a:ext>
                  </a:extLst>
                </p:cNvPr>
                <p:cNvSpPr/>
                <p:nvPr/>
              </p:nvSpPr>
              <p:spPr bwMode="auto">
                <a:xfrm rot="2713327">
                  <a:off x="28271386" y="6071086"/>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D1C04AB7-7EB4-42AD-ABB0-41781BAA4FBA}"/>
                    </a:ext>
                  </a:extLst>
                </p:cNvPr>
                <p:cNvSpPr/>
                <p:nvPr/>
              </p:nvSpPr>
              <p:spPr bwMode="auto">
                <a:xfrm rot="4074515">
                  <a:off x="28533583" y="6468207"/>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443F31E7-0D98-43A0-AC2A-0EBCFB54B8DF}"/>
                    </a:ext>
                  </a:extLst>
                </p:cNvPr>
                <p:cNvSpPr/>
                <p:nvPr/>
              </p:nvSpPr>
              <p:spPr bwMode="auto">
                <a:xfrm rot="5400000">
                  <a:off x="28622395" y="6923165"/>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E8FF305-9E90-4C82-B25F-DC8445E9B37F}"/>
                    </a:ext>
                  </a:extLst>
                </p:cNvPr>
                <p:cNvSpPr/>
                <p:nvPr/>
              </p:nvSpPr>
              <p:spPr bwMode="auto">
                <a:xfrm rot="9482925">
                  <a:off x="26960462" y="5801146"/>
                  <a:ext cx="126494"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44BE55FA-33DE-420A-B342-187839092808}"/>
                    </a:ext>
                  </a:extLst>
                </p:cNvPr>
                <p:cNvSpPr/>
                <p:nvPr/>
              </p:nvSpPr>
              <p:spPr bwMode="auto">
                <a:xfrm rot="6769720">
                  <a:off x="28527636" y="7392507"/>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DF2CB431-1E9C-4D6A-B690-0165581A9C8B}"/>
                    </a:ext>
                  </a:extLst>
                </p:cNvPr>
                <p:cNvSpPr/>
                <p:nvPr/>
              </p:nvSpPr>
              <p:spPr bwMode="auto">
                <a:xfrm rot="8148786">
                  <a:off x="28255851" y="7790616"/>
                  <a:ext cx="126496" cy="1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CEF2D606-860F-45C3-96C0-3754EC113CA2}"/>
                    </a:ext>
                  </a:extLst>
                </p:cNvPr>
                <p:cNvSpPr/>
                <p:nvPr/>
              </p:nvSpPr>
              <p:spPr bwMode="auto">
                <a:xfrm>
                  <a:off x="27412675" y="813288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D442B88B-785B-4294-82F4-C9626220849E}"/>
                    </a:ext>
                  </a:extLst>
                </p:cNvPr>
                <p:cNvSpPr/>
                <p:nvPr/>
              </p:nvSpPr>
              <p:spPr bwMode="auto">
                <a:xfrm rot="1364879">
                  <a:off x="26944903" y="803878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C187B9CC-B1EF-4448-B5B4-9507899CCAA9}"/>
                    </a:ext>
                  </a:extLst>
                </p:cNvPr>
                <p:cNvSpPr/>
                <p:nvPr/>
              </p:nvSpPr>
              <p:spPr bwMode="auto">
                <a:xfrm rot="2713327">
                  <a:off x="26553965" y="7775243"/>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836521DE-4170-4F5B-BE35-11AC27685DE1}"/>
                    </a:ext>
                  </a:extLst>
                </p:cNvPr>
                <p:cNvSpPr/>
                <p:nvPr/>
              </p:nvSpPr>
              <p:spPr bwMode="auto">
                <a:xfrm>
                  <a:off x="26184745" y="772645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7C8DB0C0-6A36-4643-A134-43712E422BEE}"/>
                    </a:ext>
                  </a:extLst>
                </p:cNvPr>
                <p:cNvSpPr/>
                <p:nvPr/>
              </p:nvSpPr>
              <p:spPr bwMode="auto">
                <a:xfrm rot="4074515">
                  <a:off x="26291767" y="7378122"/>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9B8857A6-7B52-4284-A11E-02E75F65CFE3}"/>
                    </a:ext>
                  </a:extLst>
                </p:cNvPr>
                <p:cNvSpPr/>
                <p:nvPr/>
              </p:nvSpPr>
              <p:spPr bwMode="auto">
                <a:xfrm rot="5400000">
                  <a:off x="26202956" y="6923165"/>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3AED3239-178E-4B87-820A-76B0A57F642B}"/>
                    </a:ext>
                  </a:extLst>
                </p:cNvPr>
                <p:cNvSpPr/>
                <p:nvPr/>
              </p:nvSpPr>
              <p:spPr bwMode="auto">
                <a:xfrm rot="6769720">
                  <a:off x="26297714" y="6453822"/>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5C01D78B-8850-4B68-B4DE-F8A39D412F9F}"/>
                    </a:ext>
                  </a:extLst>
                </p:cNvPr>
                <p:cNvSpPr/>
                <p:nvPr/>
              </p:nvSpPr>
              <p:spPr bwMode="auto">
                <a:xfrm>
                  <a:off x="25969525" y="662434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45AA4D55-7CB0-460F-A3EF-0A36738DC751}"/>
                    </a:ext>
                  </a:extLst>
                </p:cNvPr>
                <p:cNvSpPr/>
                <p:nvPr/>
              </p:nvSpPr>
              <p:spPr bwMode="auto">
                <a:xfrm rot="8148786">
                  <a:off x="26569500" y="6055709"/>
                  <a:ext cx="126496" cy="1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EB390233-0C47-45E1-9BB9-A56170D8BEA7}"/>
                    </a:ext>
                  </a:extLst>
                </p:cNvPr>
                <p:cNvSpPr/>
                <p:nvPr/>
              </p:nvSpPr>
              <p:spPr bwMode="auto">
                <a:xfrm>
                  <a:off x="28845418" y="7222697"/>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54F431E8-3181-49D6-B6B7-A8B3BD2F5BF9}"/>
                    </a:ext>
                  </a:extLst>
                </p:cNvPr>
                <p:cNvSpPr/>
                <p:nvPr/>
              </p:nvSpPr>
              <p:spPr bwMode="auto">
                <a:xfrm>
                  <a:off x="28625469" y="7747737"/>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9919E724-D74D-4CD1-9196-6D1DF295E933}"/>
                    </a:ext>
                  </a:extLst>
                </p:cNvPr>
                <p:cNvSpPr/>
                <p:nvPr/>
              </p:nvSpPr>
              <p:spPr bwMode="auto">
                <a:xfrm rot="9482925">
                  <a:off x="27864891" y="8045181"/>
                  <a:ext cx="126494"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D0EF1E40-7F88-46C7-A5F2-DD5CF7B87EDE}"/>
                    </a:ext>
                  </a:extLst>
                </p:cNvPr>
                <p:cNvSpPr/>
                <p:nvPr/>
              </p:nvSpPr>
              <p:spPr bwMode="auto">
                <a:xfrm>
                  <a:off x="27722199" y="835778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32B6DA5A-0E0E-44A5-8C85-E62D85DA38E1}"/>
                    </a:ext>
                  </a:extLst>
                </p:cNvPr>
                <p:cNvSpPr/>
                <p:nvPr/>
              </p:nvSpPr>
              <p:spPr bwMode="auto">
                <a:xfrm>
                  <a:off x="27099899" y="837048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cloud 4" descr="cloud">
                <a:extLst>
                  <a:ext uri="{FF2B5EF4-FFF2-40B4-BE49-F238E27FC236}">
                    <a16:creationId xmlns:a16="http://schemas.microsoft.com/office/drawing/2014/main" id="{341035EF-D27A-44D6-AA12-FA7913CFB723}"/>
                  </a:ext>
                </a:extLst>
              </p:cNvPr>
              <p:cNvSpPr>
                <a:spLocks noChangeAspect="1"/>
              </p:cNvSpPr>
              <p:nvPr/>
            </p:nvSpPr>
            <p:spPr bwMode="auto">
              <a:xfrm flipV="1">
                <a:off x="9071335" y="4574486"/>
                <a:ext cx="358416" cy="19757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72" name="Rectangle 171">
              <a:extLst>
                <a:ext uri="{FF2B5EF4-FFF2-40B4-BE49-F238E27FC236}">
                  <a16:creationId xmlns:a16="http://schemas.microsoft.com/office/drawing/2014/main" id="{B0211C65-96A4-4865-967A-50BD8C4602A2}"/>
                </a:ext>
              </a:extLst>
            </p:cNvPr>
            <p:cNvSpPr/>
            <p:nvPr/>
          </p:nvSpPr>
          <p:spPr bwMode="auto">
            <a:xfrm>
              <a:off x="8145905" y="5660195"/>
              <a:ext cx="2240280"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Extend to the edge</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IoT</a:t>
              </a:r>
            </a:p>
          </p:txBody>
        </p:sp>
        <p:sp>
          <p:nvSpPr>
            <p:cNvPr id="380" name="Rectangle 379">
              <a:extLst>
                <a:ext uri="{FF2B5EF4-FFF2-40B4-BE49-F238E27FC236}">
                  <a16:creationId xmlns:a16="http://schemas.microsoft.com/office/drawing/2014/main" id="{E328AEC2-45C0-4898-BE2D-CB5B4E13A518}"/>
                </a:ext>
              </a:extLst>
            </p:cNvPr>
            <p:cNvSpPr/>
            <p:nvPr/>
          </p:nvSpPr>
          <p:spPr bwMode="auto">
            <a:xfrm>
              <a:off x="1805815" y="5625643"/>
              <a:ext cx="2240280"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Bring </a:t>
              </a: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services</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to any infrastructure</a:t>
              </a:r>
              <a:endPar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grpSp>
          <p:nvGrpSpPr>
            <p:cNvPr id="383" name="Group 382">
              <a:extLst>
                <a:ext uri="{FF2B5EF4-FFF2-40B4-BE49-F238E27FC236}">
                  <a16:creationId xmlns:a16="http://schemas.microsoft.com/office/drawing/2014/main" id="{7244EA8D-F6E7-481F-8BB2-888A747B88F2}"/>
                </a:ext>
              </a:extLst>
            </p:cNvPr>
            <p:cNvGrpSpPr/>
            <p:nvPr/>
          </p:nvGrpSpPr>
          <p:grpSpPr>
            <a:xfrm>
              <a:off x="2401647" y="4213436"/>
              <a:ext cx="1048616" cy="384176"/>
              <a:chOff x="2473921" y="3991710"/>
              <a:chExt cx="1048616" cy="384176"/>
            </a:xfrm>
          </p:grpSpPr>
          <p:grpSp>
            <p:nvGrpSpPr>
              <p:cNvPr id="384" name="server 2" descr="server">
                <a:extLst>
                  <a:ext uri="{FF2B5EF4-FFF2-40B4-BE49-F238E27FC236}">
                    <a16:creationId xmlns:a16="http://schemas.microsoft.com/office/drawing/2014/main" id="{61A21765-5F93-49C9-B36C-DC87A21C00C0}"/>
                  </a:ext>
                </a:extLst>
              </p:cNvPr>
              <p:cNvGrpSpPr>
                <a:grpSpLocks noChangeAspect="1"/>
              </p:cNvGrpSpPr>
              <p:nvPr/>
            </p:nvGrpSpPr>
            <p:grpSpPr bwMode="auto">
              <a:xfrm>
                <a:off x="2473921" y="3991710"/>
                <a:ext cx="431460" cy="384176"/>
                <a:chOff x="1608" y="1359"/>
                <a:chExt cx="292" cy="260"/>
              </a:xfrm>
            </p:grpSpPr>
            <p:sp>
              <p:nvSpPr>
                <p:cNvPr id="387" name="AutoShape 11">
                  <a:extLst>
                    <a:ext uri="{FF2B5EF4-FFF2-40B4-BE49-F238E27FC236}">
                      <a16:creationId xmlns:a16="http://schemas.microsoft.com/office/drawing/2014/main" id="{6F6645CE-9CA5-494A-84CB-6F507A48A1C0}"/>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Rectangle 13">
                  <a:extLst>
                    <a:ext uri="{FF2B5EF4-FFF2-40B4-BE49-F238E27FC236}">
                      <a16:creationId xmlns:a16="http://schemas.microsoft.com/office/drawing/2014/main" id="{AD02E1EA-8E5E-46D8-A12D-CC696C283D0E}"/>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9" name="Rectangle 14">
                  <a:extLst>
                    <a:ext uri="{FF2B5EF4-FFF2-40B4-BE49-F238E27FC236}">
                      <a16:creationId xmlns:a16="http://schemas.microsoft.com/office/drawing/2014/main" id="{6668DEBE-2812-4700-A3BA-68326AA7AFE2}"/>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0" name="Rectangle 15">
                  <a:extLst>
                    <a:ext uri="{FF2B5EF4-FFF2-40B4-BE49-F238E27FC236}">
                      <a16:creationId xmlns:a16="http://schemas.microsoft.com/office/drawing/2014/main" id="{54969716-4E0A-48D9-878D-67535B09BD5C}"/>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Rectangle 16">
                  <a:extLst>
                    <a:ext uri="{FF2B5EF4-FFF2-40B4-BE49-F238E27FC236}">
                      <a16:creationId xmlns:a16="http://schemas.microsoft.com/office/drawing/2014/main" id="{9927E2B1-545C-411F-B6DD-2F91009C3895}"/>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Rectangle 17">
                  <a:extLst>
                    <a:ext uri="{FF2B5EF4-FFF2-40B4-BE49-F238E27FC236}">
                      <a16:creationId xmlns:a16="http://schemas.microsoft.com/office/drawing/2014/main" id="{96756B75-E151-4C15-8AA0-2F142D383AB5}"/>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Rectangle 18">
                  <a:extLst>
                    <a:ext uri="{FF2B5EF4-FFF2-40B4-BE49-F238E27FC236}">
                      <a16:creationId xmlns:a16="http://schemas.microsoft.com/office/drawing/2014/main" id="{0D4C7872-BFDF-410B-86B9-A61870B5F903}"/>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Rectangle 19">
                  <a:extLst>
                    <a:ext uri="{FF2B5EF4-FFF2-40B4-BE49-F238E27FC236}">
                      <a16:creationId xmlns:a16="http://schemas.microsoft.com/office/drawing/2014/main" id="{66A42DA1-1CB4-42C9-A71A-A420BCE4323D}"/>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Rectangle 20">
                  <a:extLst>
                    <a:ext uri="{FF2B5EF4-FFF2-40B4-BE49-F238E27FC236}">
                      <a16:creationId xmlns:a16="http://schemas.microsoft.com/office/drawing/2014/main" id="{B787E011-5F88-4478-8165-6D1B54A222F7}"/>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Rectangle 21">
                  <a:extLst>
                    <a:ext uri="{FF2B5EF4-FFF2-40B4-BE49-F238E27FC236}">
                      <a16:creationId xmlns:a16="http://schemas.microsoft.com/office/drawing/2014/main" id="{AABB395A-DB6A-44E6-AD1A-BE4B077B2E2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Rectangle 22">
                  <a:extLst>
                    <a:ext uri="{FF2B5EF4-FFF2-40B4-BE49-F238E27FC236}">
                      <a16:creationId xmlns:a16="http://schemas.microsoft.com/office/drawing/2014/main" id="{61EB48F9-4329-44CE-9E40-A2106301FDF6}"/>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Rectangle 23">
                  <a:extLst>
                    <a:ext uri="{FF2B5EF4-FFF2-40B4-BE49-F238E27FC236}">
                      <a16:creationId xmlns:a16="http://schemas.microsoft.com/office/drawing/2014/main" id="{66DD23BA-0AA4-4767-A360-E7B0670FE22F}"/>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Rectangle 24">
                  <a:extLst>
                    <a:ext uri="{FF2B5EF4-FFF2-40B4-BE49-F238E27FC236}">
                      <a16:creationId xmlns:a16="http://schemas.microsoft.com/office/drawing/2014/main" id="{E5F4600E-376A-4FB3-A6F0-BE63F4996709}"/>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85" name="Straight Connector 384">
                <a:extLst>
                  <a:ext uri="{FF2B5EF4-FFF2-40B4-BE49-F238E27FC236}">
                    <a16:creationId xmlns:a16="http://schemas.microsoft.com/office/drawing/2014/main" id="{0FBB072C-65D0-4AF9-B99A-C6D2FADF95BF}"/>
                  </a:ext>
                </a:extLst>
              </p:cNvPr>
              <p:cNvCxnSpPr/>
              <p:nvPr/>
            </p:nvCxnSpPr>
            <p:spPr>
              <a:xfrm>
                <a:off x="2924175" y="4193382"/>
                <a:ext cx="407194" cy="0"/>
              </a:xfrm>
              <a:prstGeom prst="line">
                <a:avLst/>
              </a:prstGeom>
              <a:noFill/>
              <a:ln w="127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86" name="cloud 4" descr="cloud">
                <a:extLst>
                  <a:ext uri="{FF2B5EF4-FFF2-40B4-BE49-F238E27FC236}">
                    <a16:creationId xmlns:a16="http://schemas.microsoft.com/office/drawing/2014/main" id="{37261260-4137-40C1-908E-E012C74F03E1}"/>
                  </a:ext>
                </a:extLst>
              </p:cNvPr>
              <p:cNvSpPr>
                <a:spLocks noChangeAspect="1"/>
              </p:cNvSpPr>
              <p:nvPr/>
            </p:nvSpPr>
            <p:spPr bwMode="auto">
              <a:xfrm flipV="1">
                <a:off x="3152490" y="4072052"/>
                <a:ext cx="370047" cy="19839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05" name="Rectangle 404">
              <a:extLst>
                <a:ext uri="{FF2B5EF4-FFF2-40B4-BE49-F238E27FC236}">
                  <a16:creationId xmlns:a16="http://schemas.microsoft.com/office/drawing/2014/main" id="{D3827B4B-C02A-40B0-9D18-A3BE2D931C01}"/>
                </a:ext>
              </a:extLst>
            </p:cNvPr>
            <p:cNvSpPr/>
            <p:nvPr/>
          </p:nvSpPr>
          <p:spPr bwMode="auto">
            <a:xfrm>
              <a:off x="4974846" y="5631318"/>
              <a:ext cx="2242309"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Modernize datacenters with </a:t>
              </a: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Stack</a:t>
              </a: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ts val="120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6" name="Group 405">
              <a:extLst>
                <a:ext uri="{FF2B5EF4-FFF2-40B4-BE49-F238E27FC236}">
                  <a16:creationId xmlns:a16="http://schemas.microsoft.com/office/drawing/2014/main" id="{7D23740F-E4FC-4DD3-9F44-7AE26C3EFC8E}"/>
                </a:ext>
              </a:extLst>
            </p:cNvPr>
            <p:cNvGrpSpPr/>
            <p:nvPr/>
          </p:nvGrpSpPr>
          <p:grpSpPr>
            <a:xfrm>
              <a:off x="5490186" y="4582340"/>
              <a:ext cx="1211629" cy="780197"/>
              <a:chOff x="5644799" y="3773766"/>
              <a:chExt cx="989692" cy="637287"/>
            </a:xfrm>
          </p:grpSpPr>
          <p:sp>
            <p:nvSpPr>
              <p:cNvPr id="407" name="Freeform: Shape 406">
                <a:extLst>
                  <a:ext uri="{FF2B5EF4-FFF2-40B4-BE49-F238E27FC236}">
                    <a16:creationId xmlns:a16="http://schemas.microsoft.com/office/drawing/2014/main" id="{9A3475C7-DCA4-4D06-9808-1FCF353597F5}"/>
                  </a:ext>
                </a:extLst>
              </p:cNvPr>
              <p:cNvSpPr/>
              <p:nvPr/>
            </p:nvSpPr>
            <p:spPr>
              <a:xfrm>
                <a:off x="5644799" y="4078094"/>
                <a:ext cx="148220" cy="29643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CB01299A-18F2-4BE6-A767-739286C1BEA1}"/>
                  </a:ext>
                </a:extLst>
              </p:cNvPr>
              <p:cNvSpPr/>
              <p:nvPr/>
            </p:nvSpPr>
            <p:spPr>
              <a:xfrm>
                <a:off x="5704399" y="4326478"/>
                <a:ext cx="37054" cy="49407"/>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11DD8ABE-3428-4ED5-BE73-CAF9F4FA3EAA}"/>
                  </a:ext>
                </a:extLst>
              </p:cNvPr>
              <p:cNvSpPr/>
              <p:nvPr/>
            </p:nvSpPr>
            <p:spPr>
              <a:xfrm>
                <a:off x="5774352" y="3897614"/>
                <a:ext cx="238052" cy="476100"/>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06428D82-6C6B-4758-85DD-0D476F5F0156}"/>
                  </a:ext>
                </a:extLst>
              </p:cNvPr>
              <p:cNvSpPr/>
              <p:nvPr/>
            </p:nvSpPr>
            <p:spPr>
              <a:xfrm>
                <a:off x="5856123" y="4296534"/>
                <a:ext cx="59512" cy="79351"/>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AutoShape 163">
                <a:extLst>
                  <a:ext uri="{FF2B5EF4-FFF2-40B4-BE49-F238E27FC236}">
                    <a16:creationId xmlns:a16="http://schemas.microsoft.com/office/drawing/2014/main" id="{8BA20517-FF42-4444-9324-8AECF661C7EA}"/>
                  </a:ext>
                </a:extLst>
              </p:cNvPr>
              <p:cNvSpPr>
                <a:spLocks noChangeAspect="1" noChangeArrowheads="1" noTextEdit="1"/>
              </p:cNvSpPr>
              <p:nvPr/>
            </p:nvSpPr>
            <p:spPr bwMode="auto">
              <a:xfrm>
                <a:off x="5945082" y="3773766"/>
                <a:ext cx="602118" cy="60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Rectangle 168">
                <a:extLst>
                  <a:ext uri="{FF2B5EF4-FFF2-40B4-BE49-F238E27FC236}">
                    <a16:creationId xmlns:a16="http://schemas.microsoft.com/office/drawing/2014/main" id="{CE98DFB2-0BEE-415E-A11C-5C0344F23A1F}"/>
                  </a:ext>
                </a:extLst>
              </p:cNvPr>
              <p:cNvSpPr>
                <a:spLocks noChangeArrowheads="1"/>
              </p:cNvSpPr>
              <p:nvPr/>
            </p:nvSpPr>
            <p:spPr bwMode="auto">
              <a:xfrm>
                <a:off x="5945082" y="3773766"/>
                <a:ext cx="301060" cy="60211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Rectangle 169">
                <a:extLst>
                  <a:ext uri="{FF2B5EF4-FFF2-40B4-BE49-F238E27FC236}">
                    <a16:creationId xmlns:a16="http://schemas.microsoft.com/office/drawing/2014/main" id="{7B873AA1-5EEF-4476-979F-BC03B9A00A17}"/>
                  </a:ext>
                </a:extLst>
              </p:cNvPr>
              <p:cNvSpPr>
                <a:spLocks noChangeArrowheads="1"/>
              </p:cNvSpPr>
              <p:nvPr/>
            </p:nvSpPr>
            <p:spPr bwMode="auto">
              <a:xfrm>
                <a:off x="6246141" y="3926681"/>
                <a:ext cx="301060" cy="449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Rectangle 170">
                <a:extLst>
                  <a:ext uri="{FF2B5EF4-FFF2-40B4-BE49-F238E27FC236}">
                    <a16:creationId xmlns:a16="http://schemas.microsoft.com/office/drawing/2014/main" id="{6512E102-5C1E-4764-88DF-FD49486FCDB8}"/>
                  </a:ext>
                </a:extLst>
              </p:cNvPr>
              <p:cNvSpPr>
                <a:spLocks noChangeArrowheads="1"/>
              </p:cNvSpPr>
              <p:nvPr/>
            </p:nvSpPr>
            <p:spPr bwMode="auto">
              <a:xfrm>
                <a:off x="6019763" y="3867118"/>
                <a:ext cx="56012" cy="5834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Rectangle 171">
                <a:extLst>
                  <a:ext uri="{FF2B5EF4-FFF2-40B4-BE49-F238E27FC236}">
                    <a16:creationId xmlns:a16="http://schemas.microsoft.com/office/drawing/2014/main" id="{5EE4BEF6-0D87-45E4-ABE4-A6386A1DFBE8}"/>
                  </a:ext>
                </a:extLst>
              </p:cNvPr>
              <p:cNvSpPr>
                <a:spLocks noChangeArrowheads="1"/>
              </p:cNvSpPr>
              <p:nvPr/>
            </p:nvSpPr>
            <p:spPr bwMode="auto">
              <a:xfrm>
                <a:off x="6115449" y="3867118"/>
                <a:ext cx="56012" cy="5834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6" name="Rectangle 172">
                <a:extLst>
                  <a:ext uri="{FF2B5EF4-FFF2-40B4-BE49-F238E27FC236}">
                    <a16:creationId xmlns:a16="http://schemas.microsoft.com/office/drawing/2014/main" id="{364DCE48-03A6-4453-9D61-026222067203}"/>
                  </a:ext>
                </a:extLst>
              </p:cNvPr>
              <p:cNvSpPr>
                <a:spLocks noChangeArrowheads="1"/>
              </p:cNvSpPr>
              <p:nvPr/>
            </p:nvSpPr>
            <p:spPr bwMode="auto">
              <a:xfrm>
                <a:off x="6019763" y="3962803"/>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Rectangle 173">
                <a:extLst>
                  <a:ext uri="{FF2B5EF4-FFF2-40B4-BE49-F238E27FC236}">
                    <a16:creationId xmlns:a16="http://schemas.microsoft.com/office/drawing/2014/main" id="{4AC34AF2-2897-430A-A999-9533F79E7757}"/>
                  </a:ext>
                </a:extLst>
              </p:cNvPr>
              <p:cNvSpPr>
                <a:spLocks noChangeArrowheads="1"/>
              </p:cNvSpPr>
              <p:nvPr/>
            </p:nvSpPr>
            <p:spPr bwMode="auto">
              <a:xfrm>
                <a:off x="6115449" y="3962803"/>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Rectangle 174">
                <a:extLst>
                  <a:ext uri="{FF2B5EF4-FFF2-40B4-BE49-F238E27FC236}">
                    <a16:creationId xmlns:a16="http://schemas.microsoft.com/office/drawing/2014/main" id="{1AB67CD8-9C30-490F-AC37-47093B829172}"/>
                  </a:ext>
                </a:extLst>
              </p:cNvPr>
              <p:cNvSpPr>
                <a:spLocks noChangeArrowheads="1"/>
              </p:cNvSpPr>
              <p:nvPr/>
            </p:nvSpPr>
            <p:spPr bwMode="auto">
              <a:xfrm>
                <a:off x="6019763" y="4056155"/>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9" name="Rectangle 175">
                <a:extLst>
                  <a:ext uri="{FF2B5EF4-FFF2-40B4-BE49-F238E27FC236}">
                    <a16:creationId xmlns:a16="http://schemas.microsoft.com/office/drawing/2014/main" id="{5F9076DA-5808-4654-A07E-9D62B347FBFC}"/>
                  </a:ext>
                </a:extLst>
              </p:cNvPr>
              <p:cNvSpPr>
                <a:spLocks noChangeArrowheads="1"/>
              </p:cNvSpPr>
              <p:nvPr/>
            </p:nvSpPr>
            <p:spPr bwMode="auto">
              <a:xfrm>
                <a:off x="6115449" y="4056155"/>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0" name="Rectangle 176">
                <a:extLst>
                  <a:ext uri="{FF2B5EF4-FFF2-40B4-BE49-F238E27FC236}">
                    <a16:creationId xmlns:a16="http://schemas.microsoft.com/office/drawing/2014/main" id="{9F2CB267-073B-4D7E-BCD6-5B42E6D107B7}"/>
                  </a:ext>
                </a:extLst>
              </p:cNvPr>
              <p:cNvSpPr>
                <a:spLocks noChangeArrowheads="1"/>
              </p:cNvSpPr>
              <p:nvPr/>
            </p:nvSpPr>
            <p:spPr bwMode="auto">
              <a:xfrm>
                <a:off x="6019763" y="4149508"/>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Rectangle 177">
                <a:extLst>
                  <a:ext uri="{FF2B5EF4-FFF2-40B4-BE49-F238E27FC236}">
                    <a16:creationId xmlns:a16="http://schemas.microsoft.com/office/drawing/2014/main" id="{B995FBB2-545C-43A4-BBD6-22E449F8C0A4}"/>
                  </a:ext>
                </a:extLst>
              </p:cNvPr>
              <p:cNvSpPr>
                <a:spLocks noChangeArrowheads="1"/>
              </p:cNvSpPr>
              <p:nvPr/>
            </p:nvSpPr>
            <p:spPr bwMode="auto">
              <a:xfrm>
                <a:off x="6115449" y="4149508"/>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2" name="Rectangle 178">
                <a:extLst>
                  <a:ext uri="{FF2B5EF4-FFF2-40B4-BE49-F238E27FC236}">
                    <a16:creationId xmlns:a16="http://schemas.microsoft.com/office/drawing/2014/main" id="{275104C6-C9FC-4D21-857B-A3A7E867F3AA}"/>
                  </a:ext>
                </a:extLst>
              </p:cNvPr>
              <p:cNvSpPr>
                <a:spLocks noChangeArrowheads="1"/>
              </p:cNvSpPr>
              <p:nvPr/>
            </p:nvSpPr>
            <p:spPr bwMode="auto">
              <a:xfrm>
                <a:off x="6057104" y="4301203"/>
                <a:ext cx="77014" cy="7468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3" name="Rectangle 179">
                <a:extLst>
                  <a:ext uri="{FF2B5EF4-FFF2-40B4-BE49-F238E27FC236}">
                    <a16:creationId xmlns:a16="http://schemas.microsoft.com/office/drawing/2014/main" id="{8F68B1D5-5803-4D30-9671-B80270362C24}"/>
                  </a:ext>
                </a:extLst>
              </p:cNvPr>
              <p:cNvSpPr>
                <a:spLocks noChangeArrowheads="1"/>
              </p:cNvSpPr>
              <p:nvPr/>
            </p:nvSpPr>
            <p:spPr bwMode="auto">
              <a:xfrm>
                <a:off x="6320823" y="4004252"/>
                <a:ext cx="56012" cy="560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Rectangle 180">
                <a:extLst>
                  <a:ext uri="{FF2B5EF4-FFF2-40B4-BE49-F238E27FC236}">
                    <a16:creationId xmlns:a16="http://schemas.microsoft.com/office/drawing/2014/main" id="{113DAE21-4FA1-43DE-B84D-A930916A823A}"/>
                  </a:ext>
                </a:extLst>
              </p:cNvPr>
              <p:cNvSpPr>
                <a:spLocks noChangeArrowheads="1"/>
              </p:cNvSpPr>
              <p:nvPr/>
            </p:nvSpPr>
            <p:spPr bwMode="auto">
              <a:xfrm>
                <a:off x="6416508" y="4004252"/>
                <a:ext cx="56012" cy="560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E964186C-BB55-44C3-B2E2-0566628FDD6E}"/>
                  </a:ext>
                </a:extLst>
              </p:cNvPr>
              <p:cNvSpPr/>
              <p:nvPr/>
            </p:nvSpPr>
            <p:spPr>
              <a:xfrm>
                <a:off x="5822786" y="4034891"/>
                <a:ext cx="109311" cy="45719"/>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8997995E-2859-4751-846E-7536B044743F}"/>
                  </a:ext>
                </a:extLst>
              </p:cNvPr>
              <p:cNvSpPr/>
              <p:nvPr/>
            </p:nvSpPr>
            <p:spPr>
              <a:xfrm>
                <a:off x="5822786" y="3968216"/>
                <a:ext cx="109311" cy="45719"/>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7" name="Group 426">
                <a:extLst>
                  <a:ext uri="{FF2B5EF4-FFF2-40B4-BE49-F238E27FC236}">
                    <a16:creationId xmlns:a16="http://schemas.microsoft.com/office/drawing/2014/main" id="{65ED8716-A8C8-43E9-AF52-CBA9B7F311CF}"/>
                  </a:ext>
                </a:extLst>
              </p:cNvPr>
              <p:cNvGrpSpPr/>
              <p:nvPr/>
            </p:nvGrpSpPr>
            <p:grpSpPr>
              <a:xfrm>
                <a:off x="6036797" y="4054049"/>
                <a:ext cx="597694" cy="357004"/>
                <a:chOff x="6391460" y="3679214"/>
                <a:chExt cx="597694" cy="357004"/>
              </a:xfrm>
            </p:grpSpPr>
            <p:grpSp>
              <p:nvGrpSpPr>
                <p:cNvPr id="428" name="Group 427">
                  <a:extLst>
                    <a:ext uri="{FF2B5EF4-FFF2-40B4-BE49-F238E27FC236}">
                      <a16:creationId xmlns:a16="http://schemas.microsoft.com/office/drawing/2014/main" id="{5C671931-9A2D-4469-BF69-1C633E4F0C95}"/>
                    </a:ext>
                  </a:extLst>
                </p:cNvPr>
                <p:cNvGrpSpPr/>
                <p:nvPr/>
              </p:nvGrpSpPr>
              <p:grpSpPr>
                <a:xfrm>
                  <a:off x="6391460" y="3679214"/>
                  <a:ext cx="597694" cy="357004"/>
                  <a:chOff x="6620060" y="3248208"/>
                  <a:chExt cx="597694" cy="357004"/>
                </a:xfrm>
                <a:solidFill>
                  <a:schemeClr val="bg1"/>
                </a:solidFill>
              </p:grpSpPr>
              <p:sp>
                <p:nvSpPr>
                  <p:cNvPr id="430" name="Oval 429">
                    <a:extLst>
                      <a:ext uri="{FF2B5EF4-FFF2-40B4-BE49-F238E27FC236}">
                        <a16:creationId xmlns:a16="http://schemas.microsoft.com/office/drawing/2014/main" id="{6BEB7C09-CF53-45D1-847B-E0B9DA60DCDB}"/>
                      </a:ext>
                    </a:extLst>
                  </p:cNvPr>
                  <p:cNvSpPr/>
                  <p:nvPr/>
                </p:nvSpPr>
                <p:spPr bwMode="auto">
                  <a:xfrm>
                    <a:off x="6936766" y="3324224"/>
                    <a:ext cx="280988" cy="280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Oval 430">
                    <a:extLst>
                      <a:ext uri="{FF2B5EF4-FFF2-40B4-BE49-F238E27FC236}">
                        <a16:creationId xmlns:a16="http://schemas.microsoft.com/office/drawing/2014/main" id="{B4572DDF-E5DB-41AF-8367-D90A8E2E6AE8}"/>
                      </a:ext>
                    </a:extLst>
                  </p:cNvPr>
                  <p:cNvSpPr/>
                  <p:nvPr/>
                </p:nvSpPr>
                <p:spPr bwMode="auto">
                  <a:xfrm>
                    <a:off x="6689116" y="3341077"/>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Oval 431">
                    <a:extLst>
                      <a:ext uri="{FF2B5EF4-FFF2-40B4-BE49-F238E27FC236}">
                        <a16:creationId xmlns:a16="http://schemas.microsoft.com/office/drawing/2014/main" id="{8AAAB409-E787-49B6-8650-72BF091598A6}"/>
                      </a:ext>
                    </a:extLst>
                  </p:cNvPr>
                  <p:cNvSpPr/>
                  <p:nvPr/>
                </p:nvSpPr>
                <p:spPr bwMode="auto">
                  <a:xfrm>
                    <a:off x="6762935" y="3248208"/>
                    <a:ext cx="314142" cy="3141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52E504CB-40EE-43D8-8FF4-AAB00C541A51}"/>
                      </a:ext>
                    </a:extLst>
                  </p:cNvPr>
                  <p:cNvSpPr/>
                  <p:nvPr/>
                </p:nvSpPr>
                <p:spPr bwMode="auto">
                  <a:xfrm>
                    <a:off x="6620060" y="3414896"/>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27D3890D-45F5-4B1E-9A23-F689033FD569}"/>
                      </a:ext>
                    </a:extLst>
                  </p:cNvPr>
                  <p:cNvSpPr/>
                  <p:nvPr/>
                </p:nvSpPr>
                <p:spPr bwMode="auto">
                  <a:xfrm>
                    <a:off x="6700838" y="3493762"/>
                    <a:ext cx="402431" cy="1114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9" name="cloud 4" descr="cloud">
                  <a:extLst>
                    <a:ext uri="{FF2B5EF4-FFF2-40B4-BE49-F238E27FC236}">
                      <a16:creationId xmlns:a16="http://schemas.microsoft.com/office/drawing/2014/main" id="{8F955A16-BCFE-457E-9D09-F35992387F15}"/>
                    </a:ext>
                  </a:extLst>
                </p:cNvPr>
                <p:cNvSpPr>
                  <a:spLocks noChangeAspect="1"/>
                </p:cNvSpPr>
                <p:nvPr/>
              </p:nvSpPr>
              <p:spPr bwMode="auto">
                <a:xfrm flipV="1">
                  <a:off x="6434008" y="3725292"/>
                  <a:ext cx="514794" cy="27600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sp>
        <p:nvSpPr>
          <p:cNvPr id="117" name="Rectangle 116">
            <a:extLst>
              <a:ext uri="{FF2B5EF4-FFF2-40B4-BE49-F238E27FC236}">
                <a16:creationId xmlns:a16="http://schemas.microsoft.com/office/drawing/2014/main" id="{16C66B1B-6EAB-4941-A11B-82608253A452}"/>
              </a:ext>
            </a:extLst>
          </p:cNvPr>
          <p:cNvSpPr/>
          <p:nvPr/>
        </p:nvSpPr>
        <p:spPr bwMode="auto">
          <a:xfrm>
            <a:off x="4975975" y="2168115"/>
            <a:ext cx="2132123" cy="18422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96DC803-3575-4377-9607-E264CFEE614A}"/>
              </a:ext>
            </a:extLst>
          </p:cNvPr>
          <p:cNvSpPr/>
          <p:nvPr/>
        </p:nvSpPr>
        <p:spPr bwMode="auto">
          <a:xfrm>
            <a:off x="4975975" y="2260394"/>
            <a:ext cx="2132123" cy="18422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C497A4AA-A8E0-4F93-9B74-762BAB089113}"/>
              </a:ext>
            </a:extLst>
          </p:cNvPr>
          <p:cNvSpPr/>
          <p:nvPr/>
        </p:nvSpPr>
        <p:spPr bwMode="auto">
          <a:xfrm>
            <a:off x="5094314" y="2410752"/>
            <a:ext cx="2041451" cy="27008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BDEC2F53-CCA7-4248-AC7C-EE10D8786651}"/>
              </a:ext>
            </a:extLst>
          </p:cNvPr>
          <p:cNvGrpSpPr/>
          <p:nvPr/>
        </p:nvGrpSpPr>
        <p:grpSpPr>
          <a:xfrm>
            <a:off x="5134370" y="2007452"/>
            <a:ext cx="1926574" cy="1032915"/>
            <a:chOff x="5027899" y="2007452"/>
            <a:chExt cx="1926574" cy="1032915"/>
          </a:xfrm>
        </p:grpSpPr>
        <p:sp>
          <p:nvSpPr>
            <p:cNvPr id="121" name="cloud 4" descr="cloud">
              <a:extLst>
                <a:ext uri="{FF2B5EF4-FFF2-40B4-BE49-F238E27FC236}">
                  <a16:creationId xmlns:a16="http://schemas.microsoft.com/office/drawing/2014/main" id="{B44AA96D-A340-4633-B31C-B2F92E00F86A}"/>
                </a:ext>
              </a:extLst>
            </p:cNvPr>
            <p:cNvSpPr>
              <a:spLocks noChangeAspect="1"/>
            </p:cNvSpPr>
            <p:nvPr/>
          </p:nvSpPr>
          <p:spPr bwMode="auto">
            <a:xfrm flipV="1">
              <a:off x="5027899" y="2007452"/>
              <a:ext cx="1926574" cy="103291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2" name="TextBox 121">
              <a:extLst>
                <a:ext uri="{FF2B5EF4-FFF2-40B4-BE49-F238E27FC236}">
                  <a16:creationId xmlns:a16="http://schemas.microsoft.com/office/drawing/2014/main" id="{E99AE7C4-4927-4A4F-8494-5D41244B02F1}"/>
                </a:ext>
              </a:extLst>
            </p:cNvPr>
            <p:cNvSpPr txBox="1"/>
            <p:nvPr/>
          </p:nvSpPr>
          <p:spPr>
            <a:xfrm>
              <a:off x="5639641" y="2485997"/>
              <a:ext cx="7569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Azure</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grpSp>
      <p:sp>
        <p:nvSpPr>
          <p:cNvPr id="174" name="TextBox 173">
            <a:extLst>
              <a:ext uri="{FF2B5EF4-FFF2-40B4-BE49-F238E27FC236}">
                <a16:creationId xmlns:a16="http://schemas.microsoft.com/office/drawing/2014/main" id="{02ACC014-B1DB-49F2-AA55-AA07977A94B1}"/>
              </a:ext>
            </a:extLst>
          </p:cNvPr>
          <p:cNvSpPr txBox="1"/>
          <p:nvPr/>
        </p:nvSpPr>
        <p:spPr>
          <a:xfrm>
            <a:off x="4299323" y="675323"/>
            <a:ext cx="3593356"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dirty="0">
                <a:ln>
                  <a:noFill/>
                </a:ln>
                <a:solidFill>
                  <a:srgbClr val="50E6FF"/>
                </a:solidFill>
                <a:effectLst/>
                <a:uLnTx/>
                <a:uFillTx/>
                <a:latin typeface="Segoe UI Semibold"/>
                <a:ea typeface="+mn-ea"/>
                <a:cs typeface="+mn-cs"/>
              </a:rPr>
              <a:t>Azure Hybrid</a:t>
            </a:r>
          </a:p>
        </p:txBody>
      </p:sp>
      <p:sp>
        <p:nvSpPr>
          <p:cNvPr id="175" name="TextBox 174">
            <a:extLst>
              <a:ext uri="{FF2B5EF4-FFF2-40B4-BE49-F238E27FC236}">
                <a16:creationId xmlns:a16="http://schemas.microsoft.com/office/drawing/2014/main" id="{8EE59BD8-436B-40D5-A601-42C89673F447}"/>
              </a:ext>
            </a:extLst>
          </p:cNvPr>
          <p:cNvSpPr txBox="1"/>
          <p:nvPr/>
        </p:nvSpPr>
        <p:spPr>
          <a:xfrm>
            <a:off x="4437287" y="1401332"/>
            <a:ext cx="3250313"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Innovation anywhere with Azure</a:t>
            </a:r>
          </a:p>
        </p:txBody>
      </p:sp>
      <p:sp>
        <p:nvSpPr>
          <p:cNvPr id="3" name="TextBox 2">
            <a:extLst>
              <a:ext uri="{FF2B5EF4-FFF2-40B4-BE49-F238E27FC236}">
                <a16:creationId xmlns:a16="http://schemas.microsoft.com/office/drawing/2014/main" id="{00FB5F82-EBB0-415F-B2A0-306342F78BBF}"/>
              </a:ext>
            </a:extLst>
          </p:cNvPr>
          <p:cNvSpPr txBox="1"/>
          <p:nvPr/>
        </p:nvSpPr>
        <p:spPr>
          <a:xfrm>
            <a:off x="2179400" y="4454863"/>
            <a:ext cx="56270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AWS</a:t>
            </a:r>
          </a:p>
        </p:txBody>
      </p:sp>
      <p:sp>
        <p:nvSpPr>
          <p:cNvPr id="7" name="TextBox 6">
            <a:extLst>
              <a:ext uri="{FF2B5EF4-FFF2-40B4-BE49-F238E27FC236}">
                <a16:creationId xmlns:a16="http://schemas.microsoft.com/office/drawing/2014/main" id="{F134DD6E-7CD0-42D8-BB90-0432198DF7D2}"/>
              </a:ext>
            </a:extLst>
          </p:cNvPr>
          <p:cNvSpPr txBox="1"/>
          <p:nvPr/>
        </p:nvSpPr>
        <p:spPr>
          <a:xfrm>
            <a:off x="2772107" y="4454863"/>
            <a:ext cx="1063409"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VMware</a:t>
            </a:r>
          </a:p>
        </p:txBody>
      </p:sp>
      <p:sp>
        <p:nvSpPr>
          <p:cNvPr id="8" name="TextBox 7">
            <a:extLst>
              <a:ext uri="{FF2B5EF4-FFF2-40B4-BE49-F238E27FC236}">
                <a16:creationId xmlns:a16="http://schemas.microsoft.com/office/drawing/2014/main" id="{4A4AECF8-0168-4E2A-AACD-DA1A8B460766}"/>
              </a:ext>
            </a:extLst>
          </p:cNvPr>
          <p:cNvSpPr txBox="1"/>
          <p:nvPr/>
        </p:nvSpPr>
        <p:spPr>
          <a:xfrm>
            <a:off x="2406706" y="4841772"/>
            <a:ext cx="1327236" cy="221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Google Cloud</a:t>
            </a:r>
          </a:p>
        </p:txBody>
      </p:sp>
    </p:spTree>
    <p:extLst>
      <p:ext uri="{BB962C8B-B14F-4D97-AF65-F5344CB8AC3E}">
        <p14:creationId xmlns:p14="http://schemas.microsoft.com/office/powerpoint/2010/main" val="382143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1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23"/>
                                        </p:tgtEl>
                                      </p:cBhvr>
                                      <p:by x="0" y="100000"/>
                                    </p:animScale>
                                  </p:childTnLst>
                                </p:cTn>
                              </p:par>
                              <p:par>
                                <p:cTn id="9" presetID="10" presetClass="entr" presetSubtype="0" fill="hold" grpId="0" nodeType="withEffect">
                                  <p:stCondLst>
                                    <p:cond delay="30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childTnLst>
                                </p:cTn>
                              </p:par>
                              <p:par>
                                <p:cTn id="12" presetID="10" presetClass="entr" presetSubtype="0" fill="hold" nodeType="withEffect">
                                  <p:stCondLst>
                                    <p:cond delay="2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nodeType="withEffect">
                                  <p:stCondLst>
                                    <p:cond delay="200"/>
                                  </p:stCondLst>
                                  <p:childTnLst>
                                    <p:animMotion origin="layout" path="M 0 4.44444E-6 L 0 0.01898 " pathEditMode="relative" rAng="0" ptsTypes="AA">
                                      <p:cBhvr>
                                        <p:cTn id="16" dur="700" spd="-100000" fill="hold"/>
                                        <p:tgtEl>
                                          <p:spTgt spid="6"/>
                                        </p:tgtEl>
                                        <p:attrNameLst>
                                          <p:attrName>ppt_x</p:attrName>
                                          <p:attrName>ppt_y</p:attrName>
                                        </p:attrNameLst>
                                      </p:cBhvr>
                                      <p:rCtr x="0" y="949"/>
                                    </p:animMotion>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42" presetClass="path" presetSubtype="0" decel="100000" fill="hold" nodeType="withEffect">
                                  <p:stCondLst>
                                    <p:cond delay="0"/>
                                  </p:stCondLst>
                                  <p:childTnLst>
                                    <p:animMotion origin="layout" path="M 0 4.44444E-6 L 0 0.01898 " pathEditMode="relative" rAng="0" ptsTypes="AA">
                                      <p:cBhvr>
                                        <p:cTn id="21" dur="700" spd="-100000" fill="hold"/>
                                        <p:tgtEl>
                                          <p:spTgt spid="120"/>
                                        </p:tgtEl>
                                        <p:attrNameLst>
                                          <p:attrName>ppt_x</p:attrName>
                                          <p:attrName>ppt_y</p:attrName>
                                        </p:attrNameLst>
                                      </p:cBhvr>
                                      <p:rCtr x="0" y="949"/>
                                    </p:animMotion>
                                  </p:childTnLst>
                                </p:cTn>
                              </p:par>
                              <p:par>
                                <p:cTn id="22" presetID="10" presetClass="entr" presetSubtype="0" fill="hold" grpId="0" nodeType="withEffect">
                                  <p:stCondLst>
                                    <p:cond delay="0"/>
                                  </p:stCondLst>
                                  <p:childTnLst>
                                    <p:set>
                                      <p:cBhvr>
                                        <p:cTn id="23" dur="1" fill="hold">
                                          <p:stCondLst>
                                            <p:cond delay="0"/>
                                          </p:stCondLst>
                                        </p:cTn>
                                        <p:tgtEl>
                                          <p:spTgt spid="174"/>
                                        </p:tgtEl>
                                        <p:attrNameLst>
                                          <p:attrName>style.visibility</p:attrName>
                                        </p:attrNameLst>
                                      </p:cBhvr>
                                      <p:to>
                                        <p:strVal val="visible"/>
                                      </p:to>
                                    </p:set>
                                    <p:animEffect transition="in" filter="fade">
                                      <p:cBhvr>
                                        <p:cTn id="24" dur="500"/>
                                        <p:tgtEl>
                                          <p:spTgt spid="174"/>
                                        </p:tgtEl>
                                      </p:cBhvr>
                                    </p:animEffect>
                                  </p:childTnLst>
                                </p:cTn>
                              </p:par>
                              <p:par>
                                <p:cTn id="25" presetID="42" presetClass="path" presetSubtype="0" decel="100000" fill="hold" grpId="1" nodeType="withEffect">
                                  <p:stCondLst>
                                    <p:cond delay="0"/>
                                  </p:stCondLst>
                                  <p:childTnLst>
                                    <p:animMotion origin="layout" path="M 0 4.44444E-6 L 0 0.01898 " pathEditMode="relative" rAng="0" ptsTypes="AA">
                                      <p:cBhvr>
                                        <p:cTn id="26" dur="700" spd="-100000" fill="hold"/>
                                        <p:tgtEl>
                                          <p:spTgt spid="174"/>
                                        </p:tgtEl>
                                        <p:attrNameLst>
                                          <p:attrName>ppt_x</p:attrName>
                                          <p:attrName>ppt_y</p:attrName>
                                        </p:attrNameLst>
                                      </p:cBhvr>
                                      <p:rCtr x="0" y="949"/>
                                    </p:animMotion>
                                  </p:childTnLst>
                                </p:cTn>
                              </p:par>
                              <p:par>
                                <p:cTn id="27" presetID="10" presetClass="entr" presetSubtype="0" fill="hold" grpId="0" nodeType="withEffect">
                                  <p:stCondLst>
                                    <p:cond delay="0"/>
                                  </p:stCondLst>
                                  <p:childTnLst>
                                    <p:set>
                                      <p:cBhvr>
                                        <p:cTn id="28" dur="1" fill="hold">
                                          <p:stCondLst>
                                            <p:cond delay="0"/>
                                          </p:stCondLst>
                                        </p:cTn>
                                        <p:tgtEl>
                                          <p:spTgt spid="175"/>
                                        </p:tgtEl>
                                        <p:attrNameLst>
                                          <p:attrName>style.visibility</p:attrName>
                                        </p:attrNameLst>
                                      </p:cBhvr>
                                      <p:to>
                                        <p:strVal val="visible"/>
                                      </p:to>
                                    </p:set>
                                    <p:animEffect transition="in" filter="fade">
                                      <p:cBhvr>
                                        <p:cTn id="29" dur="500"/>
                                        <p:tgtEl>
                                          <p:spTgt spid="175"/>
                                        </p:tgtEl>
                                      </p:cBhvr>
                                    </p:animEffect>
                                  </p:childTnLst>
                                </p:cTn>
                              </p:par>
                              <p:par>
                                <p:cTn id="30" presetID="42" presetClass="path" presetSubtype="0" decel="100000" fill="hold" grpId="1" nodeType="withEffect">
                                  <p:stCondLst>
                                    <p:cond delay="0"/>
                                  </p:stCondLst>
                                  <p:childTnLst>
                                    <p:animMotion origin="layout" path="M 0 4.44444E-6 L 0 0.01898 " pathEditMode="relative" rAng="0" ptsTypes="AA">
                                      <p:cBhvr>
                                        <p:cTn id="31" dur="700" spd="-100000" fill="hold"/>
                                        <p:tgtEl>
                                          <p:spTgt spid="17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p:bldP spid="174" grpId="1"/>
      <p:bldP spid="175" grpId="0"/>
      <p:bldP spid="17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86">
            <a:extLst>
              <a:ext uri="{FF2B5EF4-FFF2-40B4-BE49-F238E27FC236}">
                <a16:creationId xmlns:a16="http://schemas.microsoft.com/office/drawing/2014/main" id="{1ADB0D52-A988-9D4E-AD52-065DE0E4342D}"/>
              </a:ext>
            </a:extLst>
          </p:cNvPr>
          <p:cNvGrpSpPr>
            <a:grpSpLocks noChangeAspect="1"/>
          </p:cNvGrpSpPr>
          <p:nvPr/>
        </p:nvGrpSpPr>
        <p:grpSpPr bwMode="auto">
          <a:xfrm>
            <a:off x="1670275" y="2213246"/>
            <a:ext cx="492223" cy="564161"/>
            <a:chOff x="3413" y="2781"/>
            <a:chExt cx="312" cy="312"/>
          </a:xfrm>
        </p:grpSpPr>
        <p:sp>
          <p:nvSpPr>
            <p:cNvPr id="11" name="AutoShape 85">
              <a:extLst>
                <a:ext uri="{FF2B5EF4-FFF2-40B4-BE49-F238E27FC236}">
                  <a16:creationId xmlns:a16="http://schemas.microsoft.com/office/drawing/2014/main" id="{6B7C1DCE-6265-7640-9F78-395C68B9B150}"/>
                </a:ext>
              </a:extLst>
            </p:cNvPr>
            <p:cNvSpPr>
              <a:spLocks noChangeAspect="1" noChangeArrowheads="1" noTextEdit="1"/>
            </p:cNvSpPr>
            <p:nvPr/>
          </p:nvSpPr>
          <p:spPr bwMode="auto">
            <a:xfrm>
              <a:off x="34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2" name="Oval 87">
              <a:extLst>
                <a:ext uri="{FF2B5EF4-FFF2-40B4-BE49-F238E27FC236}">
                  <a16:creationId xmlns:a16="http://schemas.microsoft.com/office/drawing/2014/main" id="{A79DD93B-87DA-C14D-9E82-4ABBA963D372}"/>
                </a:ext>
              </a:extLst>
            </p:cNvPr>
            <p:cNvSpPr>
              <a:spLocks noChangeArrowheads="1"/>
            </p:cNvSpPr>
            <p:nvPr/>
          </p:nvSpPr>
          <p:spPr bwMode="auto">
            <a:xfrm>
              <a:off x="3515" y="2888"/>
              <a:ext cx="78" cy="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88">
              <a:extLst>
                <a:ext uri="{FF2B5EF4-FFF2-40B4-BE49-F238E27FC236}">
                  <a16:creationId xmlns:a16="http://schemas.microsoft.com/office/drawing/2014/main" id="{4FBF568D-C85C-234C-8043-509A802460BE}"/>
                </a:ext>
              </a:extLst>
            </p:cNvPr>
            <p:cNvSpPr>
              <a:spLocks/>
            </p:cNvSpPr>
            <p:nvPr/>
          </p:nvSpPr>
          <p:spPr bwMode="auto">
            <a:xfrm>
              <a:off x="3506" y="2937"/>
              <a:ext cx="126" cy="29"/>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4" name="Oval 89">
              <a:extLst>
                <a:ext uri="{FF2B5EF4-FFF2-40B4-BE49-F238E27FC236}">
                  <a16:creationId xmlns:a16="http://schemas.microsoft.com/office/drawing/2014/main" id="{5EF06B0A-90D1-CD49-A78F-6955C9453808}"/>
                </a:ext>
              </a:extLst>
            </p:cNvPr>
            <p:cNvSpPr>
              <a:spLocks noChangeArrowheads="1"/>
            </p:cNvSpPr>
            <p:nvPr/>
          </p:nvSpPr>
          <p:spPr bwMode="auto">
            <a:xfrm>
              <a:off x="3572" y="2905"/>
              <a:ext cx="51" cy="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90">
              <a:extLst>
                <a:ext uri="{FF2B5EF4-FFF2-40B4-BE49-F238E27FC236}">
                  <a16:creationId xmlns:a16="http://schemas.microsoft.com/office/drawing/2014/main" id="{FBFC1DA4-7F59-E646-9BF3-D3C80D824FA6}"/>
                </a:ext>
              </a:extLst>
            </p:cNvPr>
            <p:cNvSpPr>
              <a:spLocks/>
            </p:cNvSpPr>
            <p:nvPr/>
          </p:nvSpPr>
          <p:spPr bwMode="auto">
            <a:xfrm>
              <a:off x="3413" y="2781"/>
              <a:ext cx="312" cy="278"/>
            </a:xfrm>
            <a:custGeom>
              <a:avLst/>
              <a:gdLst>
                <a:gd name="T0" fmla="*/ 682 w 1365"/>
                <a:gd name="T1" fmla="*/ 1365 h 1365"/>
                <a:gd name="T2" fmla="*/ 1365 w 1365"/>
                <a:gd name="T3" fmla="*/ 682 h 1365"/>
                <a:gd name="T4" fmla="*/ 682 w 1365"/>
                <a:gd name="T5" fmla="*/ 0 h 1365"/>
                <a:gd name="T6" fmla="*/ 84 w 1365"/>
                <a:gd name="T7" fmla="*/ 353 h 1365"/>
                <a:gd name="T8" fmla="*/ 54 w 1365"/>
                <a:gd name="T9" fmla="*/ 409 h 1365"/>
                <a:gd name="T10" fmla="*/ 166 w 1365"/>
                <a:gd name="T11" fmla="*/ 471 h 1365"/>
                <a:gd name="T12" fmla="*/ 197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9" y="1365"/>
                    <a:pt x="1365" y="1059"/>
                    <a:pt x="1365" y="682"/>
                  </a:cubicBezTo>
                  <a:cubicBezTo>
                    <a:pt x="1365" y="306"/>
                    <a:pt x="1059" y="0"/>
                    <a:pt x="682" y="0"/>
                  </a:cubicBezTo>
                  <a:cubicBezTo>
                    <a:pt x="434" y="0"/>
                    <a:pt x="205" y="135"/>
                    <a:pt x="84" y="353"/>
                  </a:cubicBezTo>
                  <a:cubicBezTo>
                    <a:pt x="54" y="409"/>
                    <a:pt x="54" y="409"/>
                    <a:pt x="54" y="409"/>
                  </a:cubicBezTo>
                  <a:cubicBezTo>
                    <a:pt x="166" y="471"/>
                    <a:pt x="166" y="471"/>
                    <a:pt x="166" y="471"/>
                  </a:cubicBezTo>
                  <a:cubicBezTo>
                    <a:pt x="197" y="415"/>
                    <a:pt x="197" y="415"/>
                    <a:pt x="197"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91">
              <a:extLst>
                <a:ext uri="{FF2B5EF4-FFF2-40B4-BE49-F238E27FC236}">
                  <a16:creationId xmlns:a16="http://schemas.microsoft.com/office/drawing/2014/main" id="{79B9616F-D172-9449-B7DF-C14B13FBAB83}"/>
                </a:ext>
              </a:extLst>
            </p:cNvPr>
            <p:cNvSpPr>
              <a:spLocks/>
            </p:cNvSpPr>
            <p:nvPr/>
          </p:nvSpPr>
          <p:spPr bwMode="auto">
            <a:xfrm>
              <a:off x="3413" y="2811"/>
              <a:ext cx="88" cy="87"/>
            </a:xfrm>
            <a:custGeom>
              <a:avLst/>
              <a:gdLst>
                <a:gd name="T0" fmla="*/ 88 w 88"/>
                <a:gd name="T1" fmla="*/ 87 h 87"/>
                <a:gd name="T2" fmla="*/ 88 w 88"/>
                <a:gd name="T3" fmla="*/ 58 h 87"/>
                <a:gd name="T4" fmla="*/ 30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30" y="58"/>
                  </a:lnTo>
                  <a:lnTo>
                    <a:pt x="30" y="0"/>
                  </a:lnTo>
                  <a:lnTo>
                    <a:pt x="0" y="0"/>
                  </a:lnTo>
                  <a:lnTo>
                    <a:pt x="0" y="87"/>
                  </a:lnTo>
                  <a:lnTo>
                    <a:pt x="88" y="8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9BD1B5A8-2277-E744-9BCF-5810453E378C}"/>
              </a:ext>
            </a:extLst>
          </p:cNvPr>
          <p:cNvSpPr>
            <a:spLocks noGrp="1"/>
          </p:cNvSpPr>
          <p:nvPr>
            <p:ph type="title"/>
          </p:nvPr>
        </p:nvSpPr>
        <p:spPr>
          <a:xfrm>
            <a:off x="536732" y="325587"/>
            <a:ext cx="10818601" cy="503071"/>
          </a:xfrm>
        </p:spPr>
        <p:txBody>
          <a:bodyPr/>
          <a:lstStyle/>
          <a:p>
            <a:r>
              <a:rPr lang="en-US">
                <a:solidFill>
                  <a:schemeClr val="accent3"/>
                </a:solidFill>
              </a:rPr>
              <a:t>Enhanced business continuity across hybrid environments</a:t>
            </a:r>
          </a:p>
        </p:txBody>
      </p:sp>
      <p:pic>
        <p:nvPicPr>
          <p:cNvPr id="3" name="Graphic 2">
            <a:extLst>
              <a:ext uri="{FF2B5EF4-FFF2-40B4-BE49-F238E27FC236}">
                <a16:creationId xmlns:a16="http://schemas.microsoft.com/office/drawing/2014/main" id="{21565FCD-47A8-45E8-BDAC-C41B15A6B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3378" y="2158810"/>
            <a:ext cx="624427" cy="673032"/>
          </a:xfrm>
          <a:prstGeom prst="rect">
            <a:avLst/>
          </a:prstGeom>
        </p:spPr>
      </p:pic>
      <p:grpSp>
        <p:nvGrpSpPr>
          <p:cNvPr id="37" name="Group 36">
            <a:extLst>
              <a:ext uri="{FF2B5EF4-FFF2-40B4-BE49-F238E27FC236}">
                <a16:creationId xmlns:a16="http://schemas.microsoft.com/office/drawing/2014/main" id="{8B6264DE-9599-47CB-889F-1E227367B771}"/>
              </a:ext>
            </a:extLst>
          </p:cNvPr>
          <p:cNvGrpSpPr/>
          <p:nvPr/>
        </p:nvGrpSpPr>
        <p:grpSpPr>
          <a:xfrm>
            <a:off x="4365295" y="2228220"/>
            <a:ext cx="637950" cy="534212"/>
            <a:chOff x="4555801" y="2623481"/>
            <a:chExt cx="637950" cy="534212"/>
          </a:xfrm>
        </p:grpSpPr>
        <p:sp>
          <p:nvSpPr>
            <p:cNvPr id="5" name="Freeform 128">
              <a:extLst>
                <a:ext uri="{FF2B5EF4-FFF2-40B4-BE49-F238E27FC236}">
                  <a16:creationId xmlns:a16="http://schemas.microsoft.com/office/drawing/2014/main" id="{BA978E6C-35A1-47FE-8A27-DEB752A920D7}"/>
                </a:ext>
              </a:extLst>
            </p:cNvPr>
            <p:cNvSpPr>
              <a:spLocks/>
            </p:cNvSpPr>
            <p:nvPr/>
          </p:nvSpPr>
          <p:spPr bwMode="auto">
            <a:xfrm>
              <a:off x="4555801" y="2623481"/>
              <a:ext cx="403501" cy="50579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cloud 4" descr="cloud">
              <a:extLst>
                <a:ext uri="{FF2B5EF4-FFF2-40B4-BE49-F238E27FC236}">
                  <a16:creationId xmlns:a16="http://schemas.microsoft.com/office/drawing/2014/main" id="{9002BFA7-5D1A-429F-98BB-CCF51B010D9D}"/>
                </a:ext>
              </a:extLst>
            </p:cNvPr>
            <p:cNvSpPr>
              <a:spLocks noChangeAspect="1"/>
            </p:cNvSpPr>
            <p:nvPr/>
          </p:nvSpPr>
          <p:spPr bwMode="auto">
            <a:xfrm flipV="1">
              <a:off x="4745502" y="2910596"/>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light"/>
                <a:ea typeface="+mn-ea"/>
                <a:cs typeface="+mn-cs"/>
              </a:endParaRPr>
            </a:p>
          </p:txBody>
        </p:sp>
      </p:grpSp>
      <p:sp>
        <p:nvSpPr>
          <p:cNvPr id="28" name="Rectangle 27">
            <a:extLst>
              <a:ext uri="{FF2B5EF4-FFF2-40B4-BE49-F238E27FC236}">
                <a16:creationId xmlns:a16="http://schemas.microsoft.com/office/drawing/2014/main" id="{F0671F48-0665-4E54-BADD-36EE7FC66FF3}"/>
              </a:ext>
            </a:extLst>
          </p:cNvPr>
          <p:cNvSpPr/>
          <p:nvPr/>
        </p:nvSpPr>
        <p:spPr>
          <a:xfrm>
            <a:off x="706869" y="3047530"/>
            <a:ext cx="2419034" cy="830997"/>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One-click backup for VMs and databases with </a:t>
            </a:r>
          </a:p>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Backup</a:t>
            </a:r>
          </a:p>
        </p:txBody>
      </p:sp>
      <p:sp>
        <p:nvSpPr>
          <p:cNvPr id="29" name="Rectangle 28">
            <a:extLst>
              <a:ext uri="{FF2B5EF4-FFF2-40B4-BE49-F238E27FC236}">
                <a16:creationId xmlns:a16="http://schemas.microsoft.com/office/drawing/2014/main" id="{B4A7772C-8329-4DAA-B23B-52FDB6ADEBAA}"/>
              </a:ext>
            </a:extLst>
          </p:cNvPr>
          <p:cNvSpPr/>
          <p:nvPr/>
        </p:nvSpPr>
        <p:spPr>
          <a:xfrm>
            <a:off x="3356337" y="3072321"/>
            <a:ext cx="2632773" cy="830997"/>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Data encryption &amp; multi-factor authentication with </a:t>
            </a: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Backup</a:t>
            </a:r>
          </a:p>
        </p:txBody>
      </p:sp>
      <p:sp>
        <p:nvSpPr>
          <p:cNvPr id="31" name="Rectangle 30">
            <a:extLst>
              <a:ext uri="{FF2B5EF4-FFF2-40B4-BE49-F238E27FC236}">
                <a16:creationId xmlns:a16="http://schemas.microsoft.com/office/drawing/2014/main" id="{8C6ABC32-C529-4354-9E74-B70419A53975}"/>
              </a:ext>
            </a:extLst>
          </p:cNvPr>
          <p:cNvSpPr/>
          <p:nvPr/>
        </p:nvSpPr>
        <p:spPr>
          <a:xfrm>
            <a:off x="6267558" y="3047529"/>
            <a:ext cx="2587667" cy="830997"/>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Recover data and apps quickly and reliably</a:t>
            </a:r>
          </a:p>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with </a:t>
            </a: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Site Recovery</a:t>
            </a:r>
          </a:p>
        </p:txBody>
      </p:sp>
      <p:sp>
        <p:nvSpPr>
          <p:cNvPr id="43" name="TextBox 42">
            <a:extLst>
              <a:ext uri="{FF2B5EF4-FFF2-40B4-BE49-F238E27FC236}">
                <a16:creationId xmlns:a16="http://schemas.microsoft.com/office/drawing/2014/main" id="{72023B01-A176-435C-9115-E6A965D2CBA3}"/>
              </a:ext>
            </a:extLst>
          </p:cNvPr>
          <p:cNvSpPr txBox="1"/>
          <p:nvPr/>
        </p:nvSpPr>
        <p:spPr>
          <a:xfrm>
            <a:off x="1126960" y="4721008"/>
            <a:ext cx="2401503"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High Availability</a:t>
            </a:r>
          </a:p>
        </p:txBody>
      </p:sp>
      <p:sp>
        <p:nvSpPr>
          <p:cNvPr id="44" name="TextBox 43">
            <a:extLst>
              <a:ext uri="{FF2B5EF4-FFF2-40B4-BE49-F238E27FC236}">
                <a16:creationId xmlns:a16="http://schemas.microsoft.com/office/drawing/2014/main" id="{3E673486-ABD4-4962-A1C3-4087A90E673F}"/>
              </a:ext>
            </a:extLst>
          </p:cNvPr>
          <p:cNvSpPr txBox="1"/>
          <p:nvPr/>
        </p:nvSpPr>
        <p:spPr>
          <a:xfrm>
            <a:off x="1529202" y="5039448"/>
            <a:ext cx="1157368"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 </a:t>
            </a:r>
            <a:br>
              <a:rPr kumimoji="0" lang="en-US" sz="105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Isolated VM failure</a:t>
            </a:r>
          </a:p>
        </p:txBody>
      </p:sp>
      <p:sp>
        <p:nvSpPr>
          <p:cNvPr id="45" name="TextBox 44">
            <a:extLst>
              <a:ext uri="{FF2B5EF4-FFF2-40B4-BE49-F238E27FC236}">
                <a16:creationId xmlns:a16="http://schemas.microsoft.com/office/drawing/2014/main" id="{4C7A4807-FCDA-4B7B-B79C-34850FD60D57}"/>
              </a:ext>
            </a:extLst>
          </p:cNvPr>
          <p:cNvSpPr txBox="1"/>
          <p:nvPr/>
        </p:nvSpPr>
        <p:spPr>
          <a:xfrm>
            <a:off x="3985484" y="5039448"/>
            <a:ext cx="1021113"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99.95% </a:t>
            </a:r>
            <a:b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Hardware failure</a:t>
            </a:r>
          </a:p>
        </p:txBody>
      </p:sp>
      <p:sp>
        <p:nvSpPr>
          <p:cNvPr id="46" name="TextBox 45">
            <a:extLst>
              <a:ext uri="{FF2B5EF4-FFF2-40B4-BE49-F238E27FC236}">
                <a16:creationId xmlns:a16="http://schemas.microsoft.com/office/drawing/2014/main" id="{EA27FE4F-3174-47FB-A070-EA5BD50D138F}"/>
              </a:ext>
            </a:extLst>
          </p:cNvPr>
          <p:cNvSpPr txBox="1"/>
          <p:nvPr/>
        </p:nvSpPr>
        <p:spPr>
          <a:xfrm>
            <a:off x="6328882" y="5039448"/>
            <a:ext cx="1468351"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 </a:t>
            </a:r>
          </a:p>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Entire datacenter failure</a:t>
            </a:r>
          </a:p>
        </p:txBody>
      </p:sp>
      <p:sp>
        <p:nvSpPr>
          <p:cNvPr id="47" name="TextBox 46">
            <a:extLst>
              <a:ext uri="{FF2B5EF4-FFF2-40B4-BE49-F238E27FC236}">
                <a16:creationId xmlns:a16="http://schemas.microsoft.com/office/drawing/2014/main" id="{70EC0797-C046-46E4-8AF0-7FF79407ED60}"/>
              </a:ext>
            </a:extLst>
          </p:cNvPr>
          <p:cNvSpPr txBox="1"/>
          <p:nvPr/>
        </p:nvSpPr>
        <p:spPr>
          <a:xfrm>
            <a:off x="9107817" y="5039448"/>
            <a:ext cx="1474314"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Minimal RPO/RTO</a:t>
            </a:r>
          </a:p>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Entire region failure</a:t>
            </a:r>
          </a:p>
        </p:txBody>
      </p:sp>
      <p:grpSp>
        <p:nvGrpSpPr>
          <p:cNvPr id="48" name="Group 47">
            <a:extLst>
              <a:ext uri="{FF2B5EF4-FFF2-40B4-BE49-F238E27FC236}">
                <a16:creationId xmlns:a16="http://schemas.microsoft.com/office/drawing/2014/main" id="{796342B4-29BE-4E66-9C08-F8AEFF1CFF16}"/>
              </a:ext>
            </a:extLst>
          </p:cNvPr>
          <p:cNvGrpSpPr/>
          <p:nvPr/>
        </p:nvGrpSpPr>
        <p:grpSpPr>
          <a:xfrm>
            <a:off x="1149290" y="4605218"/>
            <a:ext cx="9861066" cy="246221"/>
            <a:chOff x="1319320" y="4453342"/>
            <a:chExt cx="9861066" cy="246221"/>
          </a:xfrm>
        </p:grpSpPr>
        <p:cxnSp>
          <p:nvCxnSpPr>
            <p:cNvPr id="49" name="Straight Connector 48">
              <a:extLst>
                <a:ext uri="{FF2B5EF4-FFF2-40B4-BE49-F238E27FC236}">
                  <a16:creationId xmlns:a16="http://schemas.microsoft.com/office/drawing/2014/main" id="{8F2B802E-497A-4F75-AE36-DCF177BA432C}"/>
                </a:ext>
              </a:extLst>
            </p:cNvPr>
            <p:cNvCxnSpPr>
              <a:cxnSpLocks/>
            </p:cNvCxnSpPr>
            <p:nvPr/>
          </p:nvCxnSpPr>
          <p:spPr>
            <a:xfrm>
              <a:off x="1319320" y="4607230"/>
              <a:ext cx="9861066" cy="0"/>
            </a:xfrm>
            <a:prstGeom prst="line">
              <a:avLst/>
            </a:prstGeom>
            <a:noFill/>
            <a:ln w="9525" cap="flat" cmpd="sng" algn="ctr">
              <a:solidFill>
                <a:srgbClr val="50E6FF"/>
              </a:solidFill>
              <a:prstDash val="solid"/>
              <a:headEnd type="none" w="lg" len="med"/>
              <a:tailEnd type="none" w="lg" len="med"/>
            </a:ln>
            <a:effectLst/>
          </p:spPr>
        </p:cxnSp>
        <p:sp>
          <p:nvSpPr>
            <p:cNvPr id="50" name="TextBox 49">
              <a:extLst>
                <a:ext uri="{FF2B5EF4-FFF2-40B4-BE49-F238E27FC236}">
                  <a16:creationId xmlns:a16="http://schemas.microsoft.com/office/drawing/2014/main" id="{3151B893-56D3-4630-971B-8EAEFED40460}"/>
                </a:ext>
              </a:extLst>
            </p:cNvPr>
            <p:cNvSpPr txBox="1"/>
            <p:nvPr/>
          </p:nvSpPr>
          <p:spPr>
            <a:xfrm>
              <a:off x="5383408" y="4453342"/>
              <a:ext cx="1582164" cy="246221"/>
            </a:xfrm>
            <a:prstGeom prst="rect">
              <a:avLst/>
            </a:prstGeom>
            <a:solidFill>
              <a:srgbClr val="000000"/>
            </a:solid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High Availability </a:t>
              </a:r>
            </a:p>
          </p:txBody>
        </p:sp>
      </p:grpSp>
      <p:sp>
        <p:nvSpPr>
          <p:cNvPr id="38" name="TextBox 37">
            <a:extLst>
              <a:ext uri="{FF2B5EF4-FFF2-40B4-BE49-F238E27FC236}">
                <a16:creationId xmlns:a16="http://schemas.microsoft.com/office/drawing/2014/main" id="{88FEF250-4078-440C-9460-4C71A4F68655}"/>
              </a:ext>
            </a:extLst>
          </p:cNvPr>
          <p:cNvSpPr txBox="1"/>
          <p:nvPr/>
        </p:nvSpPr>
        <p:spPr>
          <a:xfrm>
            <a:off x="9184720" y="3047529"/>
            <a:ext cx="2632773"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Connected branch offices, datacenters, 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with </a:t>
            </a: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Virtual WAN</a:t>
            </a:r>
          </a:p>
        </p:txBody>
      </p:sp>
      <p:sp>
        <p:nvSpPr>
          <p:cNvPr id="27" name="Freeform 9">
            <a:extLst>
              <a:ext uri="{FF2B5EF4-FFF2-40B4-BE49-F238E27FC236}">
                <a16:creationId xmlns:a16="http://schemas.microsoft.com/office/drawing/2014/main" id="{4358E2B9-1767-4111-86ED-A942D6308974}"/>
              </a:ext>
            </a:extLst>
          </p:cNvPr>
          <p:cNvSpPr>
            <a:spLocks noEditPoints="1"/>
          </p:cNvSpPr>
          <p:nvPr/>
        </p:nvSpPr>
        <p:spPr bwMode="auto">
          <a:xfrm>
            <a:off x="10202387" y="2346137"/>
            <a:ext cx="475795" cy="431270"/>
          </a:xfrm>
          <a:custGeom>
            <a:avLst/>
            <a:gdLst>
              <a:gd name="T0" fmla="*/ 1156 w 1565"/>
              <a:gd name="T1" fmla="*/ 241 h 1574"/>
              <a:gd name="T2" fmla="*/ 762 w 1565"/>
              <a:gd name="T3" fmla="*/ 0 h 1574"/>
              <a:gd name="T4" fmla="*/ 325 w 1565"/>
              <a:gd name="T5" fmla="*/ 382 h 1574"/>
              <a:gd name="T6" fmla="*/ 0 w 1565"/>
              <a:gd name="T7" fmla="*/ 733 h 1574"/>
              <a:gd name="T8" fmla="*/ 351 w 1565"/>
              <a:gd name="T9" fmla="*/ 1084 h 1574"/>
              <a:gd name="T10" fmla="*/ 425 w 1565"/>
              <a:gd name="T11" fmla="*/ 1084 h 1574"/>
              <a:gd name="T12" fmla="*/ 425 w 1565"/>
              <a:gd name="T13" fmla="*/ 1574 h 1574"/>
              <a:gd name="T14" fmla="*/ 1356 w 1565"/>
              <a:gd name="T15" fmla="*/ 1574 h 1574"/>
              <a:gd name="T16" fmla="*/ 1356 w 1565"/>
              <a:gd name="T17" fmla="*/ 1026 h 1574"/>
              <a:gd name="T18" fmla="*/ 1565 w 1565"/>
              <a:gd name="T19" fmla="*/ 663 h 1574"/>
              <a:gd name="T20" fmla="*/ 1156 w 1565"/>
              <a:gd name="T21" fmla="*/ 241 h 1574"/>
              <a:gd name="T22" fmla="*/ 1269 w 1565"/>
              <a:gd name="T23" fmla="*/ 1486 h 1574"/>
              <a:gd name="T24" fmla="*/ 512 w 1565"/>
              <a:gd name="T25" fmla="*/ 1486 h 1574"/>
              <a:gd name="T26" fmla="*/ 512 w 1565"/>
              <a:gd name="T27" fmla="*/ 694 h 1574"/>
              <a:gd name="T28" fmla="*/ 544 w 1565"/>
              <a:gd name="T29" fmla="*/ 694 h 1574"/>
              <a:gd name="T30" fmla="*/ 869 w 1565"/>
              <a:gd name="T31" fmla="*/ 694 h 1574"/>
              <a:gd name="T32" fmla="*/ 1269 w 1565"/>
              <a:gd name="T33" fmla="*/ 694 h 1574"/>
              <a:gd name="T34" fmla="*/ 1269 w 1565"/>
              <a:gd name="T35" fmla="*/ 1486 h 1574"/>
              <a:gd name="T36" fmla="*/ 631 w 1565"/>
              <a:gd name="T37" fmla="*/ 607 h 1574"/>
              <a:gd name="T38" fmla="*/ 631 w 1565"/>
              <a:gd name="T39" fmla="*/ 530 h 1574"/>
              <a:gd name="T40" fmla="*/ 782 w 1565"/>
              <a:gd name="T41" fmla="*/ 530 h 1574"/>
              <a:gd name="T42" fmla="*/ 782 w 1565"/>
              <a:gd name="T43" fmla="*/ 607 h 1574"/>
              <a:gd name="T44" fmla="*/ 631 w 1565"/>
              <a:gd name="T45" fmla="*/ 607 h 1574"/>
              <a:gd name="T46" fmla="*/ 1356 w 1565"/>
              <a:gd name="T47" fmla="*/ 903 h 1574"/>
              <a:gd name="T48" fmla="*/ 1356 w 1565"/>
              <a:gd name="T49" fmla="*/ 607 h 1574"/>
              <a:gd name="T50" fmla="*/ 869 w 1565"/>
              <a:gd name="T51" fmla="*/ 607 h 1574"/>
              <a:gd name="T52" fmla="*/ 869 w 1565"/>
              <a:gd name="T53" fmla="*/ 442 h 1574"/>
              <a:gd name="T54" fmla="*/ 544 w 1565"/>
              <a:gd name="T55" fmla="*/ 442 h 1574"/>
              <a:gd name="T56" fmla="*/ 544 w 1565"/>
              <a:gd name="T57" fmla="*/ 607 h 1574"/>
              <a:gd name="T58" fmla="*/ 425 w 1565"/>
              <a:gd name="T59" fmla="*/ 607 h 1574"/>
              <a:gd name="T60" fmla="*/ 425 w 1565"/>
              <a:gd name="T61" fmla="*/ 984 h 1574"/>
              <a:gd name="T62" fmla="*/ 351 w 1565"/>
              <a:gd name="T63" fmla="*/ 984 h 1574"/>
              <a:gd name="T64" fmla="*/ 100 w 1565"/>
              <a:gd name="T65" fmla="*/ 733 h 1574"/>
              <a:gd name="T66" fmla="*/ 351 w 1565"/>
              <a:gd name="T67" fmla="*/ 482 h 1574"/>
              <a:gd name="T68" fmla="*/ 420 w 1565"/>
              <a:gd name="T69" fmla="*/ 482 h 1574"/>
              <a:gd name="T70" fmla="*/ 422 w 1565"/>
              <a:gd name="T71" fmla="*/ 433 h 1574"/>
              <a:gd name="T72" fmla="*/ 762 w 1565"/>
              <a:gd name="T73" fmla="*/ 101 h 1574"/>
              <a:gd name="T74" fmla="*/ 1078 w 1565"/>
              <a:gd name="T75" fmla="*/ 311 h 1574"/>
              <a:gd name="T76" fmla="*/ 1091 w 1565"/>
              <a:gd name="T77" fmla="*/ 344 h 1574"/>
              <a:gd name="T78" fmla="*/ 1134 w 1565"/>
              <a:gd name="T79" fmla="*/ 342 h 1574"/>
              <a:gd name="T80" fmla="*/ 1144 w 1565"/>
              <a:gd name="T81" fmla="*/ 341 h 1574"/>
              <a:gd name="T82" fmla="*/ 1465 w 1565"/>
              <a:gd name="T83" fmla="*/ 663 h 1574"/>
              <a:gd name="T84" fmla="*/ 1356 w 1565"/>
              <a:gd name="T85" fmla="*/ 903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5" h="1574">
                <a:moveTo>
                  <a:pt x="1156" y="241"/>
                </a:moveTo>
                <a:cubicBezTo>
                  <a:pt x="1081" y="94"/>
                  <a:pt x="930" y="0"/>
                  <a:pt x="762" y="0"/>
                </a:cubicBezTo>
                <a:cubicBezTo>
                  <a:pt x="542" y="0"/>
                  <a:pt x="356" y="168"/>
                  <a:pt x="325" y="382"/>
                </a:cubicBezTo>
                <a:cubicBezTo>
                  <a:pt x="144" y="396"/>
                  <a:pt x="0" y="548"/>
                  <a:pt x="0" y="733"/>
                </a:cubicBezTo>
                <a:cubicBezTo>
                  <a:pt x="0" y="926"/>
                  <a:pt x="157" y="1084"/>
                  <a:pt x="351" y="1084"/>
                </a:cubicBezTo>
                <a:cubicBezTo>
                  <a:pt x="425" y="1084"/>
                  <a:pt x="425" y="1084"/>
                  <a:pt x="425" y="1084"/>
                </a:cubicBezTo>
                <a:cubicBezTo>
                  <a:pt x="425" y="1493"/>
                  <a:pt x="425" y="1574"/>
                  <a:pt x="425" y="1574"/>
                </a:cubicBezTo>
                <a:cubicBezTo>
                  <a:pt x="1356" y="1574"/>
                  <a:pt x="1356" y="1574"/>
                  <a:pt x="1356" y="1574"/>
                </a:cubicBezTo>
                <a:cubicBezTo>
                  <a:pt x="1356" y="1341"/>
                  <a:pt x="1356" y="1163"/>
                  <a:pt x="1356" y="1026"/>
                </a:cubicBezTo>
                <a:cubicBezTo>
                  <a:pt x="1481" y="953"/>
                  <a:pt x="1565" y="818"/>
                  <a:pt x="1565" y="663"/>
                </a:cubicBezTo>
                <a:cubicBezTo>
                  <a:pt x="1565" y="434"/>
                  <a:pt x="1383" y="248"/>
                  <a:pt x="1156" y="241"/>
                </a:cubicBezTo>
                <a:close/>
                <a:moveTo>
                  <a:pt x="1269" y="1486"/>
                </a:moveTo>
                <a:cubicBezTo>
                  <a:pt x="512" y="1486"/>
                  <a:pt x="512" y="1486"/>
                  <a:pt x="512" y="1486"/>
                </a:cubicBezTo>
                <a:cubicBezTo>
                  <a:pt x="512" y="756"/>
                  <a:pt x="512" y="694"/>
                  <a:pt x="512" y="694"/>
                </a:cubicBezTo>
                <a:cubicBezTo>
                  <a:pt x="544" y="694"/>
                  <a:pt x="544" y="694"/>
                  <a:pt x="544" y="694"/>
                </a:cubicBezTo>
                <a:cubicBezTo>
                  <a:pt x="869" y="694"/>
                  <a:pt x="869" y="694"/>
                  <a:pt x="869" y="694"/>
                </a:cubicBezTo>
                <a:cubicBezTo>
                  <a:pt x="1269" y="694"/>
                  <a:pt x="1269" y="694"/>
                  <a:pt x="1269" y="694"/>
                </a:cubicBezTo>
                <a:cubicBezTo>
                  <a:pt x="1269" y="1378"/>
                  <a:pt x="1269" y="1486"/>
                  <a:pt x="1269" y="1486"/>
                </a:cubicBezTo>
                <a:close/>
                <a:moveTo>
                  <a:pt x="631" y="607"/>
                </a:moveTo>
                <a:cubicBezTo>
                  <a:pt x="631" y="530"/>
                  <a:pt x="631" y="530"/>
                  <a:pt x="631" y="530"/>
                </a:cubicBezTo>
                <a:cubicBezTo>
                  <a:pt x="782" y="530"/>
                  <a:pt x="782" y="530"/>
                  <a:pt x="782" y="530"/>
                </a:cubicBezTo>
                <a:cubicBezTo>
                  <a:pt x="782" y="607"/>
                  <a:pt x="782" y="607"/>
                  <a:pt x="782" y="607"/>
                </a:cubicBezTo>
                <a:cubicBezTo>
                  <a:pt x="631" y="607"/>
                  <a:pt x="631" y="607"/>
                  <a:pt x="631" y="607"/>
                </a:cubicBezTo>
                <a:close/>
                <a:moveTo>
                  <a:pt x="1356" y="903"/>
                </a:moveTo>
                <a:cubicBezTo>
                  <a:pt x="1356" y="662"/>
                  <a:pt x="1356" y="607"/>
                  <a:pt x="1356" y="607"/>
                </a:cubicBezTo>
                <a:cubicBezTo>
                  <a:pt x="869" y="607"/>
                  <a:pt x="869" y="607"/>
                  <a:pt x="869" y="607"/>
                </a:cubicBezTo>
                <a:cubicBezTo>
                  <a:pt x="869" y="442"/>
                  <a:pt x="869" y="442"/>
                  <a:pt x="869" y="442"/>
                </a:cubicBezTo>
                <a:cubicBezTo>
                  <a:pt x="544" y="442"/>
                  <a:pt x="544" y="442"/>
                  <a:pt x="544" y="442"/>
                </a:cubicBezTo>
                <a:cubicBezTo>
                  <a:pt x="544" y="607"/>
                  <a:pt x="544" y="607"/>
                  <a:pt x="544" y="607"/>
                </a:cubicBezTo>
                <a:cubicBezTo>
                  <a:pt x="425" y="607"/>
                  <a:pt x="425" y="607"/>
                  <a:pt x="425" y="607"/>
                </a:cubicBezTo>
                <a:cubicBezTo>
                  <a:pt x="425" y="753"/>
                  <a:pt x="425" y="877"/>
                  <a:pt x="425" y="984"/>
                </a:cubicBezTo>
                <a:cubicBezTo>
                  <a:pt x="351" y="984"/>
                  <a:pt x="351" y="984"/>
                  <a:pt x="351" y="984"/>
                </a:cubicBezTo>
                <a:cubicBezTo>
                  <a:pt x="213" y="984"/>
                  <a:pt x="100" y="871"/>
                  <a:pt x="100" y="733"/>
                </a:cubicBezTo>
                <a:cubicBezTo>
                  <a:pt x="100" y="594"/>
                  <a:pt x="213" y="482"/>
                  <a:pt x="351" y="482"/>
                </a:cubicBezTo>
                <a:cubicBezTo>
                  <a:pt x="420" y="482"/>
                  <a:pt x="420" y="482"/>
                  <a:pt x="420" y="482"/>
                </a:cubicBezTo>
                <a:cubicBezTo>
                  <a:pt x="422" y="433"/>
                  <a:pt x="422" y="433"/>
                  <a:pt x="422" y="433"/>
                </a:cubicBezTo>
                <a:cubicBezTo>
                  <a:pt x="427" y="250"/>
                  <a:pt x="580" y="101"/>
                  <a:pt x="762" y="101"/>
                </a:cubicBezTo>
                <a:cubicBezTo>
                  <a:pt x="901" y="101"/>
                  <a:pt x="1025" y="183"/>
                  <a:pt x="1078" y="311"/>
                </a:cubicBezTo>
                <a:cubicBezTo>
                  <a:pt x="1091" y="344"/>
                  <a:pt x="1091" y="344"/>
                  <a:pt x="1091" y="344"/>
                </a:cubicBezTo>
                <a:cubicBezTo>
                  <a:pt x="1134" y="342"/>
                  <a:pt x="1134" y="342"/>
                  <a:pt x="1134" y="342"/>
                </a:cubicBezTo>
                <a:cubicBezTo>
                  <a:pt x="1137" y="342"/>
                  <a:pt x="1140" y="341"/>
                  <a:pt x="1144" y="341"/>
                </a:cubicBezTo>
                <a:cubicBezTo>
                  <a:pt x="1321" y="341"/>
                  <a:pt x="1465" y="485"/>
                  <a:pt x="1465" y="663"/>
                </a:cubicBezTo>
                <a:cubicBezTo>
                  <a:pt x="1465" y="758"/>
                  <a:pt x="1423" y="844"/>
                  <a:pt x="1356" y="903"/>
                </a:cubicBezTo>
                <a:close/>
              </a:path>
            </a:pathLst>
          </a:custGeom>
          <a:solidFill>
            <a:srgbClr val="FFFFFF"/>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0601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25">
            <a:extLst>
              <a:ext uri="{FF2B5EF4-FFF2-40B4-BE49-F238E27FC236}">
                <a16:creationId xmlns:a16="http://schemas.microsoft.com/office/drawing/2014/main" id="{E7ED6B57-81DA-4E75-AEC6-02A8CEE4683F}"/>
              </a:ext>
            </a:extLst>
          </p:cNvPr>
          <p:cNvGraphicFramePr>
            <a:graphicFrameLocks noGrp="1"/>
          </p:cNvGraphicFramePr>
          <p:nvPr/>
        </p:nvGraphicFramePr>
        <p:xfrm>
          <a:off x="667910" y="1624381"/>
          <a:ext cx="8032330" cy="2865120"/>
        </p:xfrm>
        <a:graphic>
          <a:graphicData uri="http://schemas.openxmlformats.org/drawingml/2006/table">
            <a:tbl>
              <a:tblPr>
                <a:tableStyleId>{5C22544A-7EE6-4342-B048-85BDC9FD1C3A}</a:tableStyleId>
              </a:tblPr>
              <a:tblGrid>
                <a:gridCol w="1606466">
                  <a:extLst>
                    <a:ext uri="{9D8B030D-6E8A-4147-A177-3AD203B41FA5}">
                      <a16:colId xmlns:a16="http://schemas.microsoft.com/office/drawing/2014/main" val="3728697909"/>
                    </a:ext>
                  </a:extLst>
                </a:gridCol>
                <a:gridCol w="1606466">
                  <a:extLst>
                    <a:ext uri="{9D8B030D-6E8A-4147-A177-3AD203B41FA5}">
                      <a16:colId xmlns:a16="http://schemas.microsoft.com/office/drawing/2014/main" val="2988424376"/>
                    </a:ext>
                  </a:extLst>
                </a:gridCol>
                <a:gridCol w="1606466">
                  <a:extLst>
                    <a:ext uri="{9D8B030D-6E8A-4147-A177-3AD203B41FA5}">
                      <a16:colId xmlns:a16="http://schemas.microsoft.com/office/drawing/2014/main" val="2059038276"/>
                    </a:ext>
                  </a:extLst>
                </a:gridCol>
                <a:gridCol w="1606466">
                  <a:extLst>
                    <a:ext uri="{9D8B030D-6E8A-4147-A177-3AD203B41FA5}">
                      <a16:colId xmlns:a16="http://schemas.microsoft.com/office/drawing/2014/main" val="591048136"/>
                    </a:ext>
                  </a:extLst>
                </a:gridCol>
                <a:gridCol w="1606466">
                  <a:extLst>
                    <a:ext uri="{9D8B030D-6E8A-4147-A177-3AD203B41FA5}">
                      <a16:colId xmlns:a16="http://schemas.microsoft.com/office/drawing/2014/main" val="3845722155"/>
                    </a:ext>
                  </a:extLst>
                </a:gridCol>
              </a:tblGrid>
              <a:tr h="142155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ENTRY LEVEL</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BURSTABLE</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GENERAL PURPOSE</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CONFIDENTIAL COMPUTING </a:t>
                      </a:r>
                      <a:endParaRPr lang="en-US" sz="800" kern="0" spc="200"/>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COMPUTE </a:t>
                      </a:r>
                      <a:r>
                        <a:rPr lang="en-US" sz="800" kern="0" spc="200">
                          <a:solidFill>
                            <a:schemeClr val="tx1"/>
                          </a:solidFill>
                          <a:cs typeface="Segoe UI Semibold" panose="020B0702040204020203" pitchFamily="34" charset="0"/>
                        </a:rPr>
                        <a:t>INTENSIVE</a:t>
                      </a:r>
                      <a:endParaRPr lang="en-US" sz="800" kern="0" spc="200"/>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158161"/>
                  </a:ext>
                </a:extLst>
              </a:tr>
              <a:tr h="1421554">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MEMORY  </a:t>
                      </a:r>
                      <a:r>
                        <a:rPr lang="en-US" sz="800" kern="0" spc="200">
                          <a:solidFill>
                            <a:schemeClr val="tx1"/>
                          </a:solidFill>
                          <a:cs typeface="Segoe UI Semibold" panose="020B0702040204020203" pitchFamily="34" charset="0"/>
                        </a:rPr>
                        <a:t>OPTIMIZED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GPU </a:t>
                      </a:r>
                      <a:r>
                        <a:rPr lang="en-US" sz="800" kern="0" spc="200">
                          <a:solidFill>
                            <a:schemeClr val="tx1"/>
                          </a:solidFill>
                          <a:cs typeface="Segoe UI Semibold" panose="020B0702040204020203" pitchFamily="34" charset="0"/>
                        </a:rPr>
                        <a:t>ACCELERATED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HIGH PERFORMANCE COMPUTING </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STORAGE </a:t>
                      </a:r>
                      <a:r>
                        <a:rPr lang="en-US" sz="800" kern="0" spc="200">
                          <a:solidFill>
                            <a:schemeClr val="tx1"/>
                          </a:solidFill>
                          <a:cs typeface="Segoe UI Semibold" panose="020B0702040204020203" pitchFamily="34" charset="0"/>
                        </a:rPr>
                        <a:t>OPTIMIZED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lang="en-US" sz="800" kern="0" spc="200">
                          <a:solidFill>
                            <a:schemeClr val="tx1"/>
                          </a:solidFill>
                          <a:cs typeface="Segoe UI Semibold" panose="020B0702040204020203" pitchFamily="34" charset="0"/>
                        </a:rPr>
                        <a:t>QUANTUM</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8379827"/>
                  </a:ext>
                </a:extLst>
              </a:tr>
            </a:tbl>
          </a:graphicData>
        </a:graphic>
      </p:graphicFrame>
      <p:sp>
        <p:nvSpPr>
          <p:cNvPr id="16" name="Title 15">
            <a:extLst>
              <a:ext uri="{FF2B5EF4-FFF2-40B4-BE49-F238E27FC236}">
                <a16:creationId xmlns:a16="http://schemas.microsoft.com/office/drawing/2014/main" id="{033E16BC-1B58-42FE-AB2E-9B3BB92AA29F}"/>
              </a:ext>
            </a:extLst>
          </p:cNvPr>
          <p:cNvSpPr>
            <a:spLocks noGrp="1"/>
          </p:cNvSpPr>
          <p:nvPr>
            <p:ph type="title"/>
          </p:nvPr>
        </p:nvSpPr>
        <p:spPr>
          <a:xfrm>
            <a:off x="456366" y="321831"/>
            <a:ext cx="11018520" cy="553998"/>
          </a:xfrm>
        </p:spPr>
        <p:txBody>
          <a:bodyPr/>
          <a:lstStyle/>
          <a:p>
            <a:pPr algn="l"/>
            <a:r>
              <a:rPr lang="en-US" spc="0" dirty="0">
                <a:ln>
                  <a:noFill/>
                </a:ln>
                <a:solidFill>
                  <a:srgbClr val="50E6FF"/>
                </a:solidFill>
                <a:latin typeface="Segoe UI Semibold"/>
                <a:ea typeface="+mj-ea"/>
                <a:cs typeface="+mj-cs"/>
              </a:rPr>
              <a:t>Best-in-class infrastructure for every workload</a:t>
            </a:r>
          </a:p>
        </p:txBody>
      </p:sp>
      <p:grpSp>
        <p:nvGrpSpPr>
          <p:cNvPr id="28" name="Group 27">
            <a:extLst>
              <a:ext uri="{FF2B5EF4-FFF2-40B4-BE49-F238E27FC236}">
                <a16:creationId xmlns:a16="http://schemas.microsoft.com/office/drawing/2014/main" id="{FC29932A-B9C9-480C-ADDC-C1C533FA30D0}"/>
              </a:ext>
            </a:extLst>
          </p:cNvPr>
          <p:cNvGrpSpPr>
            <a:grpSpLocks noChangeAspect="1"/>
          </p:cNvGrpSpPr>
          <p:nvPr/>
        </p:nvGrpSpPr>
        <p:grpSpPr>
          <a:xfrm>
            <a:off x="9422060" y="3602500"/>
            <a:ext cx="1996308" cy="2343248"/>
            <a:chOff x="8582813" y="1425894"/>
            <a:chExt cx="3373582" cy="3959880"/>
          </a:xfrm>
        </p:grpSpPr>
        <p:grpSp>
          <p:nvGrpSpPr>
            <p:cNvPr id="243" name="Group 242">
              <a:extLst>
                <a:ext uri="{FF2B5EF4-FFF2-40B4-BE49-F238E27FC236}">
                  <a16:creationId xmlns:a16="http://schemas.microsoft.com/office/drawing/2014/main" id="{411E2F53-7F2A-48E6-85F8-0EC8A78F06CB}"/>
                </a:ext>
              </a:extLst>
            </p:cNvPr>
            <p:cNvGrpSpPr/>
            <p:nvPr/>
          </p:nvGrpSpPr>
          <p:grpSpPr>
            <a:xfrm>
              <a:off x="8582813" y="1425894"/>
              <a:ext cx="3373582" cy="286063"/>
              <a:chOff x="7032197" y="1650269"/>
              <a:chExt cx="3373582" cy="286063"/>
            </a:xfrm>
          </p:grpSpPr>
          <p:sp>
            <p:nvSpPr>
              <p:cNvPr id="244" name="Rectangle 3">
                <a:extLst>
                  <a:ext uri="{FF2B5EF4-FFF2-40B4-BE49-F238E27FC236}">
                    <a16:creationId xmlns:a16="http://schemas.microsoft.com/office/drawing/2014/main" id="{8F2175A2-D978-4640-938A-B57EE4048963}"/>
                  </a:ext>
                </a:extLst>
              </p:cNvPr>
              <p:cNvSpPr/>
              <p:nvPr/>
            </p:nvSpPr>
            <p:spPr bwMode="auto">
              <a:xfrm>
                <a:off x="7032197" y="1807348"/>
                <a:ext cx="3373582" cy="101542"/>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245" name="TextBox 244">
                <a:extLst>
                  <a:ext uri="{FF2B5EF4-FFF2-40B4-BE49-F238E27FC236}">
                    <a16:creationId xmlns:a16="http://schemas.microsoft.com/office/drawing/2014/main" id="{7E306CE2-8550-49B7-BB14-E99D6DD69598}"/>
                  </a:ext>
                </a:extLst>
              </p:cNvPr>
              <p:cNvSpPr txBox="1"/>
              <p:nvPr/>
            </p:nvSpPr>
            <p:spPr>
              <a:xfrm>
                <a:off x="7588688" y="1650269"/>
                <a:ext cx="2267324" cy="286063"/>
              </a:xfrm>
              <a:prstGeom prst="rect">
                <a:avLst/>
              </a:prstGeom>
              <a:solidFill>
                <a:schemeClr val="bg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Semibold"/>
                    <a:ea typeface="+mn-ea"/>
                    <a:cs typeface="+mn-cs"/>
                  </a:rPr>
                  <a:t>PURPOSE - BUILT</a:t>
                </a:r>
              </a:p>
            </p:txBody>
          </p:sp>
        </p:grpSp>
        <p:sp>
          <p:nvSpPr>
            <p:cNvPr id="246" name="Rectangle 3">
              <a:extLst>
                <a:ext uri="{FF2B5EF4-FFF2-40B4-BE49-F238E27FC236}">
                  <a16:creationId xmlns:a16="http://schemas.microsoft.com/office/drawing/2014/main" id="{127F0200-AFC6-4C58-884D-5215AF551134}"/>
                </a:ext>
              </a:extLst>
            </p:cNvPr>
            <p:cNvSpPr/>
            <p:nvPr/>
          </p:nvSpPr>
          <p:spPr bwMode="auto">
            <a:xfrm flipV="1">
              <a:off x="8582813" y="5284232"/>
              <a:ext cx="3373582" cy="101542"/>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47E9CE28-300C-449F-BA4D-F8D1F1E79A9C}"/>
              </a:ext>
            </a:extLst>
          </p:cNvPr>
          <p:cNvGrpSpPr/>
          <p:nvPr/>
        </p:nvGrpSpPr>
        <p:grpSpPr>
          <a:xfrm>
            <a:off x="1373214" y="5082383"/>
            <a:ext cx="1331271" cy="555677"/>
            <a:chOff x="1609010" y="4893073"/>
            <a:chExt cx="1331271" cy="555677"/>
          </a:xfrm>
        </p:grpSpPr>
        <p:grpSp>
          <p:nvGrpSpPr>
            <p:cNvPr id="265" name="Group 264">
              <a:extLst>
                <a:ext uri="{FF2B5EF4-FFF2-40B4-BE49-F238E27FC236}">
                  <a16:creationId xmlns:a16="http://schemas.microsoft.com/office/drawing/2014/main" id="{038BF938-24B6-4D94-BAD1-C3B226269770}"/>
                </a:ext>
              </a:extLst>
            </p:cNvPr>
            <p:cNvGrpSpPr/>
            <p:nvPr/>
          </p:nvGrpSpPr>
          <p:grpSpPr>
            <a:xfrm>
              <a:off x="1785432" y="4893073"/>
              <a:ext cx="978436" cy="270209"/>
              <a:chOff x="2490292" y="4146639"/>
              <a:chExt cx="1245205" cy="343882"/>
            </a:xfrm>
          </p:grpSpPr>
          <p:grpSp>
            <p:nvGrpSpPr>
              <p:cNvPr id="325" name="Group 324">
                <a:extLst>
                  <a:ext uri="{FF2B5EF4-FFF2-40B4-BE49-F238E27FC236}">
                    <a16:creationId xmlns:a16="http://schemas.microsoft.com/office/drawing/2014/main" id="{6DAE9A1D-4B6D-49A5-A335-61AA76F846E4}"/>
                  </a:ext>
                </a:extLst>
              </p:cNvPr>
              <p:cNvGrpSpPr/>
              <p:nvPr/>
            </p:nvGrpSpPr>
            <p:grpSpPr>
              <a:xfrm>
                <a:off x="2490292" y="4146639"/>
                <a:ext cx="343800" cy="343882"/>
                <a:chOff x="4354130" y="2075422"/>
                <a:chExt cx="350694" cy="350778"/>
              </a:xfrm>
            </p:grpSpPr>
            <p:sp>
              <p:nvSpPr>
                <p:cNvPr id="334" name="StorageOptical_E958" title="Icon of a hard disk">
                  <a:extLst>
                    <a:ext uri="{FF2B5EF4-FFF2-40B4-BE49-F238E27FC236}">
                      <a16:creationId xmlns:a16="http://schemas.microsoft.com/office/drawing/2014/main" id="{92376752-3833-4575-8A7E-B01E4A760D0B}"/>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35" name="Straight Connector 334">
                  <a:extLst>
                    <a:ext uri="{FF2B5EF4-FFF2-40B4-BE49-F238E27FC236}">
                      <a16:creationId xmlns:a16="http://schemas.microsoft.com/office/drawing/2014/main" id="{A1A4DED9-4BF9-4D18-A998-F6F645EBE872}"/>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6" name="Straight Connector 335">
                  <a:extLst>
                    <a:ext uri="{FF2B5EF4-FFF2-40B4-BE49-F238E27FC236}">
                      <a16:creationId xmlns:a16="http://schemas.microsoft.com/office/drawing/2014/main" id="{8F49A235-A89B-47FE-A8A9-E049889F1E69}"/>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326" name="Group 325">
                <a:extLst>
                  <a:ext uri="{FF2B5EF4-FFF2-40B4-BE49-F238E27FC236}">
                    <a16:creationId xmlns:a16="http://schemas.microsoft.com/office/drawing/2014/main" id="{9094BED3-85A2-4B84-8D29-8B719E3DBCA6}"/>
                  </a:ext>
                </a:extLst>
              </p:cNvPr>
              <p:cNvGrpSpPr/>
              <p:nvPr/>
            </p:nvGrpSpPr>
            <p:grpSpPr>
              <a:xfrm>
                <a:off x="2940994" y="4146639"/>
                <a:ext cx="343800" cy="343882"/>
                <a:chOff x="4354130" y="2075422"/>
                <a:chExt cx="350694" cy="350778"/>
              </a:xfrm>
            </p:grpSpPr>
            <p:sp>
              <p:nvSpPr>
                <p:cNvPr id="331" name="StorageOptical_E958" title="Icon of a hard disk">
                  <a:extLst>
                    <a:ext uri="{FF2B5EF4-FFF2-40B4-BE49-F238E27FC236}">
                      <a16:creationId xmlns:a16="http://schemas.microsoft.com/office/drawing/2014/main" id="{EC73FA93-65A6-418E-9319-8DD645022031}"/>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32" name="Straight Connector 331">
                  <a:extLst>
                    <a:ext uri="{FF2B5EF4-FFF2-40B4-BE49-F238E27FC236}">
                      <a16:creationId xmlns:a16="http://schemas.microsoft.com/office/drawing/2014/main" id="{6A1BCC01-D0B3-4185-979E-2E2616AE2C34}"/>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3" name="Straight Connector 332">
                  <a:extLst>
                    <a:ext uri="{FF2B5EF4-FFF2-40B4-BE49-F238E27FC236}">
                      <a16:creationId xmlns:a16="http://schemas.microsoft.com/office/drawing/2014/main" id="{42E29769-05A7-4191-A6B0-42563D569C34}"/>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327" name="Group 326">
                <a:extLst>
                  <a:ext uri="{FF2B5EF4-FFF2-40B4-BE49-F238E27FC236}">
                    <a16:creationId xmlns:a16="http://schemas.microsoft.com/office/drawing/2014/main" id="{7593AB04-2DE0-44A6-A99C-AF535A2AAD22}"/>
                  </a:ext>
                </a:extLst>
              </p:cNvPr>
              <p:cNvGrpSpPr/>
              <p:nvPr/>
            </p:nvGrpSpPr>
            <p:grpSpPr>
              <a:xfrm>
                <a:off x="3391697" y="4146639"/>
                <a:ext cx="343800" cy="343882"/>
                <a:chOff x="4354130" y="2075422"/>
                <a:chExt cx="350694" cy="350778"/>
              </a:xfrm>
            </p:grpSpPr>
            <p:sp>
              <p:nvSpPr>
                <p:cNvPr id="328" name="StorageOptical_E958" title="Icon of a hard disk">
                  <a:extLst>
                    <a:ext uri="{FF2B5EF4-FFF2-40B4-BE49-F238E27FC236}">
                      <a16:creationId xmlns:a16="http://schemas.microsoft.com/office/drawing/2014/main" id="{5069E751-4F2F-414A-906E-761AFFB2D58C}"/>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29" name="Straight Connector 328">
                  <a:extLst>
                    <a:ext uri="{FF2B5EF4-FFF2-40B4-BE49-F238E27FC236}">
                      <a16:creationId xmlns:a16="http://schemas.microsoft.com/office/drawing/2014/main" id="{346F47AF-67ED-48BE-BAF9-BEB38ACCA972}"/>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0" name="Straight Connector 329">
                  <a:extLst>
                    <a:ext uri="{FF2B5EF4-FFF2-40B4-BE49-F238E27FC236}">
                      <a16:creationId xmlns:a16="http://schemas.microsoft.com/office/drawing/2014/main" id="{F22DC036-E291-4C0A-B274-B5EF5D700D10}"/>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sp>
          <p:nvSpPr>
            <p:cNvPr id="266" name="TextBox 265">
              <a:extLst>
                <a:ext uri="{FF2B5EF4-FFF2-40B4-BE49-F238E27FC236}">
                  <a16:creationId xmlns:a16="http://schemas.microsoft.com/office/drawing/2014/main" id="{2939F24E-EFE8-43FD-8111-BF35106BAAEF}"/>
                </a:ext>
              </a:extLst>
            </p:cNvPr>
            <p:cNvSpPr txBox="1"/>
            <p:nvPr/>
          </p:nvSpPr>
          <p:spPr>
            <a:xfrm>
              <a:off x="1609010" y="5244481"/>
              <a:ext cx="1331271"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Standard HDD</a:t>
              </a:r>
            </a:p>
          </p:txBody>
        </p:sp>
      </p:grpSp>
      <p:grpSp>
        <p:nvGrpSpPr>
          <p:cNvPr id="39" name="Group 38">
            <a:extLst>
              <a:ext uri="{FF2B5EF4-FFF2-40B4-BE49-F238E27FC236}">
                <a16:creationId xmlns:a16="http://schemas.microsoft.com/office/drawing/2014/main" id="{6E832B19-1F19-4157-B106-4F412644E3AC}"/>
              </a:ext>
            </a:extLst>
          </p:cNvPr>
          <p:cNvGrpSpPr/>
          <p:nvPr/>
        </p:nvGrpSpPr>
        <p:grpSpPr>
          <a:xfrm>
            <a:off x="3127888" y="5021361"/>
            <a:ext cx="1310140" cy="610508"/>
            <a:chOff x="3009911" y="4832051"/>
            <a:chExt cx="1310140" cy="610508"/>
          </a:xfrm>
        </p:grpSpPr>
        <p:grpSp>
          <p:nvGrpSpPr>
            <p:cNvPr id="262" name="Group 261">
              <a:extLst>
                <a:ext uri="{FF2B5EF4-FFF2-40B4-BE49-F238E27FC236}">
                  <a16:creationId xmlns:a16="http://schemas.microsoft.com/office/drawing/2014/main" id="{A7AB86C3-8A8A-4AA6-AD80-865BEE42DF34}"/>
                </a:ext>
              </a:extLst>
            </p:cNvPr>
            <p:cNvGrpSpPr/>
            <p:nvPr/>
          </p:nvGrpSpPr>
          <p:grpSpPr>
            <a:xfrm>
              <a:off x="3169962" y="4832051"/>
              <a:ext cx="990038" cy="335753"/>
              <a:chOff x="4421965" y="4051011"/>
              <a:chExt cx="1259973" cy="427296"/>
            </a:xfrm>
          </p:grpSpPr>
          <p:grpSp>
            <p:nvGrpSpPr>
              <p:cNvPr id="385" name="Group 384">
                <a:extLst>
                  <a:ext uri="{FF2B5EF4-FFF2-40B4-BE49-F238E27FC236}">
                    <a16:creationId xmlns:a16="http://schemas.microsoft.com/office/drawing/2014/main" id="{20C3130F-89C3-4A60-9BB5-A99B17704D6F}"/>
                  </a:ext>
                </a:extLst>
              </p:cNvPr>
              <p:cNvGrpSpPr>
                <a:grpSpLocks noChangeAspect="1"/>
              </p:cNvGrpSpPr>
              <p:nvPr/>
            </p:nvGrpSpPr>
            <p:grpSpPr>
              <a:xfrm>
                <a:off x="4421965" y="4051011"/>
                <a:ext cx="358571" cy="427296"/>
                <a:chOff x="5477750" y="5013499"/>
                <a:chExt cx="268565" cy="320040"/>
              </a:xfrm>
            </p:grpSpPr>
            <p:grpSp>
              <p:nvGrpSpPr>
                <p:cNvPr id="410" name="Group 409">
                  <a:extLst>
                    <a:ext uri="{FF2B5EF4-FFF2-40B4-BE49-F238E27FC236}">
                      <a16:creationId xmlns:a16="http://schemas.microsoft.com/office/drawing/2014/main" id="{9482FB59-B92B-4B7E-BA56-EDA6BFD8D9C2}"/>
                    </a:ext>
                  </a:extLst>
                </p:cNvPr>
                <p:cNvGrpSpPr/>
                <p:nvPr/>
              </p:nvGrpSpPr>
              <p:grpSpPr>
                <a:xfrm>
                  <a:off x="5477750" y="5013499"/>
                  <a:ext cx="268565" cy="320040"/>
                  <a:chOff x="5477750" y="5010341"/>
                  <a:chExt cx="268565" cy="320040"/>
                </a:xfrm>
              </p:grpSpPr>
              <p:sp>
                <p:nvSpPr>
                  <p:cNvPr id="415" name="Freeform 5">
                    <a:extLst>
                      <a:ext uri="{FF2B5EF4-FFF2-40B4-BE49-F238E27FC236}">
                        <a16:creationId xmlns:a16="http://schemas.microsoft.com/office/drawing/2014/main" id="{59B60A78-7F11-4833-B523-2F37B9723218}"/>
                      </a:ext>
                    </a:extLst>
                  </p:cNvPr>
                  <p:cNvSpPr>
                    <a:spLocks/>
                  </p:cNvSpPr>
                  <p:nvPr/>
                </p:nvSpPr>
                <p:spPr bwMode="auto">
                  <a:xfrm>
                    <a:off x="5477750"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94FA5368-3391-4EFC-A700-FD2896A8C403}"/>
                      </a:ext>
                    </a:extLst>
                  </p:cNvPr>
                  <p:cNvGrpSpPr/>
                  <p:nvPr/>
                </p:nvGrpSpPr>
                <p:grpSpPr>
                  <a:xfrm>
                    <a:off x="5518161" y="5046557"/>
                    <a:ext cx="187770" cy="208407"/>
                    <a:chOff x="5513643" y="5046557"/>
                    <a:chExt cx="187770" cy="208407"/>
                  </a:xfrm>
                  <a:solidFill>
                    <a:srgbClr val="0078D3"/>
                  </a:solidFill>
                </p:grpSpPr>
                <p:sp>
                  <p:nvSpPr>
                    <p:cNvPr id="417" name="Oval 416">
                      <a:extLst>
                        <a:ext uri="{FF2B5EF4-FFF2-40B4-BE49-F238E27FC236}">
                          <a16:creationId xmlns:a16="http://schemas.microsoft.com/office/drawing/2014/main" id="{2A4781EE-8B12-4B9C-904D-6B9EE18F32E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Oval 417">
                      <a:extLst>
                        <a:ext uri="{FF2B5EF4-FFF2-40B4-BE49-F238E27FC236}">
                          <a16:creationId xmlns:a16="http://schemas.microsoft.com/office/drawing/2014/main" id="{3D23D064-981C-4724-BB2D-9E402D0A933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9" name="Oval 418">
                      <a:extLst>
                        <a:ext uri="{FF2B5EF4-FFF2-40B4-BE49-F238E27FC236}">
                          <a16:creationId xmlns:a16="http://schemas.microsoft.com/office/drawing/2014/main" id="{CAA7385C-4E7E-4D61-88D5-7D7D5DB20FD5}"/>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Oval 419">
                      <a:extLst>
                        <a:ext uri="{FF2B5EF4-FFF2-40B4-BE49-F238E27FC236}">
                          <a16:creationId xmlns:a16="http://schemas.microsoft.com/office/drawing/2014/main" id="{DCA35600-251E-4131-97D7-AA6544E1C3C2}"/>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11" name="Group 410">
                  <a:extLst>
                    <a:ext uri="{FF2B5EF4-FFF2-40B4-BE49-F238E27FC236}">
                      <a16:creationId xmlns:a16="http://schemas.microsoft.com/office/drawing/2014/main" id="{A480325C-6B11-4619-9B7B-227ED7715D3F}"/>
                    </a:ext>
                  </a:extLst>
                </p:cNvPr>
                <p:cNvGrpSpPr/>
                <p:nvPr/>
              </p:nvGrpSpPr>
              <p:grpSpPr>
                <a:xfrm>
                  <a:off x="5571787" y="5284616"/>
                  <a:ext cx="80519" cy="48923"/>
                  <a:chOff x="5884568" y="5297481"/>
                  <a:chExt cx="80519" cy="48923"/>
                </a:xfrm>
              </p:grpSpPr>
              <p:sp>
                <p:nvSpPr>
                  <p:cNvPr id="412" name="Line 7">
                    <a:extLst>
                      <a:ext uri="{FF2B5EF4-FFF2-40B4-BE49-F238E27FC236}">
                        <a16:creationId xmlns:a16="http://schemas.microsoft.com/office/drawing/2014/main" id="{D479A9BE-55E4-4C64-A17C-F62877A5A1C8}"/>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13" name="Line 8">
                    <a:extLst>
                      <a:ext uri="{FF2B5EF4-FFF2-40B4-BE49-F238E27FC236}">
                        <a16:creationId xmlns:a16="http://schemas.microsoft.com/office/drawing/2014/main" id="{5968F365-93AB-4A70-ADFC-77F4DEE3B3B5}"/>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14" name="Line 9">
                    <a:extLst>
                      <a:ext uri="{FF2B5EF4-FFF2-40B4-BE49-F238E27FC236}">
                        <a16:creationId xmlns:a16="http://schemas.microsoft.com/office/drawing/2014/main" id="{7DC2B09E-7110-40B2-A11D-E1C8A77D1A22}"/>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86" name="Group 385">
                <a:extLst>
                  <a:ext uri="{FF2B5EF4-FFF2-40B4-BE49-F238E27FC236}">
                    <a16:creationId xmlns:a16="http://schemas.microsoft.com/office/drawing/2014/main" id="{6EB87F42-62E7-4127-B9CE-43A70BEB6086}"/>
                  </a:ext>
                </a:extLst>
              </p:cNvPr>
              <p:cNvGrpSpPr>
                <a:grpSpLocks noChangeAspect="1"/>
              </p:cNvGrpSpPr>
              <p:nvPr/>
            </p:nvGrpSpPr>
            <p:grpSpPr>
              <a:xfrm>
                <a:off x="4872665" y="4051011"/>
                <a:ext cx="358569" cy="427296"/>
                <a:chOff x="5477779" y="5013499"/>
                <a:chExt cx="268565" cy="320040"/>
              </a:xfrm>
            </p:grpSpPr>
            <p:grpSp>
              <p:nvGrpSpPr>
                <p:cNvPr id="399" name="Group 398">
                  <a:extLst>
                    <a:ext uri="{FF2B5EF4-FFF2-40B4-BE49-F238E27FC236}">
                      <a16:creationId xmlns:a16="http://schemas.microsoft.com/office/drawing/2014/main" id="{40298EF9-0C99-4998-A6FE-2565593D3B07}"/>
                    </a:ext>
                  </a:extLst>
                </p:cNvPr>
                <p:cNvGrpSpPr/>
                <p:nvPr/>
              </p:nvGrpSpPr>
              <p:grpSpPr>
                <a:xfrm>
                  <a:off x="5477779" y="5013499"/>
                  <a:ext cx="268565" cy="320040"/>
                  <a:chOff x="5477779" y="5010341"/>
                  <a:chExt cx="268565" cy="320040"/>
                </a:xfrm>
              </p:grpSpPr>
              <p:sp>
                <p:nvSpPr>
                  <p:cNvPr id="404" name="Freeform 5">
                    <a:extLst>
                      <a:ext uri="{FF2B5EF4-FFF2-40B4-BE49-F238E27FC236}">
                        <a16:creationId xmlns:a16="http://schemas.microsoft.com/office/drawing/2014/main" id="{15A99CA5-2538-4DE8-B0AE-0205578B02C5}"/>
                      </a:ext>
                    </a:extLst>
                  </p:cNvPr>
                  <p:cNvSpPr>
                    <a:spLocks/>
                  </p:cNvSpPr>
                  <p:nvPr/>
                </p:nvSpPr>
                <p:spPr bwMode="auto">
                  <a:xfrm>
                    <a:off x="5477779"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312C5F7F-3A01-478D-8BDC-32B91D8B5893}"/>
                      </a:ext>
                    </a:extLst>
                  </p:cNvPr>
                  <p:cNvGrpSpPr/>
                  <p:nvPr/>
                </p:nvGrpSpPr>
                <p:grpSpPr>
                  <a:xfrm>
                    <a:off x="5518161" y="5046557"/>
                    <a:ext cx="187770" cy="208407"/>
                    <a:chOff x="5513643" y="5046557"/>
                    <a:chExt cx="187770" cy="208407"/>
                  </a:xfrm>
                  <a:solidFill>
                    <a:srgbClr val="0078D3"/>
                  </a:solidFill>
                </p:grpSpPr>
                <p:sp>
                  <p:nvSpPr>
                    <p:cNvPr id="406" name="Oval 405">
                      <a:extLst>
                        <a:ext uri="{FF2B5EF4-FFF2-40B4-BE49-F238E27FC236}">
                          <a16:creationId xmlns:a16="http://schemas.microsoft.com/office/drawing/2014/main" id="{7E49AD01-E182-4BA2-ACC8-2B75E3A104FE}"/>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Oval 406">
                      <a:extLst>
                        <a:ext uri="{FF2B5EF4-FFF2-40B4-BE49-F238E27FC236}">
                          <a16:creationId xmlns:a16="http://schemas.microsoft.com/office/drawing/2014/main" id="{8B462239-7FDC-4F04-8FE8-A20BCFB98AC7}"/>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Oval 407">
                      <a:extLst>
                        <a:ext uri="{FF2B5EF4-FFF2-40B4-BE49-F238E27FC236}">
                          <a16:creationId xmlns:a16="http://schemas.microsoft.com/office/drawing/2014/main" id="{754DB007-82C6-4029-838D-42705597FFD6}"/>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Oval 408">
                      <a:extLst>
                        <a:ext uri="{FF2B5EF4-FFF2-40B4-BE49-F238E27FC236}">
                          <a16:creationId xmlns:a16="http://schemas.microsoft.com/office/drawing/2014/main" id="{6460DC75-7829-4109-9274-900316271D31}"/>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00" name="Group 399">
                  <a:extLst>
                    <a:ext uri="{FF2B5EF4-FFF2-40B4-BE49-F238E27FC236}">
                      <a16:creationId xmlns:a16="http://schemas.microsoft.com/office/drawing/2014/main" id="{C467BA10-2487-49B8-89CC-5F9C0B68FE54}"/>
                    </a:ext>
                  </a:extLst>
                </p:cNvPr>
                <p:cNvGrpSpPr/>
                <p:nvPr/>
              </p:nvGrpSpPr>
              <p:grpSpPr>
                <a:xfrm>
                  <a:off x="5571787" y="5284616"/>
                  <a:ext cx="80519" cy="48923"/>
                  <a:chOff x="5884568" y="5297481"/>
                  <a:chExt cx="80519" cy="48923"/>
                </a:xfrm>
              </p:grpSpPr>
              <p:sp>
                <p:nvSpPr>
                  <p:cNvPr id="401" name="Line 7">
                    <a:extLst>
                      <a:ext uri="{FF2B5EF4-FFF2-40B4-BE49-F238E27FC236}">
                        <a16:creationId xmlns:a16="http://schemas.microsoft.com/office/drawing/2014/main" id="{39D7C2B8-D7A5-4186-ADD5-A572459E72FB}"/>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02" name="Line 8">
                    <a:extLst>
                      <a:ext uri="{FF2B5EF4-FFF2-40B4-BE49-F238E27FC236}">
                        <a16:creationId xmlns:a16="http://schemas.microsoft.com/office/drawing/2014/main" id="{95E2CE8C-95C0-4BC3-822C-06F2D08C32E2}"/>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03" name="Line 9">
                    <a:extLst>
                      <a:ext uri="{FF2B5EF4-FFF2-40B4-BE49-F238E27FC236}">
                        <a16:creationId xmlns:a16="http://schemas.microsoft.com/office/drawing/2014/main" id="{BE9090D8-2A81-4464-A29E-08772255E390}"/>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87" name="Group 386">
                <a:extLst>
                  <a:ext uri="{FF2B5EF4-FFF2-40B4-BE49-F238E27FC236}">
                    <a16:creationId xmlns:a16="http://schemas.microsoft.com/office/drawing/2014/main" id="{88ADAF40-CBCD-4814-99D9-B0A5379E0364}"/>
                  </a:ext>
                </a:extLst>
              </p:cNvPr>
              <p:cNvGrpSpPr>
                <a:grpSpLocks noChangeAspect="1"/>
              </p:cNvGrpSpPr>
              <p:nvPr/>
            </p:nvGrpSpPr>
            <p:grpSpPr>
              <a:xfrm>
                <a:off x="5323367" y="4051011"/>
                <a:ext cx="358571" cy="427296"/>
                <a:chOff x="5477750" y="5013499"/>
                <a:chExt cx="268565" cy="320040"/>
              </a:xfrm>
            </p:grpSpPr>
            <p:grpSp>
              <p:nvGrpSpPr>
                <p:cNvPr id="388" name="Group 387">
                  <a:extLst>
                    <a:ext uri="{FF2B5EF4-FFF2-40B4-BE49-F238E27FC236}">
                      <a16:creationId xmlns:a16="http://schemas.microsoft.com/office/drawing/2014/main" id="{6F73BE2E-321A-4CC9-B327-3B69FCA057FC}"/>
                    </a:ext>
                  </a:extLst>
                </p:cNvPr>
                <p:cNvGrpSpPr/>
                <p:nvPr/>
              </p:nvGrpSpPr>
              <p:grpSpPr>
                <a:xfrm>
                  <a:off x="5477750" y="5013499"/>
                  <a:ext cx="268565" cy="320040"/>
                  <a:chOff x="5477750" y="5010341"/>
                  <a:chExt cx="268565" cy="320040"/>
                </a:xfrm>
              </p:grpSpPr>
              <p:sp>
                <p:nvSpPr>
                  <p:cNvPr id="393" name="Freeform 5">
                    <a:extLst>
                      <a:ext uri="{FF2B5EF4-FFF2-40B4-BE49-F238E27FC236}">
                        <a16:creationId xmlns:a16="http://schemas.microsoft.com/office/drawing/2014/main" id="{641EA31E-A60C-4CEB-B949-3255DE63A856}"/>
                      </a:ext>
                    </a:extLst>
                  </p:cNvPr>
                  <p:cNvSpPr>
                    <a:spLocks/>
                  </p:cNvSpPr>
                  <p:nvPr/>
                </p:nvSpPr>
                <p:spPr bwMode="auto">
                  <a:xfrm>
                    <a:off x="5477750"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94" name="Group 393">
                    <a:extLst>
                      <a:ext uri="{FF2B5EF4-FFF2-40B4-BE49-F238E27FC236}">
                        <a16:creationId xmlns:a16="http://schemas.microsoft.com/office/drawing/2014/main" id="{3876DC1F-44B7-44DB-8195-0FB8821FD42D}"/>
                      </a:ext>
                    </a:extLst>
                  </p:cNvPr>
                  <p:cNvGrpSpPr/>
                  <p:nvPr/>
                </p:nvGrpSpPr>
                <p:grpSpPr>
                  <a:xfrm>
                    <a:off x="5518161" y="5046557"/>
                    <a:ext cx="187770" cy="208407"/>
                    <a:chOff x="5513643" y="5046557"/>
                    <a:chExt cx="187770" cy="208407"/>
                  </a:xfrm>
                  <a:solidFill>
                    <a:srgbClr val="0078D3"/>
                  </a:solidFill>
                </p:grpSpPr>
                <p:sp>
                  <p:nvSpPr>
                    <p:cNvPr id="395" name="Oval 394">
                      <a:extLst>
                        <a:ext uri="{FF2B5EF4-FFF2-40B4-BE49-F238E27FC236}">
                          <a16:creationId xmlns:a16="http://schemas.microsoft.com/office/drawing/2014/main" id="{8F5CB688-A66E-4759-8598-069B10E0BFE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Oval 395">
                      <a:extLst>
                        <a:ext uri="{FF2B5EF4-FFF2-40B4-BE49-F238E27FC236}">
                          <a16:creationId xmlns:a16="http://schemas.microsoft.com/office/drawing/2014/main" id="{C741B975-DD42-4E10-B91E-0B979D46A98D}"/>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Oval 396">
                      <a:extLst>
                        <a:ext uri="{FF2B5EF4-FFF2-40B4-BE49-F238E27FC236}">
                          <a16:creationId xmlns:a16="http://schemas.microsoft.com/office/drawing/2014/main" id="{83E1FFE8-9C1D-475F-BA58-B12688FF4F6E}"/>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8" name="Oval 397">
                      <a:extLst>
                        <a:ext uri="{FF2B5EF4-FFF2-40B4-BE49-F238E27FC236}">
                          <a16:creationId xmlns:a16="http://schemas.microsoft.com/office/drawing/2014/main" id="{6CE07B89-6C68-4206-870D-707A27D0F292}"/>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89" name="Group 388">
                  <a:extLst>
                    <a:ext uri="{FF2B5EF4-FFF2-40B4-BE49-F238E27FC236}">
                      <a16:creationId xmlns:a16="http://schemas.microsoft.com/office/drawing/2014/main" id="{C18BF50B-8A24-4C55-9BD0-F5B43967B412}"/>
                    </a:ext>
                  </a:extLst>
                </p:cNvPr>
                <p:cNvGrpSpPr/>
                <p:nvPr/>
              </p:nvGrpSpPr>
              <p:grpSpPr>
                <a:xfrm>
                  <a:off x="5571787" y="5284616"/>
                  <a:ext cx="80519" cy="48923"/>
                  <a:chOff x="5884568" y="5297481"/>
                  <a:chExt cx="80519" cy="48923"/>
                </a:xfrm>
              </p:grpSpPr>
              <p:sp>
                <p:nvSpPr>
                  <p:cNvPr id="390" name="Line 7">
                    <a:extLst>
                      <a:ext uri="{FF2B5EF4-FFF2-40B4-BE49-F238E27FC236}">
                        <a16:creationId xmlns:a16="http://schemas.microsoft.com/office/drawing/2014/main" id="{CBDA67D1-808C-451C-B506-8B7172A99D13}"/>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91" name="Line 8">
                    <a:extLst>
                      <a:ext uri="{FF2B5EF4-FFF2-40B4-BE49-F238E27FC236}">
                        <a16:creationId xmlns:a16="http://schemas.microsoft.com/office/drawing/2014/main" id="{2E359386-29D9-4BDB-9D2E-ED30E7F3487F}"/>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92" name="Line 9">
                    <a:extLst>
                      <a:ext uri="{FF2B5EF4-FFF2-40B4-BE49-F238E27FC236}">
                        <a16:creationId xmlns:a16="http://schemas.microsoft.com/office/drawing/2014/main" id="{EAFD60A5-04F4-4FD3-AEDC-369EE0F08004}"/>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sp>
          <p:nvSpPr>
            <p:cNvPr id="267" name="TextBox 266">
              <a:extLst>
                <a:ext uri="{FF2B5EF4-FFF2-40B4-BE49-F238E27FC236}">
                  <a16:creationId xmlns:a16="http://schemas.microsoft.com/office/drawing/2014/main" id="{21C2E165-B095-4209-8531-6BFF07102560}"/>
                </a:ext>
              </a:extLst>
            </p:cNvPr>
            <p:cNvSpPr txBox="1"/>
            <p:nvPr/>
          </p:nvSpPr>
          <p:spPr>
            <a:xfrm>
              <a:off x="3009911" y="5238290"/>
              <a:ext cx="1310140"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Standard SSD</a:t>
              </a:r>
            </a:p>
          </p:txBody>
        </p:sp>
      </p:grpSp>
      <p:grpSp>
        <p:nvGrpSpPr>
          <p:cNvPr id="38" name="Group 37">
            <a:extLst>
              <a:ext uri="{FF2B5EF4-FFF2-40B4-BE49-F238E27FC236}">
                <a16:creationId xmlns:a16="http://schemas.microsoft.com/office/drawing/2014/main" id="{97B211B1-6E2E-47F9-9EAB-C407F7F8973E}"/>
              </a:ext>
            </a:extLst>
          </p:cNvPr>
          <p:cNvGrpSpPr/>
          <p:nvPr/>
        </p:nvGrpSpPr>
        <p:grpSpPr>
          <a:xfrm>
            <a:off x="4841553" y="5011447"/>
            <a:ext cx="1331271" cy="660315"/>
            <a:chOff x="4314152" y="4822137"/>
            <a:chExt cx="1331271" cy="660315"/>
          </a:xfrm>
        </p:grpSpPr>
        <p:grpSp>
          <p:nvGrpSpPr>
            <p:cNvPr id="264" name="Group 263">
              <a:extLst>
                <a:ext uri="{FF2B5EF4-FFF2-40B4-BE49-F238E27FC236}">
                  <a16:creationId xmlns:a16="http://schemas.microsoft.com/office/drawing/2014/main" id="{C8A23C6D-40C0-450F-BF4D-ABBF844A957B}"/>
                </a:ext>
              </a:extLst>
            </p:cNvPr>
            <p:cNvGrpSpPr/>
            <p:nvPr/>
          </p:nvGrpSpPr>
          <p:grpSpPr>
            <a:xfrm>
              <a:off x="4448600" y="4822137"/>
              <a:ext cx="1102130" cy="448257"/>
              <a:chOff x="6332609" y="4051011"/>
              <a:chExt cx="1402627" cy="570475"/>
            </a:xfrm>
          </p:grpSpPr>
          <p:grpSp>
            <p:nvGrpSpPr>
              <p:cNvPr id="337" name="Group 336">
                <a:extLst>
                  <a:ext uri="{FF2B5EF4-FFF2-40B4-BE49-F238E27FC236}">
                    <a16:creationId xmlns:a16="http://schemas.microsoft.com/office/drawing/2014/main" id="{D7F4527E-1D5F-4353-A740-5CE028C0D0ED}"/>
                  </a:ext>
                </a:extLst>
              </p:cNvPr>
              <p:cNvGrpSpPr/>
              <p:nvPr/>
            </p:nvGrpSpPr>
            <p:grpSpPr>
              <a:xfrm>
                <a:off x="7234013" y="4051011"/>
                <a:ext cx="501223" cy="570475"/>
                <a:chOff x="8618441" y="2851722"/>
                <a:chExt cx="511273" cy="581914"/>
              </a:xfrm>
            </p:grpSpPr>
            <p:grpSp>
              <p:nvGrpSpPr>
                <p:cNvPr id="370" name="Group 369">
                  <a:extLst>
                    <a:ext uri="{FF2B5EF4-FFF2-40B4-BE49-F238E27FC236}">
                      <a16:creationId xmlns:a16="http://schemas.microsoft.com/office/drawing/2014/main" id="{C90AC4C5-D252-43DB-A470-FBF047BD9438}"/>
                    </a:ext>
                  </a:extLst>
                </p:cNvPr>
                <p:cNvGrpSpPr>
                  <a:grpSpLocks noChangeAspect="1"/>
                </p:cNvGrpSpPr>
                <p:nvPr/>
              </p:nvGrpSpPr>
              <p:grpSpPr>
                <a:xfrm>
                  <a:off x="8618441" y="2851722"/>
                  <a:ext cx="365760" cy="435864"/>
                  <a:chOff x="5477764" y="5013499"/>
                  <a:chExt cx="268565" cy="320040"/>
                </a:xfrm>
              </p:grpSpPr>
              <p:grpSp>
                <p:nvGrpSpPr>
                  <p:cNvPr id="374" name="Group 373">
                    <a:extLst>
                      <a:ext uri="{FF2B5EF4-FFF2-40B4-BE49-F238E27FC236}">
                        <a16:creationId xmlns:a16="http://schemas.microsoft.com/office/drawing/2014/main" id="{7F525FEA-8C53-4847-BA1F-6732F11EE532}"/>
                      </a:ext>
                    </a:extLst>
                  </p:cNvPr>
                  <p:cNvGrpSpPr/>
                  <p:nvPr/>
                </p:nvGrpSpPr>
                <p:grpSpPr>
                  <a:xfrm>
                    <a:off x="5477764" y="5013499"/>
                    <a:ext cx="268565" cy="320040"/>
                    <a:chOff x="5477764" y="5010341"/>
                    <a:chExt cx="268565" cy="320040"/>
                  </a:xfrm>
                </p:grpSpPr>
                <p:sp>
                  <p:nvSpPr>
                    <p:cNvPr id="379" name="Freeform 5">
                      <a:extLst>
                        <a:ext uri="{FF2B5EF4-FFF2-40B4-BE49-F238E27FC236}">
                          <a16:creationId xmlns:a16="http://schemas.microsoft.com/office/drawing/2014/main" id="{EE3126C5-5428-4144-BBB4-A3059611372E}"/>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80" name="Group 379">
                      <a:extLst>
                        <a:ext uri="{FF2B5EF4-FFF2-40B4-BE49-F238E27FC236}">
                          <a16:creationId xmlns:a16="http://schemas.microsoft.com/office/drawing/2014/main" id="{71333F6E-298A-48AE-87A3-8ABE4001F735}"/>
                        </a:ext>
                      </a:extLst>
                    </p:cNvPr>
                    <p:cNvGrpSpPr/>
                    <p:nvPr/>
                  </p:nvGrpSpPr>
                  <p:grpSpPr>
                    <a:xfrm>
                      <a:off x="5518161" y="5046557"/>
                      <a:ext cx="187770" cy="208407"/>
                      <a:chOff x="5513643" y="5046557"/>
                      <a:chExt cx="187770" cy="208407"/>
                    </a:xfrm>
                    <a:solidFill>
                      <a:srgbClr val="0078D3"/>
                    </a:solidFill>
                  </p:grpSpPr>
                  <p:sp>
                    <p:nvSpPr>
                      <p:cNvPr id="381" name="Oval 380">
                        <a:extLst>
                          <a:ext uri="{FF2B5EF4-FFF2-40B4-BE49-F238E27FC236}">
                            <a16:creationId xmlns:a16="http://schemas.microsoft.com/office/drawing/2014/main" id="{CB9028B9-A6C4-4611-8EE5-ED0FD6DE45B8}"/>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25E0576D-8286-46F0-B070-11E563BA559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Oval 382">
                        <a:extLst>
                          <a:ext uri="{FF2B5EF4-FFF2-40B4-BE49-F238E27FC236}">
                            <a16:creationId xmlns:a16="http://schemas.microsoft.com/office/drawing/2014/main" id="{37117CFC-8A51-4749-9D26-1360CD300132}"/>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Oval 383">
                        <a:extLst>
                          <a:ext uri="{FF2B5EF4-FFF2-40B4-BE49-F238E27FC236}">
                            <a16:creationId xmlns:a16="http://schemas.microsoft.com/office/drawing/2014/main" id="{8D0E7142-838B-47B0-AE8A-9190B7C30630}"/>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75" name="Group 374">
                    <a:extLst>
                      <a:ext uri="{FF2B5EF4-FFF2-40B4-BE49-F238E27FC236}">
                        <a16:creationId xmlns:a16="http://schemas.microsoft.com/office/drawing/2014/main" id="{6133EDAD-EA4D-4F03-B80B-FDABA7CEBD36}"/>
                      </a:ext>
                    </a:extLst>
                  </p:cNvPr>
                  <p:cNvGrpSpPr/>
                  <p:nvPr/>
                </p:nvGrpSpPr>
                <p:grpSpPr>
                  <a:xfrm>
                    <a:off x="5571787" y="5284616"/>
                    <a:ext cx="80519" cy="48923"/>
                    <a:chOff x="5884568" y="5297481"/>
                    <a:chExt cx="80519" cy="48923"/>
                  </a:xfrm>
                </p:grpSpPr>
                <p:sp>
                  <p:nvSpPr>
                    <p:cNvPr id="376" name="Line 7">
                      <a:extLst>
                        <a:ext uri="{FF2B5EF4-FFF2-40B4-BE49-F238E27FC236}">
                          <a16:creationId xmlns:a16="http://schemas.microsoft.com/office/drawing/2014/main" id="{7240F194-8DFA-4C8E-B0B4-4048211AAB4B}"/>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77" name="Line 8">
                      <a:extLst>
                        <a:ext uri="{FF2B5EF4-FFF2-40B4-BE49-F238E27FC236}">
                          <a16:creationId xmlns:a16="http://schemas.microsoft.com/office/drawing/2014/main" id="{AF32DE66-0355-4373-9D2B-47D452FA2EEA}"/>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78" name="Line 9">
                      <a:extLst>
                        <a:ext uri="{FF2B5EF4-FFF2-40B4-BE49-F238E27FC236}">
                          <a16:creationId xmlns:a16="http://schemas.microsoft.com/office/drawing/2014/main" id="{3AA7CC88-8B53-4CD5-92CC-DE4F671654C8}"/>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71" name="Group 370">
                  <a:extLst>
                    <a:ext uri="{FF2B5EF4-FFF2-40B4-BE49-F238E27FC236}">
                      <a16:creationId xmlns:a16="http://schemas.microsoft.com/office/drawing/2014/main" id="{5FC999E9-BC89-43D7-90F0-AB5AE87C9B48}"/>
                    </a:ext>
                  </a:extLst>
                </p:cNvPr>
                <p:cNvGrpSpPr/>
                <p:nvPr/>
              </p:nvGrpSpPr>
              <p:grpSpPr>
                <a:xfrm>
                  <a:off x="8837614" y="3141536"/>
                  <a:ext cx="292100" cy="292100"/>
                  <a:chOff x="9201151" y="3497263"/>
                  <a:chExt cx="292100" cy="292100"/>
                </a:xfrm>
              </p:grpSpPr>
              <p:sp>
                <p:nvSpPr>
                  <p:cNvPr id="372" name="Oval 371">
                    <a:extLst>
                      <a:ext uri="{FF2B5EF4-FFF2-40B4-BE49-F238E27FC236}">
                        <a16:creationId xmlns:a16="http://schemas.microsoft.com/office/drawing/2014/main" id="{41B89AF0-983F-4423-A9EE-3B17A7B285B5}"/>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Freeform 1018">
                    <a:extLst>
                      <a:ext uri="{FF2B5EF4-FFF2-40B4-BE49-F238E27FC236}">
                        <a16:creationId xmlns:a16="http://schemas.microsoft.com/office/drawing/2014/main" id="{900C3885-24D7-4039-90B8-1D20969A7FA9}"/>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38" name="Group 337">
                <a:extLst>
                  <a:ext uri="{FF2B5EF4-FFF2-40B4-BE49-F238E27FC236}">
                    <a16:creationId xmlns:a16="http://schemas.microsoft.com/office/drawing/2014/main" id="{34F69F15-F32E-492E-8834-E10AB4120DED}"/>
                  </a:ext>
                </a:extLst>
              </p:cNvPr>
              <p:cNvGrpSpPr/>
              <p:nvPr/>
            </p:nvGrpSpPr>
            <p:grpSpPr>
              <a:xfrm>
                <a:off x="6783311" y="4051011"/>
                <a:ext cx="501223" cy="570475"/>
                <a:chOff x="8618441" y="2851722"/>
                <a:chExt cx="511273" cy="581914"/>
              </a:xfrm>
            </p:grpSpPr>
            <p:grpSp>
              <p:nvGrpSpPr>
                <p:cNvPr id="355" name="Group 354">
                  <a:extLst>
                    <a:ext uri="{FF2B5EF4-FFF2-40B4-BE49-F238E27FC236}">
                      <a16:creationId xmlns:a16="http://schemas.microsoft.com/office/drawing/2014/main" id="{3FF9E78F-98FC-4158-948F-0058F2D03ECA}"/>
                    </a:ext>
                  </a:extLst>
                </p:cNvPr>
                <p:cNvGrpSpPr>
                  <a:grpSpLocks noChangeAspect="1"/>
                </p:cNvGrpSpPr>
                <p:nvPr/>
              </p:nvGrpSpPr>
              <p:grpSpPr>
                <a:xfrm>
                  <a:off x="8618441" y="2851722"/>
                  <a:ext cx="365760" cy="435864"/>
                  <a:chOff x="5477764" y="5013499"/>
                  <a:chExt cx="268565" cy="320040"/>
                </a:xfrm>
              </p:grpSpPr>
              <p:grpSp>
                <p:nvGrpSpPr>
                  <p:cNvPr id="359" name="Group 358">
                    <a:extLst>
                      <a:ext uri="{FF2B5EF4-FFF2-40B4-BE49-F238E27FC236}">
                        <a16:creationId xmlns:a16="http://schemas.microsoft.com/office/drawing/2014/main" id="{88C02E50-5C8E-47FF-9D24-EE1A70C28C8B}"/>
                      </a:ext>
                    </a:extLst>
                  </p:cNvPr>
                  <p:cNvGrpSpPr/>
                  <p:nvPr/>
                </p:nvGrpSpPr>
                <p:grpSpPr>
                  <a:xfrm>
                    <a:off x="5477764" y="5013499"/>
                    <a:ext cx="268565" cy="320040"/>
                    <a:chOff x="5477764" y="5010341"/>
                    <a:chExt cx="268565" cy="320040"/>
                  </a:xfrm>
                </p:grpSpPr>
                <p:sp>
                  <p:nvSpPr>
                    <p:cNvPr id="364" name="Freeform 5">
                      <a:extLst>
                        <a:ext uri="{FF2B5EF4-FFF2-40B4-BE49-F238E27FC236}">
                          <a16:creationId xmlns:a16="http://schemas.microsoft.com/office/drawing/2014/main" id="{D97C90B6-78A9-4B4F-B5DD-6BC5C8BE6315}"/>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65" name="Group 364">
                      <a:extLst>
                        <a:ext uri="{FF2B5EF4-FFF2-40B4-BE49-F238E27FC236}">
                          <a16:creationId xmlns:a16="http://schemas.microsoft.com/office/drawing/2014/main" id="{AFC5BB4B-858F-4F7F-8E10-33CBDF8F15EB}"/>
                        </a:ext>
                      </a:extLst>
                    </p:cNvPr>
                    <p:cNvGrpSpPr/>
                    <p:nvPr/>
                  </p:nvGrpSpPr>
                  <p:grpSpPr>
                    <a:xfrm>
                      <a:off x="5518161" y="5046557"/>
                      <a:ext cx="187770" cy="208407"/>
                      <a:chOff x="5513643" y="5046557"/>
                      <a:chExt cx="187770" cy="208407"/>
                    </a:xfrm>
                    <a:solidFill>
                      <a:srgbClr val="0078D3"/>
                    </a:solidFill>
                  </p:grpSpPr>
                  <p:sp>
                    <p:nvSpPr>
                      <p:cNvPr id="366" name="Oval 365">
                        <a:extLst>
                          <a:ext uri="{FF2B5EF4-FFF2-40B4-BE49-F238E27FC236}">
                            <a16:creationId xmlns:a16="http://schemas.microsoft.com/office/drawing/2014/main" id="{90EF83E3-BA27-43DF-9C8C-32FAAEB71D17}"/>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a:extLst>
                          <a:ext uri="{FF2B5EF4-FFF2-40B4-BE49-F238E27FC236}">
                            <a16:creationId xmlns:a16="http://schemas.microsoft.com/office/drawing/2014/main" id="{F69DDA38-9803-41C1-B995-9E4D44487E79}"/>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Oval 367">
                        <a:extLst>
                          <a:ext uri="{FF2B5EF4-FFF2-40B4-BE49-F238E27FC236}">
                            <a16:creationId xmlns:a16="http://schemas.microsoft.com/office/drawing/2014/main" id="{FD4DBCAD-90B4-490A-8DD3-D22819B15A98}"/>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9" name="Oval 368">
                        <a:extLst>
                          <a:ext uri="{FF2B5EF4-FFF2-40B4-BE49-F238E27FC236}">
                            <a16:creationId xmlns:a16="http://schemas.microsoft.com/office/drawing/2014/main" id="{AD889D81-52F5-4082-88B9-5F02789827D4}"/>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60" name="Group 359">
                    <a:extLst>
                      <a:ext uri="{FF2B5EF4-FFF2-40B4-BE49-F238E27FC236}">
                        <a16:creationId xmlns:a16="http://schemas.microsoft.com/office/drawing/2014/main" id="{6800490D-C6D0-4BB8-8FCB-D33B227911D4}"/>
                      </a:ext>
                    </a:extLst>
                  </p:cNvPr>
                  <p:cNvGrpSpPr/>
                  <p:nvPr/>
                </p:nvGrpSpPr>
                <p:grpSpPr>
                  <a:xfrm>
                    <a:off x="5571787" y="5284616"/>
                    <a:ext cx="80519" cy="48923"/>
                    <a:chOff x="5884568" y="5297481"/>
                    <a:chExt cx="80519" cy="48923"/>
                  </a:xfrm>
                </p:grpSpPr>
                <p:sp>
                  <p:nvSpPr>
                    <p:cNvPr id="361" name="Line 7">
                      <a:extLst>
                        <a:ext uri="{FF2B5EF4-FFF2-40B4-BE49-F238E27FC236}">
                          <a16:creationId xmlns:a16="http://schemas.microsoft.com/office/drawing/2014/main" id="{875C3E95-5247-4126-A75E-FFFED1A0EEF6}"/>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62" name="Line 8">
                      <a:extLst>
                        <a:ext uri="{FF2B5EF4-FFF2-40B4-BE49-F238E27FC236}">
                          <a16:creationId xmlns:a16="http://schemas.microsoft.com/office/drawing/2014/main" id="{BF74D9FA-57B2-44E6-A738-D2752679B840}"/>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63" name="Line 9">
                      <a:extLst>
                        <a:ext uri="{FF2B5EF4-FFF2-40B4-BE49-F238E27FC236}">
                          <a16:creationId xmlns:a16="http://schemas.microsoft.com/office/drawing/2014/main" id="{C5CBED23-44E7-480E-BAF0-E880D3F7B056}"/>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56" name="Group 355">
                  <a:extLst>
                    <a:ext uri="{FF2B5EF4-FFF2-40B4-BE49-F238E27FC236}">
                      <a16:creationId xmlns:a16="http://schemas.microsoft.com/office/drawing/2014/main" id="{57D4AC90-3F83-49FE-A1B3-66DE231B2720}"/>
                    </a:ext>
                  </a:extLst>
                </p:cNvPr>
                <p:cNvGrpSpPr/>
                <p:nvPr/>
              </p:nvGrpSpPr>
              <p:grpSpPr>
                <a:xfrm>
                  <a:off x="8837614" y="3141536"/>
                  <a:ext cx="292100" cy="292100"/>
                  <a:chOff x="9201151" y="3497263"/>
                  <a:chExt cx="292100" cy="292100"/>
                </a:xfrm>
              </p:grpSpPr>
              <p:sp>
                <p:nvSpPr>
                  <p:cNvPr id="357" name="Oval 356">
                    <a:extLst>
                      <a:ext uri="{FF2B5EF4-FFF2-40B4-BE49-F238E27FC236}">
                        <a16:creationId xmlns:a16="http://schemas.microsoft.com/office/drawing/2014/main" id="{6AF8D684-7846-4966-B434-688F9CA68A31}"/>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1018">
                    <a:extLst>
                      <a:ext uri="{FF2B5EF4-FFF2-40B4-BE49-F238E27FC236}">
                        <a16:creationId xmlns:a16="http://schemas.microsoft.com/office/drawing/2014/main" id="{750C261F-4AFD-4844-9895-D2D04DF68BAE}"/>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39" name="Group 338">
                <a:extLst>
                  <a:ext uri="{FF2B5EF4-FFF2-40B4-BE49-F238E27FC236}">
                    <a16:creationId xmlns:a16="http://schemas.microsoft.com/office/drawing/2014/main" id="{178B19B7-5DBD-4A94-A0D5-FDC10187B45D}"/>
                  </a:ext>
                </a:extLst>
              </p:cNvPr>
              <p:cNvGrpSpPr/>
              <p:nvPr/>
            </p:nvGrpSpPr>
            <p:grpSpPr>
              <a:xfrm>
                <a:off x="6332609" y="4051011"/>
                <a:ext cx="501223" cy="570475"/>
                <a:chOff x="8618441" y="2851722"/>
                <a:chExt cx="511273" cy="581914"/>
              </a:xfrm>
            </p:grpSpPr>
            <p:grpSp>
              <p:nvGrpSpPr>
                <p:cNvPr id="340" name="Group 339">
                  <a:extLst>
                    <a:ext uri="{FF2B5EF4-FFF2-40B4-BE49-F238E27FC236}">
                      <a16:creationId xmlns:a16="http://schemas.microsoft.com/office/drawing/2014/main" id="{4D9315F5-51FF-4257-8E4F-21DFAB5A462B}"/>
                    </a:ext>
                  </a:extLst>
                </p:cNvPr>
                <p:cNvGrpSpPr>
                  <a:grpSpLocks noChangeAspect="1"/>
                </p:cNvGrpSpPr>
                <p:nvPr/>
              </p:nvGrpSpPr>
              <p:grpSpPr>
                <a:xfrm>
                  <a:off x="8618441" y="2851722"/>
                  <a:ext cx="365760" cy="435864"/>
                  <a:chOff x="5477764" y="5013499"/>
                  <a:chExt cx="268565" cy="320040"/>
                </a:xfrm>
              </p:grpSpPr>
              <p:grpSp>
                <p:nvGrpSpPr>
                  <p:cNvPr id="344" name="Group 343">
                    <a:extLst>
                      <a:ext uri="{FF2B5EF4-FFF2-40B4-BE49-F238E27FC236}">
                        <a16:creationId xmlns:a16="http://schemas.microsoft.com/office/drawing/2014/main" id="{E6F1E5F3-F84E-4912-B741-4D5709E63CDD}"/>
                      </a:ext>
                    </a:extLst>
                  </p:cNvPr>
                  <p:cNvGrpSpPr/>
                  <p:nvPr/>
                </p:nvGrpSpPr>
                <p:grpSpPr>
                  <a:xfrm>
                    <a:off x="5477764" y="5013499"/>
                    <a:ext cx="268565" cy="320040"/>
                    <a:chOff x="5477764" y="5010341"/>
                    <a:chExt cx="268565" cy="320040"/>
                  </a:xfrm>
                </p:grpSpPr>
                <p:sp>
                  <p:nvSpPr>
                    <p:cNvPr id="349" name="Freeform 5">
                      <a:extLst>
                        <a:ext uri="{FF2B5EF4-FFF2-40B4-BE49-F238E27FC236}">
                          <a16:creationId xmlns:a16="http://schemas.microsoft.com/office/drawing/2014/main" id="{39A2A259-F1AB-4558-85C6-7B577D27E7F0}"/>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50" name="Group 349">
                      <a:extLst>
                        <a:ext uri="{FF2B5EF4-FFF2-40B4-BE49-F238E27FC236}">
                          <a16:creationId xmlns:a16="http://schemas.microsoft.com/office/drawing/2014/main" id="{B61DB1A3-660E-434C-B3CF-9B80A99493DB}"/>
                        </a:ext>
                      </a:extLst>
                    </p:cNvPr>
                    <p:cNvGrpSpPr/>
                    <p:nvPr/>
                  </p:nvGrpSpPr>
                  <p:grpSpPr>
                    <a:xfrm>
                      <a:off x="5518161" y="5046557"/>
                      <a:ext cx="187770" cy="208407"/>
                      <a:chOff x="5513643" y="5046557"/>
                      <a:chExt cx="187770" cy="208407"/>
                    </a:xfrm>
                    <a:solidFill>
                      <a:srgbClr val="0078D3"/>
                    </a:solidFill>
                  </p:grpSpPr>
                  <p:sp>
                    <p:nvSpPr>
                      <p:cNvPr id="351" name="Oval 350">
                        <a:extLst>
                          <a:ext uri="{FF2B5EF4-FFF2-40B4-BE49-F238E27FC236}">
                            <a16:creationId xmlns:a16="http://schemas.microsoft.com/office/drawing/2014/main" id="{FBCDC7A0-B4B3-40CA-AB7D-AD1B07A5006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9D3B505B-BDF7-4749-A5B8-E2FAE718FBAC}"/>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63B31C89-4F4E-4839-A657-A7663BAEC7D0}"/>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Oval 353">
                        <a:extLst>
                          <a:ext uri="{FF2B5EF4-FFF2-40B4-BE49-F238E27FC236}">
                            <a16:creationId xmlns:a16="http://schemas.microsoft.com/office/drawing/2014/main" id="{E1FEE761-A79F-471A-BBAE-ACB120CBECD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28C1966D-70E9-4AA8-B98C-2A99A2AEDF07}"/>
                      </a:ext>
                    </a:extLst>
                  </p:cNvPr>
                  <p:cNvGrpSpPr/>
                  <p:nvPr/>
                </p:nvGrpSpPr>
                <p:grpSpPr>
                  <a:xfrm>
                    <a:off x="5571787" y="5284616"/>
                    <a:ext cx="80519" cy="48923"/>
                    <a:chOff x="5884568" y="5297481"/>
                    <a:chExt cx="80519" cy="48923"/>
                  </a:xfrm>
                </p:grpSpPr>
                <p:sp>
                  <p:nvSpPr>
                    <p:cNvPr id="346" name="Line 7">
                      <a:extLst>
                        <a:ext uri="{FF2B5EF4-FFF2-40B4-BE49-F238E27FC236}">
                          <a16:creationId xmlns:a16="http://schemas.microsoft.com/office/drawing/2014/main" id="{D035D8DD-60D0-4F27-AF24-4E0C7EA444C4}"/>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7" name="Line 8">
                      <a:extLst>
                        <a:ext uri="{FF2B5EF4-FFF2-40B4-BE49-F238E27FC236}">
                          <a16:creationId xmlns:a16="http://schemas.microsoft.com/office/drawing/2014/main" id="{0A5FE4B0-ABA1-4AB1-863B-A425B10B17DE}"/>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8" name="Line 9">
                      <a:extLst>
                        <a:ext uri="{FF2B5EF4-FFF2-40B4-BE49-F238E27FC236}">
                          <a16:creationId xmlns:a16="http://schemas.microsoft.com/office/drawing/2014/main" id="{8AAE3C15-EB14-4A6D-94CF-8A72365E3816}"/>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41" name="Group 340">
                  <a:extLst>
                    <a:ext uri="{FF2B5EF4-FFF2-40B4-BE49-F238E27FC236}">
                      <a16:creationId xmlns:a16="http://schemas.microsoft.com/office/drawing/2014/main" id="{A44ED680-5986-4EF3-89EA-6BC2C61631BB}"/>
                    </a:ext>
                  </a:extLst>
                </p:cNvPr>
                <p:cNvGrpSpPr/>
                <p:nvPr/>
              </p:nvGrpSpPr>
              <p:grpSpPr>
                <a:xfrm>
                  <a:off x="8837614" y="3141536"/>
                  <a:ext cx="292100" cy="292100"/>
                  <a:chOff x="9201151" y="3497263"/>
                  <a:chExt cx="292100" cy="292100"/>
                </a:xfrm>
              </p:grpSpPr>
              <p:sp>
                <p:nvSpPr>
                  <p:cNvPr id="342" name="Oval 341">
                    <a:extLst>
                      <a:ext uri="{FF2B5EF4-FFF2-40B4-BE49-F238E27FC236}">
                        <a16:creationId xmlns:a16="http://schemas.microsoft.com/office/drawing/2014/main" id="{22CB1CE1-662F-4E7A-B161-FD5B5047BDCB}"/>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Freeform 1018">
                    <a:extLst>
                      <a:ext uri="{FF2B5EF4-FFF2-40B4-BE49-F238E27FC236}">
                        <a16:creationId xmlns:a16="http://schemas.microsoft.com/office/drawing/2014/main" id="{852E433D-8516-4296-B526-5308D173442A}"/>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sp>
          <p:nvSpPr>
            <p:cNvPr id="268" name="TextBox 267">
              <a:extLst>
                <a:ext uri="{FF2B5EF4-FFF2-40B4-BE49-F238E27FC236}">
                  <a16:creationId xmlns:a16="http://schemas.microsoft.com/office/drawing/2014/main" id="{68AC1BF0-94BF-47C5-B151-9700C85321A3}"/>
                </a:ext>
              </a:extLst>
            </p:cNvPr>
            <p:cNvSpPr txBox="1"/>
            <p:nvPr/>
          </p:nvSpPr>
          <p:spPr>
            <a:xfrm>
              <a:off x="4314152" y="5278183"/>
              <a:ext cx="1331271"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Premium SSD</a:t>
              </a:r>
            </a:p>
          </p:txBody>
        </p:sp>
      </p:grpSp>
      <p:grpSp>
        <p:nvGrpSpPr>
          <p:cNvPr id="37" name="Group 36">
            <a:extLst>
              <a:ext uri="{FF2B5EF4-FFF2-40B4-BE49-F238E27FC236}">
                <a16:creationId xmlns:a16="http://schemas.microsoft.com/office/drawing/2014/main" id="{8D17E32C-DF9E-452E-BF01-6FFBD749C776}"/>
              </a:ext>
            </a:extLst>
          </p:cNvPr>
          <p:cNvGrpSpPr/>
          <p:nvPr/>
        </p:nvGrpSpPr>
        <p:grpSpPr>
          <a:xfrm>
            <a:off x="6589602" y="4980790"/>
            <a:ext cx="1317183" cy="749071"/>
            <a:chOff x="5694592" y="4791480"/>
            <a:chExt cx="1317183" cy="749071"/>
          </a:xfrm>
        </p:grpSpPr>
        <p:sp>
          <p:nvSpPr>
            <p:cNvPr id="269" name="TextBox 268">
              <a:extLst>
                <a:ext uri="{FF2B5EF4-FFF2-40B4-BE49-F238E27FC236}">
                  <a16:creationId xmlns:a16="http://schemas.microsoft.com/office/drawing/2014/main" id="{CE6575EE-308A-430C-9923-E2EB76950ECE}"/>
                </a:ext>
              </a:extLst>
            </p:cNvPr>
            <p:cNvSpPr txBox="1"/>
            <p:nvPr/>
          </p:nvSpPr>
          <p:spPr>
            <a:xfrm>
              <a:off x="5694592" y="5336282"/>
              <a:ext cx="1317183"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Ultra Disk</a:t>
              </a:r>
            </a:p>
          </p:txBody>
        </p:sp>
        <p:grpSp>
          <p:nvGrpSpPr>
            <p:cNvPr id="270" name="Group 269">
              <a:extLst>
                <a:ext uri="{FF2B5EF4-FFF2-40B4-BE49-F238E27FC236}">
                  <a16:creationId xmlns:a16="http://schemas.microsoft.com/office/drawing/2014/main" id="{344F508C-845B-4DCA-9106-589326869CA2}"/>
                </a:ext>
              </a:extLst>
            </p:cNvPr>
            <p:cNvGrpSpPr/>
            <p:nvPr/>
          </p:nvGrpSpPr>
          <p:grpSpPr>
            <a:xfrm>
              <a:off x="5828745" y="4791480"/>
              <a:ext cx="1101886" cy="448257"/>
              <a:chOff x="8521512" y="4051011"/>
              <a:chExt cx="1402316" cy="570475"/>
            </a:xfrm>
          </p:grpSpPr>
          <p:grpSp>
            <p:nvGrpSpPr>
              <p:cNvPr id="271" name="Group 270">
                <a:extLst>
                  <a:ext uri="{FF2B5EF4-FFF2-40B4-BE49-F238E27FC236}">
                    <a16:creationId xmlns:a16="http://schemas.microsoft.com/office/drawing/2014/main" id="{54EA0353-428F-4F1E-8153-7CF435CE28AA}"/>
                  </a:ext>
                </a:extLst>
              </p:cNvPr>
              <p:cNvGrpSpPr/>
              <p:nvPr/>
            </p:nvGrpSpPr>
            <p:grpSpPr>
              <a:xfrm>
                <a:off x="9422606" y="4051011"/>
                <a:ext cx="501222" cy="570475"/>
                <a:chOff x="9365707" y="2403475"/>
                <a:chExt cx="511272" cy="581914"/>
              </a:xfrm>
            </p:grpSpPr>
            <p:grpSp>
              <p:nvGrpSpPr>
                <p:cNvPr id="308" name="Group 307">
                  <a:extLst>
                    <a:ext uri="{FF2B5EF4-FFF2-40B4-BE49-F238E27FC236}">
                      <a16:creationId xmlns:a16="http://schemas.microsoft.com/office/drawing/2014/main" id="{54845128-874D-4C9A-A886-C0CD1A5BE822}"/>
                    </a:ext>
                  </a:extLst>
                </p:cNvPr>
                <p:cNvGrpSpPr>
                  <a:grpSpLocks noChangeAspect="1"/>
                </p:cNvGrpSpPr>
                <p:nvPr/>
              </p:nvGrpSpPr>
              <p:grpSpPr>
                <a:xfrm>
                  <a:off x="9365707" y="2403475"/>
                  <a:ext cx="365760" cy="435864"/>
                  <a:chOff x="5477764" y="5013499"/>
                  <a:chExt cx="268565" cy="320040"/>
                </a:xfrm>
              </p:grpSpPr>
              <p:grpSp>
                <p:nvGrpSpPr>
                  <p:cNvPr id="314" name="Group 313">
                    <a:extLst>
                      <a:ext uri="{FF2B5EF4-FFF2-40B4-BE49-F238E27FC236}">
                        <a16:creationId xmlns:a16="http://schemas.microsoft.com/office/drawing/2014/main" id="{CC9555DC-1E80-4A72-9A39-B5E541DE2C37}"/>
                      </a:ext>
                    </a:extLst>
                  </p:cNvPr>
                  <p:cNvGrpSpPr/>
                  <p:nvPr/>
                </p:nvGrpSpPr>
                <p:grpSpPr>
                  <a:xfrm>
                    <a:off x="5477764" y="5013499"/>
                    <a:ext cx="268565" cy="320040"/>
                    <a:chOff x="5477764" y="5010341"/>
                    <a:chExt cx="268565" cy="320040"/>
                  </a:xfrm>
                </p:grpSpPr>
                <p:sp>
                  <p:nvSpPr>
                    <p:cNvPr id="319" name="Freeform 5">
                      <a:extLst>
                        <a:ext uri="{FF2B5EF4-FFF2-40B4-BE49-F238E27FC236}">
                          <a16:creationId xmlns:a16="http://schemas.microsoft.com/office/drawing/2014/main" id="{E37CF145-4414-4CBB-AFE5-0A60BA134B06}"/>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20" name="Group 319">
                      <a:extLst>
                        <a:ext uri="{FF2B5EF4-FFF2-40B4-BE49-F238E27FC236}">
                          <a16:creationId xmlns:a16="http://schemas.microsoft.com/office/drawing/2014/main" id="{4022B74A-9D08-435C-B38C-0E5D4AAB2805}"/>
                        </a:ext>
                      </a:extLst>
                    </p:cNvPr>
                    <p:cNvGrpSpPr/>
                    <p:nvPr/>
                  </p:nvGrpSpPr>
                  <p:grpSpPr>
                    <a:xfrm>
                      <a:off x="5518161" y="5046557"/>
                      <a:ext cx="187770" cy="208407"/>
                      <a:chOff x="5513643" y="5046557"/>
                      <a:chExt cx="187770" cy="208407"/>
                    </a:xfrm>
                    <a:solidFill>
                      <a:srgbClr val="0078D3"/>
                    </a:solidFill>
                  </p:grpSpPr>
                  <p:sp>
                    <p:nvSpPr>
                      <p:cNvPr id="321" name="Oval 320">
                        <a:extLst>
                          <a:ext uri="{FF2B5EF4-FFF2-40B4-BE49-F238E27FC236}">
                            <a16:creationId xmlns:a16="http://schemas.microsoft.com/office/drawing/2014/main" id="{C3E0ADC9-504B-41AB-8411-38C515E8E8D1}"/>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Oval 321">
                        <a:extLst>
                          <a:ext uri="{FF2B5EF4-FFF2-40B4-BE49-F238E27FC236}">
                            <a16:creationId xmlns:a16="http://schemas.microsoft.com/office/drawing/2014/main" id="{BA45C1C3-313D-400E-A005-01E38429367D}"/>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Oval 322">
                        <a:extLst>
                          <a:ext uri="{FF2B5EF4-FFF2-40B4-BE49-F238E27FC236}">
                            <a16:creationId xmlns:a16="http://schemas.microsoft.com/office/drawing/2014/main" id="{8B75D5F9-4CDC-44DF-BF53-0F11A95417AB}"/>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F2F50CD2-4EB2-481B-9CF3-08E91501663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5" name="Group 314">
                    <a:extLst>
                      <a:ext uri="{FF2B5EF4-FFF2-40B4-BE49-F238E27FC236}">
                        <a16:creationId xmlns:a16="http://schemas.microsoft.com/office/drawing/2014/main" id="{2FAE03B2-AF39-4FDA-99E8-74758FEAE723}"/>
                      </a:ext>
                    </a:extLst>
                  </p:cNvPr>
                  <p:cNvGrpSpPr/>
                  <p:nvPr/>
                </p:nvGrpSpPr>
                <p:grpSpPr>
                  <a:xfrm>
                    <a:off x="5571787" y="5284616"/>
                    <a:ext cx="80519" cy="48923"/>
                    <a:chOff x="5884568" y="5297481"/>
                    <a:chExt cx="80519" cy="48923"/>
                  </a:xfrm>
                </p:grpSpPr>
                <p:sp>
                  <p:nvSpPr>
                    <p:cNvPr id="316" name="Line 7">
                      <a:extLst>
                        <a:ext uri="{FF2B5EF4-FFF2-40B4-BE49-F238E27FC236}">
                          <a16:creationId xmlns:a16="http://schemas.microsoft.com/office/drawing/2014/main" id="{81062589-BE56-4833-82B6-573A16C94E49}"/>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17" name="Line 8">
                      <a:extLst>
                        <a:ext uri="{FF2B5EF4-FFF2-40B4-BE49-F238E27FC236}">
                          <a16:creationId xmlns:a16="http://schemas.microsoft.com/office/drawing/2014/main" id="{B73E1B37-82BD-41E7-B6F5-7F400C9503F8}"/>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18" name="Line 9">
                      <a:extLst>
                        <a:ext uri="{FF2B5EF4-FFF2-40B4-BE49-F238E27FC236}">
                          <a16:creationId xmlns:a16="http://schemas.microsoft.com/office/drawing/2014/main" id="{09EA631D-35CE-4984-8BB6-1CCA76F91CA1}"/>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09" name="Group 308">
                  <a:extLst>
                    <a:ext uri="{FF2B5EF4-FFF2-40B4-BE49-F238E27FC236}">
                      <a16:creationId xmlns:a16="http://schemas.microsoft.com/office/drawing/2014/main" id="{797FFB7F-5301-4F06-A97D-08FF35860CF5}"/>
                    </a:ext>
                  </a:extLst>
                </p:cNvPr>
                <p:cNvGrpSpPr/>
                <p:nvPr/>
              </p:nvGrpSpPr>
              <p:grpSpPr>
                <a:xfrm>
                  <a:off x="9483884" y="2693289"/>
                  <a:ext cx="393095" cy="292100"/>
                  <a:chOff x="9483884" y="2693289"/>
                  <a:chExt cx="393095" cy="292100"/>
                </a:xfrm>
              </p:grpSpPr>
              <p:sp>
                <p:nvSpPr>
                  <p:cNvPr id="310" name="Rectangle: Rounded Corners 309">
                    <a:extLst>
                      <a:ext uri="{FF2B5EF4-FFF2-40B4-BE49-F238E27FC236}">
                        <a16:creationId xmlns:a16="http://schemas.microsoft.com/office/drawing/2014/main" id="{290B4B09-4E0F-4C9A-9403-BC1E1D613727}"/>
                      </a:ext>
                    </a:extLst>
                  </p:cNvPr>
                  <p:cNvSpPr/>
                  <p:nvPr/>
                </p:nvSpPr>
                <p:spPr bwMode="auto">
                  <a:xfrm>
                    <a:off x="9483884"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1" name="Group 310">
                    <a:extLst>
                      <a:ext uri="{FF2B5EF4-FFF2-40B4-BE49-F238E27FC236}">
                        <a16:creationId xmlns:a16="http://schemas.microsoft.com/office/drawing/2014/main" id="{00025E76-AC24-4E90-B852-24FE8E67B2AD}"/>
                      </a:ext>
                    </a:extLst>
                  </p:cNvPr>
                  <p:cNvGrpSpPr/>
                  <p:nvPr/>
                </p:nvGrpSpPr>
                <p:grpSpPr>
                  <a:xfrm>
                    <a:off x="9544505" y="2756136"/>
                    <a:ext cx="271853" cy="187577"/>
                    <a:chOff x="9525948" y="2756136"/>
                    <a:chExt cx="271853" cy="187577"/>
                  </a:xfrm>
                </p:grpSpPr>
                <p:sp>
                  <p:nvSpPr>
                    <p:cNvPr id="312" name="Freeform 1018">
                      <a:extLst>
                        <a:ext uri="{FF2B5EF4-FFF2-40B4-BE49-F238E27FC236}">
                          <a16:creationId xmlns:a16="http://schemas.microsoft.com/office/drawing/2014/main" id="{F1EC0F0F-1E0A-445F-92CC-135D462C17D9}"/>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13" name="Freeform 1018">
                      <a:extLst>
                        <a:ext uri="{FF2B5EF4-FFF2-40B4-BE49-F238E27FC236}">
                          <a16:creationId xmlns:a16="http://schemas.microsoft.com/office/drawing/2014/main" id="{5600A861-3845-48F4-9F95-B6E8DED2D3E6}"/>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72" name="Group 271">
                <a:extLst>
                  <a:ext uri="{FF2B5EF4-FFF2-40B4-BE49-F238E27FC236}">
                    <a16:creationId xmlns:a16="http://schemas.microsoft.com/office/drawing/2014/main" id="{1592F2B9-CAFA-4C32-AA92-0F322E76CDC3}"/>
                  </a:ext>
                </a:extLst>
              </p:cNvPr>
              <p:cNvGrpSpPr/>
              <p:nvPr/>
            </p:nvGrpSpPr>
            <p:grpSpPr>
              <a:xfrm>
                <a:off x="8969726" y="4051011"/>
                <a:ext cx="501222" cy="570475"/>
                <a:chOff x="9365707" y="2403475"/>
                <a:chExt cx="511272" cy="581914"/>
              </a:xfrm>
            </p:grpSpPr>
            <p:grpSp>
              <p:nvGrpSpPr>
                <p:cNvPr id="291" name="Group 290">
                  <a:extLst>
                    <a:ext uri="{FF2B5EF4-FFF2-40B4-BE49-F238E27FC236}">
                      <a16:creationId xmlns:a16="http://schemas.microsoft.com/office/drawing/2014/main" id="{B86074D8-4DC7-4100-8857-E88E1F59142D}"/>
                    </a:ext>
                  </a:extLst>
                </p:cNvPr>
                <p:cNvGrpSpPr>
                  <a:grpSpLocks noChangeAspect="1"/>
                </p:cNvGrpSpPr>
                <p:nvPr/>
              </p:nvGrpSpPr>
              <p:grpSpPr>
                <a:xfrm>
                  <a:off x="9365707" y="2403475"/>
                  <a:ext cx="365760" cy="435864"/>
                  <a:chOff x="5477764" y="5013499"/>
                  <a:chExt cx="268565" cy="320040"/>
                </a:xfrm>
              </p:grpSpPr>
              <p:grpSp>
                <p:nvGrpSpPr>
                  <p:cNvPr id="297" name="Group 296">
                    <a:extLst>
                      <a:ext uri="{FF2B5EF4-FFF2-40B4-BE49-F238E27FC236}">
                        <a16:creationId xmlns:a16="http://schemas.microsoft.com/office/drawing/2014/main" id="{9623312C-5E39-4CE2-AC3B-FBEB9F7C2B3F}"/>
                      </a:ext>
                    </a:extLst>
                  </p:cNvPr>
                  <p:cNvGrpSpPr/>
                  <p:nvPr/>
                </p:nvGrpSpPr>
                <p:grpSpPr>
                  <a:xfrm>
                    <a:off x="5477764" y="5013499"/>
                    <a:ext cx="268565" cy="320040"/>
                    <a:chOff x="5477764" y="5010341"/>
                    <a:chExt cx="268565" cy="320040"/>
                  </a:xfrm>
                </p:grpSpPr>
                <p:sp>
                  <p:nvSpPr>
                    <p:cNvPr id="302" name="Freeform 5">
                      <a:extLst>
                        <a:ext uri="{FF2B5EF4-FFF2-40B4-BE49-F238E27FC236}">
                          <a16:creationId xmlns:a16="http://schemas.microsoft.com/office/drawing/2014/main" id="{D031A6AA-6885-4157-B61E-CA0E49F6012C}"/>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03" name="Group 302">
                      <a:extLst>
                        <a:ext uri="{FF2B5EF4-FFF2-40B4-BE49-F238E27FC236}">
                          <a16:creationId xmlns:a16="http://schemas.microsoft.com/office/drawing/2014/main" id="{F66B81A5-D7F0-44AD-9C90-0C63CC23C90F}"/>
                        </a:ext>
                      </a:extLst>
                    </p:cNvPr>
                    <p:cNvGrpSpPr/>
                    <p:nvPr/>
                  </p:nvGrpSpPr>
                  <p:grpSpPr>
                    <a:xfrm>
                      <a:off x="5518161" y="5046557"/>
                      <a:ext cx="187770" cy="208407"/>
                      <a:chOff x="5513643" y="5046557"/>
                      <a:chExt cx="187770" cy="208407"/>
                    </a:xfrm>
                    <a:solidFill>
                      <a:srgbClr val="0078D3"/>
                    </a:solidFill>
                  </p:grpSpPr>
                  <p:sp>
                    <p:nvSpPr>
                      <p:cNvPr id="304" name="Oval 303">
                        <a:extLst>
                          <a:ext uri="{FF2B5EF4-FFF2-40B4-BE49-F238E27FC236}">
                            <a16:creationId xmlns:a16="http://schemas.microsoft.com/office/drawing/2014/main" id="{2FCE1E5C-DF6F-46C0-BBE9-544414093C9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Oval 304">
                        <a:extLst>
                          <a:ext uri="{FF2B5EF4-FFF2-40B4-BE49-F238E27FC236}">
                            <a16:creationId xmlns:a16="http://schemas.microsoft.com/office/drawing/2014/main" id="{BCDD23AF-4DB3-4CC6-9064-FEF323020E7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Oval 305">
                        <a:extLst>
                          <a:ext uri="{FF2B5EF4-FFF2-40B4-BE49-F238E27FC236}">
                            <a16:creationId xmlns:a16="http://schemas.microsoft.com/office/drawing/2014/main" id="{8C61503F-0C64-4DCB-9CB6-BB837958D454}"/>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Oval 306">
                        <a:extLst>
                          <a:ext uri="{FF2B5EF4-FFF2-40B4-BE49-F238E27FC236}">
                            <a16:creationId xmlns:a16="http://schemas.microsoft.com/office/drawing/2014/main" id="{4B80D50A-5E2D-4C74-B527-710AF2A32C0F}"/>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8" name="Group 297">
                    <a:extLst>
                      <a:ext uri="{FF2B5EF4-FFF2-40B4-BE49-F238E27FC236}">
                        <a16:creationId xmlns:a16="http://schemas.microsoft.com/office/drawing/2014/main" id="{9AB065B7-315B-47B7-B422-8C05B6B29BE9}"/>
                      </a:ext>
                    </a:extLst>
                  </p:cNvPr>
                  <p:cNvGrpSpPr/>
                  <p:nvPr/>
                </p:nvGrpSpPr>
                <p:grpSpPr>
                  <a:xfrm>
                    <a:off x="5571787" y="5284616"/>
                    <a:ext cx="80519" cy="48923"/>
                    <a:chOff x="5884568" y="5297481"/>
                    <a:chExt cx="80519" cy="48923"/>
                  </a:xfrm>
                </p:grpSpPr>
                <p:sp>
                  <p:nvSpPr>
                    <p:cNvPr id="299" name="Line 7">
                      <a:extLst>
                        <a:ext uri="{FF2B5EF4-FFF2-40B4-BE49-F238E27FC236}">
                          <a16:creationId xmlns:a16="http://schemas.microsoft.com/office/drawing/2014/main" id="{6AD35707-597E-41A7-BAF4-2B0EB87E2550}"/>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00" name="Line 8">
                      <a:extLst>
                        <a:ext uri="{FF2B5EF4-FFF2-40B4-BE49-F238E27FC236}">
                          <a16:creationId xmlns:a16="http://schemas.microsoft.com/office/drawing/2014/main" id="{DE7E38A3-D834-49BF-8465-85FCA1FBEB89}"/>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01" name="Line 9">
                      <a:extLst>
                        <a:ext uri="{FF2B5EF4-FFF2-40B4-BE49-F238E27FC236}">
                          <a16:creationId xmlns:a16="http://schemas.microsoft.com/office/drawing/2014/main" id="{A7A4EE81-B333-4147-A130-87B8FB18F9BB}"/>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92" name="Group 291">
                  <a:extLst>
                    <a:ext uri="{FF2B5EF4-FFF2-40B4-BE49-F238E27FC236}">
                      <a16:creationId xmlns:a16="http://schemas.microsoft.com/office/drawing/2014/main" id="{9E1A94CE-FD81-4C52-BBC8-1F34ED22ACDC}"/>
                    </a:ext>
                  </a:extLst>
                </p:cNvPr>
                <p:cNvGrpSpPr/>
                <p:nvPr/>
              </p:nvGrpSpPr>
              <p:grpSpPr>
                <a:xfrm>
                  <a:off x="9483884" y="2693289"/>
                  <a:ext cx="393095" cy="292100"/>
                  <a:chOff x="9483884" y="2693289"/>
                  <a:chExt cx="393095" cy="292100"/>
                </a:xfrm>
              </p:grpSpPr>
              <p:sp>
                <p:nvSpPr>
                  <p:cNvPr id="293" name="Rectangle: Rounded Corners 292">
                    <a:extLst>
                      <a:ext uri="{FF2B5EF4-FFF2-40B4-BE49-F238E27FC236}">
                        <a16:creationId xmlns:a16="http://schemas.microsoft.com/office/drawing/2014/main" id="{9FC70629-B03B-44D3-9C57-98C810A69E37}"/>
                      </a:ext>
                    </a:extLst>
                  </p:cNvPr>
                  <p:cNvSpPr/>
                  <p:nvPr/>
                </p:nvSpPr>
                <p:spPr bwMode="auto">
                  <a:xfrm>
                    <a:off x="9483884"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A3A071E-5D6A-4405-B601-0FBBB2FC3A2E}"/>
                      </a:ext>
                    </a:extLst>
                  </p:cNvPr>
                  <p:cNvGrpSpPr/>
                  <p:nvPr/>
                </p:nvGrpSpPr>
                <p:grpSpPr>
                  <a:xfrm>
                    <a:off x="9544505" y="2756136"/>
                    <a:ext cx="271853" cy="187577"/>
                    <a:chOff x="9525948" y="2756136"/>
                    <a:chExt cx="271853" cy="187577"/>
                  </a:xfrm>
                </p:grpSpPr>
                <p:sp>
                  <p:nvSpPr>
                    <p:cNvPr id="295" name="Freeform 1018">
                      <a:extLst>
                        <a:ext uri="{FF2B5EF4-FFF2-40B4-BE49-F238E27FC236}">
                          <a16:creationId xmlns:a16="http://schemas.microsoft.com/office/drawing/2014/main" id="{9BAA829E-267C-4445-9F74-B28DB19B7BC4}"/>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296" name="Freeform 1018">
                      <a:extLst>
                        <a:ext uri="{FF2B5EF4-FFF2-40B4-BE49-F238E27FC236}">
                          <a16:creationId xmlns:a16="http://schemas.microsoft.com/office/drawing/2014/main" id="{04674E51-E46A-4E93-BAF3-501D7ECF980E}"/>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73" name="Group 272">
                <a:extLst>
                  <a:ext uri="{FF2B5EF4-FFF2-40B4-BE49-F238E27FC236}">
                    <a16:creationId xmlns:a16="http://schemas.microsoft.com/office/drawing/2014/main" id="{BCFBDC24-7286-4F5E-9EB3-80B5C9A1EE24}"/>
                  </a:ext>
                </a:extLst>
              </p:cNvPr>
              <p:cNvGrpSpPr/>
              <p:nvPr/>
            </p:nvGrpSpPr>
            <p:grpSpPr>
              <a:xfrm>
                <a:off x="8521512" y="4051011"/>
                <a:ext cx="501221" cy="570475"/>
                <a:chOff x="9365707" y="2403475"/>
                <a:chExt cx="511271" cy="581914"/>
              </a:xfrm>
            </p:grpSpPr>
            <p:grpSp>
              <p:nvGrpSpPr>
                <p:cNvPr id="274" name="Group 273">
                  <a:extLst>
                    <a:ext uri="{FF2B5EF4-FFF2-40B4-BE49-F238E27FC236}">
                      <a16:creationId xmlns:a16="http://schemas.microsoft.com/office/drawing/2014/main" id="{02DDA74B-90BB-4AE0-BB76-E5DB61C0CBCC}"/>
                    </a:ext>
                  </a:extLst>
                </p:cNvPr>
                <p:cNvGrpSpPr>
                  <a:grpSpLocks noChangeAspect="1"/>
                </p:cNvGrpSpPr>
                <p:nvPr/>
              </p:nvGrpSpPr>
              <p:grpSpPr>
                <a:xfrm>
                  <a:off x="9365707" y="2403475"/>
                  <a:ext cx="365760" cy="435864"/>
                  <a:chOff x="5477764" y="5013499"/>
                  <a:chExt cx="268565" cy="320040"/>
                </a:xfrm>
              </p:grpSpPr>
              <p:grpSp>
                <p:nvGrpSpPr>
                  <p:cNvPr id="280" name="Group 279">
                    <a:extLst>
                      <a:ext uri="{FF2B5EF4-FFF2-40B4-BE49-F238E27FC236}">
                        <a16:creationId xmlns:a16="http://schemas.microsoft.com/office/drawing/2014/main" id="{F70E8402-4BE9-4DC3-A3EF-138537CE546F}"/>
                      </a:ext>
                    </a:extLst>
                  </p:cNvPr>
                  <p:cNvGrpSpPr/>
                  <p:nvPr/>
                </p:nvGrpSpPr>
                <p:grpSpPr>
                  <a:xfrm>
                    <a:off x="5477764" y="5013499"/>
                    <a:ext cx="268565" cy="320040"/>
                    <a:chOff x="5477764" y="5010341"/>
                    <a:chExt cx="268565" cy="320040"/>
                  </a:xfrm>
                </p:grpSpPr>
                <p:sp>
                  <p:nvSpPr>
                    <p:cNvPr id="285" name="Freeform 5">
                      <a:extLst>
                        <a:ext uri="{FF2B5EF4-FFF2-40B4-BE49-F238E27FC236}">
                          <a16:creationId xmlns:a16="http://schemas.microsoft.com/office/drawing/2014/main" id="{A6D23525-77BA-4AF6-9B3E-70754B149627}"/>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286" name="Group 285">
                      <a:extLst>
                        <a:ext uri="{FF2B5EF4-FFF2-40B4-BE49-F238E27FC236}">
                          <a16:creationId xmlns:a16="http://schemas.microsoft.com/office/drawing/2014/main" id="{30143F44-EEC7-477F-A35F-44273CB973BB}"/>
                        </a:ext>
                      </a:extLst>
                    </p:cNvPr>
                    <p:cNvGrpSpPr/>
                    <p:nvPr/>
                  </p:nvGrpSpPr>
                  <p:grpSpPr>
                    <a:xfrm>
                      <a:off x="5518161" y="5046557"/>
                      <a:ext cx="187770" cy="208407"/>
                      <a:chOff x="5513643" y="5046557"/>
                      <a:chExt cx="187770" cy="208407"/>
                    </a:xfrm>
                    <a:solidFill>
                      <a:srgbClr val="0078D3"/>
                    </a:solidFill>
                  </p:grpSpPr>
                  <p:sp>
                    <p:nvSpPr>
                      <p:cNvPr id="287" name="Oval 286">
                        <a:extLst>
                          <a:ext uri="{FF2B5EF4-FFF2-40B4-BE49-F238E27FC236}">
                            <a16:creationId xmlns:a16="http://schemas.microsoft.com/office/drawing/2014/main" id="{CAF0EF59-93B8-4CFF-B970-ED0402BABFEA}"/>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Oval 287">
                        <a:extLst>
                          <a:ext uri="{FF2B5EF4-FFF2-40B4-BE49-F238E27FC236}">
                            <a16:creationId xmlns:a16="http://schemas.microsoft.com/office/drawing/2014/main" id="{6907DE96-D24C-4A4E-AB4F-D1944728313F}"/>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Oval 288">
                        <a:extLst>
                          <a:ext uri="{FF2B5EF4-FFF2-40B4-BE49-F238E27FC236}">
                            <a16:creationId xmlns:a16="http://schemas.microsoft.com/office/drawing/2014/main" id="{8BC13B39-6E9F-4043-8AC6-22FA3288DDED}"/>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Oval 289">
                        <a:extLst>
                          <a:ext uri="{FF2B5EF4-FFF2-40B4-BE49-F238E27FC236}">
                            <a16:creationId xmlns:a16="http://schemas.microsoft.com/office/drawing/2014/main" id="{87FA9B52-C51F-43B5-8C4B-00A51E895C35}"/>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1" name="Group 280">
                    <a:extLst>
                      <a:ext uri="{FF2B5EF4-FFF2-40B4-BE49-F238E27FC236}">
                        <a16:creationId xmlns:a16="http://schemas.microsoft.com/office/drawing/2014/main" id="{B546E3D4-87E5-44FB-BDFE-87F67BC1866C}"/>
                      </a:ext>
                    </a:extLst>
                  </p:cNvPr>
                  <p:cNvGrpSpPr/>
                  <p:nvPr/>
                </p:nvGrpSpPr>
                <p:grpSpPr>
                  <a:xfrm>
                    <a:off x="5571787" y="5284616"/>
                    <a:ext cx="80519" cy="48923"/>
                    <a:chOff x="5884568" y="5297481"/>
                    <a:chExt cx="80519" cy="48923"/>
                  </a:xfrm>
                </p:grpSpPr>
                <p:sp>
                  <p:nvSpPr>
                    <p:cNvPr id="282" name="Line 7">
                      <a:extLst>
                        <a:ext uri="{FF2B5EF4-FFF2-40B4-BE49-F238E27FC236}">
                          <a16:creationId xmlns:a16="http://schemas.microsoft.com/office/drawing/2014/main" id="{5FC38190-6D19-4596-AED6-96FD3871666A}"/>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83" name="Line 8">
                      <a:extLst>
                        <a:ext uri="{FF2B5EF4-FFF2-40B4-BE49-F238E27FC236}">
                          <a16:creationId xmlns:a16="http://schemas.microsoft.com/office/drawing/2014/main" id="{22560CB4-FCE7-43E8-B504-8DBF2C80D2F7}"/>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84" name="Line 9">
                      <a:extLst>
                        <a:ext uri="{FF2B5EF4-FFF2-40B4-BE49-F238E27FC236}">
                          <a16:creationId xmlns:a16="http://schemas.microsoft.com/office/drawing/2014/main" id="{44B419AF-A570-48F7-B191-FD2B11464F3C}"/>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75" name="Group 274">
                  <a:extLst>
                    <a:ext uri="{FF2B5EF4-FFF2-40B4-BE49-F238E27FC236}">
                      <a16:creationId xmlns:a16="http://schemas.microsoft.com/office/drawing/2014/main" id="{6AC7D5B5-1380-4439-8D4D-F358F25A159D}"/>
                    </a:ext>
                  </a:extLst>
                </p:cNvPr>
                <p:cNvGrpSpPr/>
                <p:nvPr/>
              </p:nvGrpSpPr>
              <p:grpSpPr>
                <a:xfrm>
                  <a:off x="9483883" y="2693289"/>
                  <a:ext cx="393095" cy="292100"/>
                  <a:chOff x="9483883" y="2693289"/>
                  <a:chExt cx="393095" cy="292100"/>
                </a:xfrm>
              </p:grpSpPr>
              <p:sp>
                <p:nvSpPr>
                  <p:cNvPr id="276" name="Rectangle: Rounded Corners 275">
                    <a:extLst>
                      <a:ext uri="{FF2B5EF4-FFF2-40B4-BE49-F238E27FC236}">
                        <a16:creationId xmlns:a16="http://schemas.microsoft.com/office/drawing/2014/main" id="{E69F7FE5-9BD1-4BD8-AE50-6931051278C7}"/>
                      </a:ext>
                    </a:extLst>
                  </p:cNvPr>
                  <p:cNvSpPr/>
                  <p:nvPr/>
                </p:nvSpPr>
                <p:spPr bwMode="auto">
                  <a:xfrm>
                    <a:off x="9483883"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7" name="Group 276">
                    <a:extLst>
                      <a:ext uri="{FF2B5EF4-FFF2-40B4-BE49-F238E27FC236}">
                        <a16:creationId xmlns:a16="http://schemas.microsoft.com/office/drawing/2014/main" id="{39DDB952-CF19-4094-8ACD-C603E822A91A}"/>
                      </a:ext>
                    </a:extLst>
                  </p:cNvPr>
                  <p:cNvGrpSpPr/>
                  <p:nvPr/>
                </p:nvGrpSpPr>
                <p:grpSpPr>
                  <a:xfrm>
                    <a:off x="9544505" y="2756136"/>
                    <a:ext cx="271853" cy="187577"/>
                    <a:chOff x="9525948" y="2756136"/>
                    <a:chExt cx="271853" cy="187577"/>
                  </a:xfrm>
                </p:grpSpPr>
                <p:sp>
                  <p:nvSpPr>
                    <p:cNvPr id="278" name="Freeform 1018">
                      <a:extLst>
                        <a:ext uri="{FF2B5EF4-FFF2-40B4-BE49-F238E27FC236}">
                          <a16:creationId xmlns:a16="http://schemas.microsoft.com/office/drawing/2014/main" id="{04F13CEA-B7A6-41B8-A035-E4AE42D2A915}"/>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279" name="Freeform 1018">
                      <a:extLst>
                        <a:ext uri="{FF2B5EF4-FFF2-40B4-BE49-F238E27FC236}">
                          <a16:creationId xmlns:a16="http://schemas.microsoft.com/office/drawing/2014/main" id="{1F92EC26-7E11-450C-9A7D-C9E9CD7C460B}"/>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grpSp>
      <p:sp>
        <p:nvSpPr>
          <p:cNvPr id="260" name="Rectangle 259">
            <a:extLst>
              <a:ext uri="{FF2B5EF4-FFF2-40B4-BE49-F238E27FC236}">
                <a16:creationId xmlns:a16="http://schemas.microsoft.com/office/drawing/2014/main" id="{1CFF9947-368C-4A0E-9724-5FE873CF0A09}"/>
              </a:ext>
            </a:extLst>
          </p:cNvPr>
          <p:cNvSpPr/>
          <p:nvPr/>
        </p:nvSpPr>
        <p:spPr>
          <a:xfrm>
            <a:off x="584200" y="4726343"/>
            <a:ext cx="8224009" cy="1164380"/>
          </a:xfrm>
          <a:prstGeom prst="rect">
            <a:avLst/>
          </a:pr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C68A4DEB-A3CB-4FE9-AE4E-A4A0E767A9A5}"/>
              </a:ext>
            </a:extLst>
          </p:cNvPr>
          <p:cNvGrpSpPr>
            <a:grpSpLocks/>
          </p:cNvGrpSpPr>
          <p:nvPr/>
        </p:nvGrpSpPr>
        <p:grpSpPr>
          <a:xfrm>
            <a:off x="7516860" y="1898583"/>
            <a:ext cx="775545" cy="775545"/>
            <a:chOff x="7263210" y="2164792"/>
            <a:chExt cx="875080" cy="849308"/>
          </a:xfrm>
        </p:grpSpPr>
        <p:sp>
          <p:nvSpPr>
            <p:cNvPr id="73" name="Oval 72">
              <a:extLst>
                <a:ext uri="{FF2B5EF4-FFF2-40B4-BE49-F238E27FC236}">
                  <a16:creationId xmlns:a16="http://schemas.microsoft.com/office/drawing/2014/main" id="{034EFFD8-1763-4369-A10C-DA2580A5DB81}"/>
                </a:ext>
              </a:extLst>
            </p:cNvPr>
            <p:cNvSpPr/>
            <p:nvPr/>
          </p:nvSpPr>
          <p:spPr bwMode="auto">
            <a:xfrm>
              <a:off x="7263210" y="2164792"/>
              <a:ext cx="875080" cy="849308"/>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FED2A86-2FE5-4471-8F10-5D0C4CC55C6F}"/>
                </a:ext>
              </a:extLst>
            </p:cNvPr>
            <p:cNvGrpSpPr/>
            <p:nvPr/>
          </p:nvGrpSpPr>
          <p:grpSpPr>
            <a:xfrm flipH="1">
              <a:off x="7515635" y="2408394"/>
              <a:ext cx="370227" cy="360482"/>
              <a:chOff x="7659708" y="2518196"/>
              <a:chExt cx="370227" cy="360482"/>
            </a:xfrm>
            <a:solidFill>
              <a:schemeClr val="accent3"/>
            </a:solidFill>
          </p:grpSpPr>
          <p:grpSp>
            <p:nvGrpSpPr>
              <p:cNvPr id="75" name="Group 74">
                <a:extLst>
                  <a:ext uri="{FF2B5EF4-FFF2-40B4-BE49-F238E27FC236}">
                    <a16:creationId xmlns:a16="http://schemas.microsoft.com/office/drawing/2014/main" id="{0A73F205-0E6F-45F3-84B1-0D51F36FF468}"/>
                  </a:ext>
                </a:extLst>
              </p:cNvPr>
              <p:cNvGrpSpPr/>
              <p:nvPr/>
            </p:nvGrpSpPr>
            <p:grpSpPr>
              <a:xfrm>
                <a:off x="7659708" y="2518196"/>
                <a:ext cx="370227" cy="91440"/>
                <a:chOff x="7913689" y="2368341"/>
                <a:chExt cx="370227" cy="91440"/>
              </a:xfrm>
              <a:grpFill/>
            </p:grpSpPr>
            <p:sp>
              <p:nvSpPr>
                <p:cNvPr id="90" name="Rectangle 89">
                  <a:extLst>
                    <a:ext uri="{FF2B5EF4-FFF2-40B4-BE49-F238E27FC236}">
                      <a16:creationId xmlns:a16="http://schemas.microsoft.com/office/drawing/2014/main" id="{2E29130A-688D-4902-8B74-E3BF482DAA07}"/>
                    </a:ext>
                  </a:extLst>
                </p:cNvPr>
                <p:cNvSpPr/>
                <p:nvPr/>
              </p:nvSpPr>
              <p:spPr bwMode="auto">
                <a:xfrm>
                  <a:off x="7913689"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C61C69A-4DC4-48E4-86DD-135305788673}"/>
                    </a:ext>
                  </a:extLst>
                </p:cNvPr>
                <p:cNvSpPr/>
                <p:nvPr/>
              </p:nvSpPr>
              <p:spPr bwMode="auto">
                <a:xfrm>
                  <a:off x="8045431"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BE900AD-BE85-424C-85D9-099F086FD3A0}"/>
                    </a:ext>
                  </a:extLst>
                </p:cNvPr>
                <p:cNvSpPr/>
                <p:nvPr/>
              </p:nvSpPr>
              <p:spPr bwMode="auto">
                <a:xfrm>
                  <a:off x="8177173"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2589D6F2-5433-40B9-AAE2-1966637ACCCB}"/>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14CBB2B9-B095-4D32-88E3-A5F380B45AD5}"/>
                    </a:ext>
                  </a:extLst>
                </p:cNvPr>
                <p:cNvSpPr>
                  <a:spLocks noChangeAspect="1"/>
                </p:cNvSpPr>
                <p:nvPr/>
              </p:nvSpPr>
              <p:spPr bwMode="auto">
                <a:xfrm>
                  <a:off x="808871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3DED26DA-1676-44A0-9949-9CEE9E0F70D6}"/>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19618CB-75CC-4861-9DA3-B14EBE829EB1}"/>
                  </a:ext>
                </a:extLst>
              </p:cNvPr>
              <p:cNvGrpSpPr/>
              <p:nvPr/>
            </p:nvGrpSpPr>
            <p:grpSpPr>
              <a:xfrm flipH="1">
                <a:off x="7659708" y="2652717"/>
                <a:ext cx="370227" cy="91440"/>
                <a:chOff x="7913689" y="2470417"/>
                <a:chExt cx="370227" cy="91440"/>
              </a:xfrm>
              <a:grpFill/>
            </p:grpSpPr>
            <p:sp>
              <p:nvSpPr>
                <p:cNvPr id="84" name="Rectangle 83">
                  <a:extLst>
                    <a:ext uri="{FF2B5EF4-FFF2-40B4-BE49-F238E27FC236}">
                      <a16:creationId xmlns:a16="http://schemas.microsoft.com/office/drawing/2014/main" id="{7AD9AB0F-45F7-4980-8D5B-7431927E3346}"/>
                    </a:ext>
                  </a:extLst>
                </p:cNvPr>
                <p:cNvSpPr/>
                <p:nvPr/>
              </p:nvSpPr>
              <p:spPr bwMode="auto">
                <a:xfrm>
                  <a:off x="7913689"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3364F47-EEA4-4B5E-80A4-5FDFEB522309}"/>
                    </a:ext>
                  </a:extLst>
                </p:cNvPr>
                <p:cNvSpPr/>
                <p:nvPr/>
              </p:nvSpPr>
              <p:spPr bwMode="auto">
                <a:xfrm>
                  <a:off x="8045431"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FEF4FCD7-9138-412F-8214-1EC002F9F725}"/>
                    </a:ext>
                  </a:extLst>
                </p:cNvPr>
                <p:cNvSpPr/>
                <p:nvPr/>
              </p:nvSpPr>
              <p:spPr bwMode="auto">
                <a:xfrm>
                  <a:off x="8177173"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449AB344-95E0-49D0-977B-271A473353FB}"/>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781E179-53A3-4D09-9B3C-1FC55346CA54}"/>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5BC525B-6FC2-4CAB-8DEA-245A6962DD93}"/>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D79F1657-9D25-48C9-9014-9D788EC82ADA}"/>
                  </a:ext>
                </a:extLst>
              </p:cNvPr>
              <p:cNvGrpSpPr/>
              <p:nvPr/>
            </p:nvGrpSpPr>
            <p:grpSpPr>
              <a:xfrm>
                <a:off x="7659708" y="2787238"/>
                <a:ext cx="370227" cy="91440"/>
                <a:chOff x="7913689" y="2637383"/>
                <a:chExt cx="370227" cy="91440"/>
              </a:xfrm>
              <a:grpFill/>
            </p:grpSpPr>
            <p:sp>
              <p:nvSpPr>
                <p:cNvPr id="78" name="Rectangle 77">
                  <a:extLst>
                    <a:ext uri="{FF2B5EF4-FFF2-40B4-BE49-F238E27FC236}">
                      <a16:creationId xmlns:a16="http://schemas.microsoft.com/office/drawing/2014/main" id="{EC25AF85-40EB-4A4D-AAB4-0B6FE652CBB7}"/>
                    </a:ext>
                  </a:extLst>
                </p:cNvPr>
                <p:cNvSpPr/>
                <p:nvPr/>
              </p:nvSpPr>
              <p:spPr bwMode="auto">
                <a:xfrm>
                  <a:off x="7913689"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9630B28-0F97-4772-A58B-370BE094599F}"/>
                    </a:ext>
                  </a:extLst>
                </p:cNvPr>
                <p:cNvSpPr/>
                <p:nvPr/>
              </p:nvSpPr>
              <p:spPr bwMode="auto">
                <a:xfrm>
                  <a:off x="8045431"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0998DE40-31FC-4906-BFB2-A96C07F92E18}"/>
                    </a:ext>
                  </a:extLst>
                </p:cNvPr>
                <p:cNvSpPr/>
                <p:nvPr/>
              </p:nvSpPr>
              <p:spPr bwMode="auto">
                <a:xfrm>
                  <a:off x="8177173"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170179F3-0ED7-4E70-93A7-FEB717837D61}"/>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53171E-82CA-412F-B97B-37CE98752037}"/>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1770212E-9153-4060-8292-005A22C8553A}"/>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5486B629-5B04-4325-BD81-4A21188FF4F1}"/>
              </a:ext>
            </a:extLst>
          </p:cNvPr>
          <p:cNvGrpSpPr>
            <a:grpSpLocks/>
          </p:cNvGrpSpPr>
          <p:nvPr/>
        </p:nvGrpSpPr>
        <p:grpSpPr>
          <a:xfrm>
            <a:off x="1059961" y="1898583"/>
            <a:ext cx="775545" cy="775545"/>
            <a:chOff x="656425" y="2154308"/>
            <a:chExt cx="875079" cy="849309"/>
          </a:xfrm>
        </p:grpSpPr>
        <p:sp>
          <p:nvSpPr>
            <p:cNvPr id="45" name="Oval 44">
              <a:extLst>
                <a:ext uri="{FF2B5EF4-FFF2-40B4-BE49-F238E27FC236}">
                  <a16:creationId xmlns:a16="http://schemas.microsoft.com/office/drawing/2014/main" id="{94F8E7FF-FE2C-4B34-822C-FDB12AC0A165}"/>
                </a:ext>
              </a:extLst>
            </p:cNvPr>
            <p:cNvSpPr/>
            <p:nvPr/>
          </p:nvSpPr>
          <p:spPr bwMode="auto">
            <a:xfrm>
              <a:off x="656425" y="2154308"/>
              <a:ext cx="875079" cy="849309"/>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7" name="AutoShape 112">
              <a:extLst>
                <a:ext uri="{FF2B5EF4-FFF2-40B4-BE49-F238E27FC236}">
                  <a16:creationId xmlns:a16="http://schemas.microsoft.com/office/drawing/2014/main" id="{F2202146-0ADC-4D54-96B3-6293F5F061F9}"/>
                </a:ext>
              </a:extLst>
            </p:cNvPr>
            <p:cNvSpPr>
              <a:spLocks noChangeAspect="1" noChangeArrowheads="1" noTextEdit="1"/>
            </p:cNvSpPr>
            <p:nvPr/>
          </p:nvSpPr>
          <p:spPr bwMode="auto">
            <a:xfrm>
              <a:off x="838173" y="2349841"/>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3DE06DCB-AC34-4379-B2E2-98720CC32A8C}"/>
                </a:ext>
              </a:extLst>
            </p:cNvPr>
            <p:cNvGrpSpPr/>
            <p:nvPr/>
          </p:nvGrpSpPr>
          <p:grpSpPr>
            <a:xfrm>
              <a:off x="1033284" y="2475142"/>
              <a:ext cx="150360" cy="152150"/>
              <a:chOff x="1047047" y="2428226"/>
              <a:chExt cx="150360" cy="152150"/>
            </a:xfrm>
          </p:grpSpPr>
          <p:sp>
            <p:nvSpPr>
              <p:cNvPr id="50" name="Freeform 116">
                <a:extLst>
                  <a:ext uri="{FF2B5EF4-FFF2-40B4-BE49-F238E27FC236}">
                    <a16:creationId xmlns:a16="http://schemas.microsoft.com/office/drawing/2014/main" id="{A7B85178-8E4A-4F72-B72E-DD713420B8D1}"/>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117">
                <a:extLst>
                  <a:ext uri="{FF2B5EF4-FFF2-40B4-BE49-F238E27FC236}">
                    <a16:creationId xmlns:a16="http://schemas.microsoft.com/office/drawing/2014/main" id="{F3EC81A2-BA94-4C1E-B256-1DF22B5AB789}"/>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18">
                <a:extLst>
                  <a:ext uri="{FF2B5EF4-FFF2-40B4-BE49-F238E27FC236}">
                    <a16:creationId xmlns:a16="http://schemas.microsoft.com/office/drawing/2014/main" id="{AAA8E13E-E79C-448B-83E4-83646D976671}"/>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19">
                <a:extLst>
                  <a:ext uri="{FF2B5EF4-FFF2-40B4-BE49-F238E27FC236}">
                    <a16:creationId xmlns:a16="http://schemas.microsoft.com/office/drawing/2014/main" id="{64C49AC0-BE72-42FC-8CF7-DA5643FDB66A}"/>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7" name="Devices3_EA6C" title="Icon of a cellphone in front of a monitor">
              <a:extLst>
                <a:ext uri="{FF2B5EF4-FFF2-40B4-BE49-F238E27FC236}">
                  <a16:creationId xmlns:a16="http://schemas.microsoft.com/office/drawing/2014/main" id="{069CDA7E-A035-4BC0-AA85-41D62CCF471D}"/>
                </a:ext>
              </a:extLst>
            </p:cNvPr>
            <p:cNvSpPr>
              <a:spLocks noChangeAspect="1" noEditPoints="1"/>
            </p:cNvSpPr>
            <p:nvPr/>
          </p:nvSpPr>
          <p:spPr bwMode="auto">
            <a:xfrm>
              <a:off x="841300" y="2411483"/>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B567AE05-3478-4DB1-8740-517EA423E30F}"/>
              </a:ext>
            </a:extLst>
          </p:cNvPr>
          <p:cNvGrpSpPr>
            <a:grpSpLocks/>
          </p:cNvGrpSpPr>
          <p:nvPr/>
        </p:nvGrpSpPr>
        <p:grpSpPr>
          <a:xfrm>
            <a:off x="2683344" y="1898583"/>
            <a:ext cx="775545" cy="775545"/>
            <a:chOff x="2609680" y="2154880"/>
            <a:chExt cx="875079" cy="849308"/>
          </a:xfrm>
        </p:grpSpPr>
        <p:sp>
          <p:nvSpPr>
            <p:cNvPr id="55" name="Oval 54">
              <a:extLst>
                <a:ext uri="{FF2B5EF4-FFF2-40B4-BE49-F238E27FC236}">
                  <a16:creationId xmlns:a16="http://schemas.microsoft.com/office/drawing/2014/main" id="{5ED9E63C-8E97-4B2A-A2C0-81A6D09FAA21}"/>
                </a:ext>
              </a:extLst>
            </p:cNvPr>
            <p:cNvSpPr/>
            <p:nvPr/>
          </p:nvSpPr>
          <p:spPr bwMode="auto">
            <a:xfrm>
              <a:off x="2609680" y="2154880"/>
              <a:ext cx="875079" cy="849308"/>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3" name="Freeform: Shape 172">
              <a:extLst>
                <a:ext uri="{FF2B5EF4-FFF2-40B4-BE49-F238E27FC236}">
                  <a16:creationId xmlns:a16="http://schemas.microsoft.com/office/drawing/2014/main" id="{B214222B-4141-44E5-A2AF-9005652CAD20}"/>
                </a:ext>
              </a:extLst>
            </p:cNvPr>
            <p:cNvSpPr/>
            <p:nvPr/>
          </p:nvSpPr>
          <p:spPr>
            <a:xfrm>
              <a:off x="2988863" y="2354564"/>
              <a:ext cx="244764" cy="406876"/>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84CE5CC1-4E9E-4355-B0B5-57A4D3A436A9}"/>
                </a:ext>
              </a:extLst>
            </p:cNvPr>
            <p:cNvSpPr/>
            <p:nvPr/>
          </p:nvSpPr>
          <p:spPr>
            <a:xfrm>
              <a:off x="2912574" y="2453103"/>
              <a:ext cx="216156" cy="308337"/>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A65372B-DB38-4AF1-B653-F5B82FFEE38D}"/>
                </a:ext>
              </a:extLst>
            </p:cNvPr>
            <p:cNvSpPr/>
            <p:nvPr/>
          </p:nvSpPr>
          <p:spPr>
            <a:xfrm>
              <a:off x="2833105" y="2545288"/>
              <a:ext cx="216156" cy="216154"/>
            </a:xfrm>
            <a:prstGeom prst="rect">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6DDD9F4F-7074-4DB8-9E7F-4E05F2787D68}"/>
              </a:ext>
            </a:extLst>
          </p:cNvPr>
          <p:cNvGrpSpPr>
            <a:grpSpLocks/>
          </p:cNvGrpSpPr>
          <p:nvPr/>
        </p:nvGrpSpPr>
        <p:grpSpPr>
          <a:xfrm>
            <a:off x="4282250" y="3307070"/>
            <a:ext cx="775545" cy="775545"/>
            <a:chOff x="5241535" y="4536694"/>
            <a:chExt cx="864768" cy="873970"/>
          </a:xfrm>
        </p:grpSpPr>
        <p:sp>
          <p:nvSpPr>
            <p:cNvPr id="42" name="Oval 41">
              <a:extLst>
                <a:ext uri="{FF2B5EF4-FFF2-40B4-BE49-F238E27FC236}">
                  <a16:creationId xmlns:a16="http://schemas.microsoft.com/office/drawing/2014/main" id="{4B9552FC-26E3-4315-A51F-FA2C03BBEA71}"/>
                </a:ext>
              </a:extLst>
            </p:cNvPr>
            <p:cNvSpPr/>
            <p:nvPr/>
          </p:nvSpPr>
          <p:spPr bwMode="auto">
            <a:xfrm>
              <a:off x="5241535" y="4536694"/>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43" name="Freeform 1018">
              <a:extLst>
                <a:ext uri="{FF2B5EF4-FFF2-40B4-BE49-F238E27FC236}">
                  <a16:creationId xmlns:a16="http://schemas.microsoft.com/office/drawing/2014/main" id="{2AE7A758-0A21-4E0B-825F-1799FCDA1DEA}"/>
                </a:ext>
              </a:extLst>
            </p:cNvPr>
            <p:cNvSpPr>
              <a:spLocks/>
            </p:cNvSpPr>
            <p:nvPr/>
          </p:nvSpPr>
          <p:spPr bwMode="auto">
            <a:xfrm>
              <a:off x="5502871" y="4786557"/>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68CFEB8-8804-4F77-9588-BF7CB3BE981B}"/>
              </a:ext>
            </a:extLst>
          </p:cNvPr>
          <p:cNvGrpSpPr>
            <a:grpSpLocks/>
          </p:cNvGrpSpPr>
          <p:nvPr/>
        </p:nvGrpSpPr>
        <p:grpSpPr>
          <a:xfrm>
            <a:off x="1059961" y="3290218"/>
            <a:ext cx="775545" cy="775545"/>
            <a:chOff x="656770" y="4599298"/>
            <a:chExt cx="864768" cy="873969"/>
          </a:xfrm>
        </p:grpSpPr>
        <p:sp>
          <p:nvSpPr>
            <p:cNvPr id="17" name="Oval 16">
              <a:extLst>
                <a:ext uri="{FF2B5EF4-FFF2-40B4-BE49-F238E27FC236}">
                  <a16:creationId xmlns:a16="http://schemas.microsoft.com/office/drawing/2014/main" id="{0C09327C-CA98-4C6F-97BC-FD3899959755}"/>
                </a:ext>
              </a:extLst>
            </p:cNvPr>
            <p:cNvSpPr/>
            <p:nvPr/>
          </p:nvSpPr>
          <p:spPr bwMode="auto">
            <a:xfrm>
              <a:off x="656770" y="4599298"/>
              <a:ext cx="864768" cy="873969"/>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79" name="chip" title="Icon of a computer chip">
              <a:extLst>
                <a:ext uri="{FF2B5EF4-FFF2-40B4-BE49-F238E27FC236}">
                  <a16:creationId xmlns:a16="http://schemas.microsoft.com/office/drawing/2014/main" id="{E9CC0061-8174-42A4-902C-CB1EEFB54720}"/>
                </a:ext>
              </a:extLst>
            </p:cNvPr>
            <p:cNvSpPr>
              <a:spLocks noChangeAspect="1" noEditPoints="1"/>
            </p:cNvSpPr>
            <p:nvPr/>
          </p:nvSpPr>
          <p:spPr bwMode="auto">
            <a:xfrm>
              <a:off x="899004" y="4842278"/>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6653B3A6-2B12-4081-B22E-4F21EDF63C71}"/>
              </a:ext>
            </a:extLst>
          </p:cNvPr>
          <p:cNvGrpSpPr>
            <a:grpSpLocks/>
          </p:cNvGrpSpPr>
          <p:nvPr/>
        </p:nvGrpSpPr>
        <p:grpSpPr>
          <a:xfrm>
            <a:off x="5884788" y="3314756"/>
            <a:ext cx="775545" cy="775545"/>
            <a:chOff x="7245112" y="4605067"/>
            <a:chExt cx="864768" cy="873970"/>
          </a:xfrm>
        </p:grpSpPr>
        <p:sp>
          <p:nvSpPr>
            <p:cNvPr id="68" name="Oval 67">
              <a:extLst>
                <a:ext uri="{FF2B5EF4-FFF2-40B4-BE49-F238E27FC236}">
                  <a16:creationId xmlns:a16="http://schemas.microsoft.com/office/drawing/2014/main" id="{4DF20BE8-AE44-47B7-BBC4-C93A8E5BBAA9}"/>
                </a:ext>
              </a:extLst>
            </p:cNvPr>
            <p:cNvSpPr/>
            <p:nvPr/>
          </p:nvSpPr>
          <p:spPr bwMode="auto">
            <a:xfrm>
              <a:off x="7245112" y="4605067"/>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86" name="Database_EFC7" title="Icon of a cylinder">
              <a:extLst>
                <a:ext uri="{FF2B5EF4-FFF2-40B4-BE49-F238E27FC236}">
                  <a16:creationId xmlns:a16="http://schemas.microsoft.com/office/drawing/2014/main" id="{BEE01882-FB30-45CE-A27D-8515C14016C8}"/>
                </a:ext>
              </a:extLst>
            </p:cNvPr>
            <p:cNvSpPr>
              <a:spLocks noChangeAspect="1" noEditPoints="1"/>
            </p:cNvSpPr>
            <p:nvPr/>
          </p:nvSpPr>
          <p:spPr bwMode="auto">
            <a:xfrm>
              <a:off x="7512008" y="4826093"/>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F6137287-E7C1-442C-AFB0-91376C4D0595}"/>
              </a:ext>
            </a:extLst>
          </p:cNvPr>
          <p:cNvGrpSpPr>
            <a:grpSpLocks/>
          </p:cNvGrpSpPr>
          <p:nvPr/>
        </p:nvGrpSpPr>
        <p:grpSpPr>
          <a:xfrm>
            <a:off x="2683344" y="3311712"/>
            <a:ext cx="775545" cy="775545"/>
            <a:chOff x="2593281" y="4507556"/>
            <a:chExt cx="864768" cy="873970"/>
          </a:xfrm>
        </p:grpSpPr>
        <p:sp>
          <p:nvSpPr>
            <p:cNvPr id="33" name="Oval 32">
              <a:extLst>
                <a:ext uri="{FF2B5EF4-FFF2-40B4-BE49-F238E27FC236}">
                  <a16:creationId xmlns:a16="http://schemas.microsoft.com/office/drawing/2014/main" id="{DBAD3150-C5EC-420B-9F13-58AC5BEFE956}"/>
                </a:ext>
              </a:extLst>
            </p:cNvPr>
            <p:cNvSpPr/>
            <p:nvPr/>
          </p:nvSpPr>
          <p:spPr bwMode="auto">
            <a:xfrm>
              <a:off x="2593281" y="4507556"/>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58" name="Trim_video" title="Icon of a video timeline with trim marks">
              <a:extLst>
                <a:ext uri="{FF2B5EF4-FFF2-40B4-BE49-F238E27FC236}">
                  <a16:creationId xmlns:a16="http://schemas.microsoft.com/office/drawing/2014/main" id="{E8257D58-7E47-4611-95F9-5D386DF59280}"/>
                </a:ext>
              </a:extLst>
            </p:cNvPr>
            <p:cNvSpPr>
              <a:spLocks noChangeAspect="1" noEditPoints="1"/>
            </p:cNvSpPr>
            <p:nvPr/>
          </p:nvSpPr>
          <p:spPr bwMode="auto">
            <a:xfrm>
              <a:off x="2753284" y="4703483"/>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accent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6" name="Processing_E9F5" title="Icon of two interlocked gears">
              <a:extLst>
                <a:ext uri="{FF2B5EF4-FFF2-40B4-BE49-F238E27FC236}">
                  <a16:creationId xmlns:a16="http://schemas.microsoft.com/office/drawing/2014/main" id="{6D9C2F7F-9D05-45EE-99C4-4CEBBCC66BFF}"/>
                </a:ext>
              </a:extLst>
            </p:cNvPr>
            <p:cNvSpPr>
              <a:spLocks noChangeAspect="1" noEditPoints="1"/>
            </p:cNvSpPr>
            <p:nvPr/>
          </p:nvSpPr>
          <p:spPr bwMode="auto">
            <a:xfrm flipH="1">
              <a:off x="3039618" y="5022887"/>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5C0FA56D-5D12-4647-8F18-15E1CDC169E0}"/>
              </a:ext>
            </a:extLst>
          </p:cNvPr>
          <p:cNvGrpSpPr/>
          <p:nvPr/>
        </p:nvGrpSpPr>
        <p:grpSpPr>
          <a:xfrm>
            <a:off x="7516860" y="3285485"/>
            <a:ext cx="775545" cy="775545"/>
            <a:chOff x="6696745" y="3093756"/>
            <a:chExt cx="775545" cy="775545"/>
          </a:xfrm>
        </p:grpSpPr>
        <p:sp>
          <p:nvSpPr>
            <p:cNvPr id="257" name="Oval 256">
              <a:extLst>
                <a:ext uri="{FF2B5EF4-FFF2-40B4-BE49-F238E27FC236}">
                  <a16:creationId xmlns:a16="http://schemas.microsoft.com/office/drawing/2014/main" id="{4F51974F-0D3F-4A19-AA54-4E822BBBA0D2}"/>
                </a:ext>
              </a:extLst>
            </p:cNvPr>
            <p:cNvSpPr/>
            <p:nvPr/>
          </p:nvSpPr>
          <p:spPr bwMode="auto">
            <a:xfrm>
              <a:off x="6696745" y="3093756"/>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pic>
          <p:nvPicPr>
            <p:cNvPr id="58" name="Graphic 57">
              <a:extLst>
                <a:ext uri="{FF2B5EF4-FFF2-40B4-BE49-F238E27FC236}">
                  <a16:creationId xmlns:a16="http://schemas.microsoft.com/office/drawing/2014/main" id="{367C5D8C-F84C-45FA-859D-06184DE2F7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076" y="3279225"/>
              <a:ext cx="325148" cy="404606"/>
            </a:xfrm>
            <a:prstGeom prst="rect">
              <a:avLst/>
            </a:prstGeom>
          </p:spPr>
        </p:pic>
      </p:grpSp>
      <p:grpSp>
        <p:nvGrpSpPr>
          <p:cNvPr id="34" name="Group 33">
            <a:extLst>
              <a:ext uri="{FF2B5EF4-FFF2-40B4-BE49-F238E27FC236}">
                <a16:creationId xmlns:a16="http://schemas.microsoft.com/office/drawing/2014/main" id="{B4720CAD-934E-408E-8087-033952CBE98D}"/>
              </a:ext>
            </a:extLst>
          </p:cNvPr>
          <p:cNvGrpSpPr/>
          <p:nvPr/>
        </p:nvGrpSpPr>
        <p:grpSpPr>
          <a:xfrm>
            <a:off x="584199" y="1547081"/>
            <a:ext cx="8224010" cy="3066757"/>
            <a:chOff x="584199" y="1547655"/>
            <a:chExt cx="7557969" cy="2826546"/>
          </a:xfrm>
        </p:grpSpPr>
        <p:sp>
          <p:nvSpPr>
            <p:cNvPr id="4" name="Rectangle 3">
              <a:extLst>
                <a:ext uri="{FF2B5EF4-FFF2-40B4-BE49-F238E27FC236}">
                  <a16:creationId xmlns:a16="http://schemas.microsoft.com/office/drawing/2014/main" id="{2FD717F8-5CB3-4C43-87F3-9C5D50DA0654}"/>
                </a:ext>
              </a:extLst>
            </p:cNvPr>
            <p:cNvSpPr/>
            <p:nvPr/>
          </p:nvSpPr>
          <p:spPr>
            <a:xfrm>
              <a:off x="584199" y="1639410"/>
              <a:ext cx="7557969" cy="2734791"/>
            </a:xfrm>
            <a:prstGeom prst="rect">
              <a:avLst/>
            </a:pr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43623FF-0535-4E45-99C2-FFB94C9CA7EC}"/>
                </a:ext>
              </a:extLst>
            </p:cNvPr>
            <p:cNvSpPr txBox="1"/>
            <p:nvPr/>
          </p:nvSpPr>
          <p:spPr>
            <a:xfrm>
              <a:off x="3686641" y="1547655"/>
              <a:ext cx="1311720" cy="153181"/>
            </a:xfrm>
            <a:prstGeom prst="rect">
              <a:avLst/>
            </a:prstGeom>
            <a:solidFill>
              <a:schemeClr val="bg1"/>
            </a:solidFill>
          </p:spPr>
          <p:txBody>
            <a:bodyPr wrap="none" lIns="0" tIns="0" rIns="0" bIns="0" rtlCol="0">
              <a:spAutoFit/>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44" name="Group 43">
            <a:extLst>
              <a:ext uri="{FF2B5EF4-FFF2-40B4-BE49-F238E27FC236}">
                <a16:creationId xmlns:a16="http://schemas.microsoft.com/office/drawing/2014/main" id="{DB40404D-949B-45BD-A771-20665EF01F5B}"/>
              </a:ext>
            </a:extLst>
          </p:cNvPr>
          <p:cNvGrpSpPr/>
          <p:nvPr/>
        </p:nvGrpSpPr>
        <p:grpSpPr>
          <a:xfrm>
            <a:off x="9418221" y="1529307"/>
            <a:ext cx="1996308" cy="1901891"/>
            <a:chOff x="9422941" y="4012076"/>
            <a:chExt cx="1996308" cy="1901891"/>
          </a:xfrm>
        </p:grpSpPr>
        <p:grpSp>
          <p:nvGrpSpPr>
            <p:cNvPr id="434" name="Group 433">
              <a:extLst>
                <a:ext uri="{FF2B5EF4-FFF2-40B4-BE49-F238E27FC236}">
                  <a16:creationId xmlns:a16="http://schemas.microsoft.com/office/drawing/2014/main" id="{34966302-D2D6-4316-B99A-F196BFB76F3C}"/>
                </a:ext>
              </a:extLst>
            </p:cNvPr>
            <p:cNvGrpSpPr/>
            <p:nvPr/>
          </p:nvGrpSpPr>
          <p:grpSpPr>
            <a:xfrm>
              <a:off x="9422941" y="4012076"/>
              <a:ext cx="1996308" cy="169277"/>
              <a:chOff x="7032197" y="1898368"/>
              <a:chExt cx="3373582" cy="286063"/>
            </a:xfrm>
          </p:grpSpPr>
          <p:sp>
            <p:nvSpPr>
              <p:cNvPr id="442" name="Rectangle 3">
                <a:extLst>
                  <a:ext uri="{FF2B5EF4-FFF2-40B4-BE49-F238E27FC236}">
                    <a16:creationId xmlns:a16="http://schemas.microsoft.com/office/drawing/2014/main" id="{89A3E931-7046-426D-AAFE-E0AEDDA1DACC}"/>
                  </a:ext>
                </a:extLst>
              </p:cNvPr>
              <p:cNvSpPr/>
              <p:nvPr/>
            </p:nvSpPr>
            <p:spPr bwMode="auto">
              <a:xfrm>
                <a:off x="7032197" y="2037486"/>
                <a:ext cx="3373582" cy="101541"/>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443" name="TextBox 442">
                <a:extLst>
                  <a:ext uri="{FF2B5EF4-FFF2-40B4-BE49-F238E27FC236}">
                    <a16:creationId xmlns:a16="http://schemas.microsoft.com/office/drawing/2014/main" id="{937F9A8C-1802-45B6-B7BF-A4C900779A1D}"/>
                  </a:ext>
                </a:extLst>
              </p:cNvPr>
              <p:cNvSpPr txBox="1"/>
              <p:nvPr/>
            </p:nvSpPr>
            <p:spPr>
              <a:xfrm>
                <a:off x="7448991" y="1898368"/>
                <a:ext cx="2539993" cy="286063"/>
              </a:xfrm>
              <a:prstGeom prst="rect">
                <a:avLst/>
              </a:prstGeom>
              <a:solidFill>
                <a:schemeClr val="bg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Semibold"/>
                    <a:ea typeface="+mn-ea"/>
                    <a:cs typeface="+mn-cs"/>
                  </a:rPr>
                  <a:t>GENERAL PURPOSE</a:t>
                </a:r>
              </a:p>
            </p:txBody>
          </p:sp>
        </p:grpSp>
        <p:sp>
          <p:nvSpPr>
            <p:cNvPr id="435" name="Rectangle 3">
              <a:extLst>
                <a:ext uri="{FF2B5EF4-FFF2-40B4-BE49-F238E27FC236}">
                  <a16:creationId xmlns:a16="http://schemas.microsoft.com/office/drawing/2014/main" id="{7B01ED0E-A5C6-4C44-A38D-625D34737D12}"/>
                </a:ext>
              </a:extLst>
            </p:cNvPr>
            <p:cNvSpPr/>
            <p:nvPr/>
          </p:nvSpPr>
          <p:spPr bwMode="auto">
            <a:xfrm flipV="1">
              <a:off x="9422941" y="5853880"/>
              <a:ext cx="1996308" cy="60087"/>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12513887-8541-4389-B023-719A0B77B4D2}"/>
              </a:ext>
            </a:extLst>
          </p:cNvPr>
          <p:cNvGrpSpPr/>
          <p:nvPr/>
        </p:nvGrpSpPr>
        <p:grpSpPr>
          <a:xfrm>
            <a:off x="5884788" y="1898583"/>
            <a:ext cx="775545" cy="775545"/>
            <a:chOff x="5926352" y="1898583"/>
            <a:chExt cx="775545" cy="775545"/>
          </a:xfrm>
        </p:grpSpPr>
        <p:sp>
          <p:nvSpPr>
            <p:cNvPr id="22" name="Oval 21">
              <a:extLst>
                <a:ext uri="{FF2B5EF4-FFF2-40B4-BE49-F238E27FC236}">
                  <a16:creationId xmlns:a16="http://schemas.microsoft.com/office/drawing/2014/main" id="{DC38ABAB-2308-49F3-9CCC-C097379088E7}"/>
                </a:ext>
              </a:extLst>
            </p:cNvPr>
            <p:cNvSpPr/>
            <p:nvPr/>
          </p:nvSpPr>
          <p:spPr bwMode="auto">
            <a:xfrm>
              <a:off x="5926352" y="1898583"/>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445" name="Group 444">
              <a:extLst>
                <a:ext uri="{FF2B5EF4-FFF2-40B4-BE49-F238E27FC236}">
                  <a16:creationId xmlns:a16="http://schemas.microsoft.com/office/drawing/2014/main" id="{F724FF29-F27D-4A1F-9519-4AFA973AEE2F}"/>
                </a:ext>
              </a:extLst>
            </p:cNvPr>
            <p:cNvGrpSpPr>
              <a:grpSpLocks noChangeAspect="1"/>
            </p:cNvGrpSpPr>
            <p:nvPr/>
          </p:nvGrpSpPr>
          <p:grpSpPr>
            <a:xfrm>
              <a:off x="6145583" y="2116392"/>
              <a:ext cx="337081" cy="338059"/>
              <a:chOff x="969546" y="3473933"/>
              <a:chExt cx="1212600" cy="1216120"/>
            </a:xfrm>
          </p:grpSpPr>
          <p:sp>
            <p:nvSpPr>
              <p:cNvPr id="446" name="Rectangle 445">
                <a:extLst>
                  <a:ext uri="{FF2B5EF4-FFF2-40B4-BE49-F238E27FC236}">
                    <a16:creationId xmlns:a16="http://schemas.microsoft.com/office/drawing/2014/main" id="{DC45FD95-0BB3-4040-B9EC-10C346C22B6B}"/>
                  </a:ext>
                </a:extLst>
              </p:cNvPr>
              <p:cNvSpPr/>
              <p:nvPr/>
            </p:nvSpPr>
            <p:spPr bwMode="auto">
              <a:xfrm>
                <a:off x="1148987" y="3473933"/>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7" name="Rectangle 446">
                <a:extLst>
                  <a:ext uri="{FF2B5EF4-FFF2-40B4-BE49-F238E27FC236}">
                    <a16:creationId xmlns:a16="http://schemas.microsoft.com/office/drawing/2014/main" id="{6CCD319C-2653-4574-8D6A-753040206A53}"/>
                  </a:ext>
                </a:extLst>
              </p:cNvPr>
              <p:cNvSpPr/>
              <p:nvPr/>
            </p:nvSpPr>
            <p:spPr bwMode="auto">
              <a:xfrm>
                <a:off x="1148987" y="3661052"/>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8" name="Rectangle 447">
                <a:extLst>
                  <a:ext uri="{FF2B5EF4-FFF2-40B4-BE49-F238E27FC236}">
                    <a16:creationId xmlns:a16="http://schemas.microsoft.com/office/drawing/2014/main" id="{33107AD7-A748-45BB-9062-6F2C22380D72}"/>
                  </a:ext>
                </a:extLst>
              </p:cNvPr>
              <p:cNvSpPr/>
              <p:nvPr/>
            </p:nvSpPr>
            <p:spPr bwMode="auto">
              <a:xfrm>
                <a:off x="971772" y="3661052"/>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9" name="Rectangle 448">
                <a:extLst>
                  <a:ext uri="{FF2B5EF4-FFF2-40B4-BE49-F238E27FC236}">
                    <a16:creationId xmlns:a16="http://schemas.microsoft.com/office/drawing/2014/main" id="{AF116CEF-4AB5-46BE-B2FD-52D4ACD5F5B9}"/>
                  </a:ext>
                </a:extLst>
              </p:cNvPr>
              <p:cNvSpPr/>
              <p:nvPr/>
            </p:nvSpPr>
            <p:spPr bwMode="auto">
              <a:xfrm>
                <a:off x="971772" y="3839408"/>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0" name="Oval 449">
                <a:extLst>
                  <a:ext uri="{FF2B5EF4-FFF2-40B4-BE49-F238E27FC236}">
                    <a16:creationId xmlns:a16="http://schemas.microsoft.com/office/drawing/2014/main" id="{96937085-E122-4F47-8463-B53BB2F8280E}"/>
                  </a:ext>
                </a:extLst>
              </p:cNvPr>
              <p:cNvSpPr/>
              <p:nvPr/>
            </p:nvSpPr>
            <p:spPr bwMode="auto">
              <a:xfrm>
                <a:off x="969546" y="3473933"/>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1" name="Oval 450">
                <a:extLst>
                  <a:ext uri="{FF2B5EF4-FFF2-40B4-BE49-F238E27FC236}">
                    <a16:creationId xmlns:a16="http://schemas.microsoft.com/office/drawing/2014/main" id="{03A851A3-1AAF-432E-95E3-3DC02DA99ED2}"/>
                  </a:ext>
                </a:extLst>
              </p:cNvPr>
              <p:cNvSpPr/>
              <p:nvPr/>
            </p:nvSpPr>
            <p:spPr bwMode="auto">
              <a:xfrm>
                <a:off x="114819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2" name="Oval 451">
                <a:extLst>
                  <a:ext uri="{FF2B5EF4-FFF2-40B4-BE49-F238E27FC236}">
                    <a16:creationId xmlns:a16="http://schemas.microsoft.com/office/drawing/2014/main" id="{FB1D2575-A3C5-4A46-A3F3-749DE2A9B06B}"/>
                  </a:ext>
                </a:extLst>
              </p:cNvPr>
              <p:cNvSpPr/>
              <p:nvPr/>
            </p:nvSpPr>
            <p:spPr bwMode="auto">
              <a:xfrm>
                <a:off x="1516008"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Oval 452">
                <a:extLst>
                  <a:ext uri="{FF2B5EF4-FFF2-40B4-BE49-F238E27FC236}">
                    <a16:creationId xmlns:a16="http://schemas.microsoft.com/office/drawing/2014/main" id="{AB12F281-A0CB-47C9-9597-4F51FC9B99B1}"/>
                  </a:ext>
                </a:extLst>
              </p:cNvPr>
              <p:cNvSpPr/>
              <p:nvPr/>
            </p:nvSpPr>
            <p:spPr bwMode="auto">
              <a:xfrm>
                <a:off x="169051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A0FD57EA-688C-4A0B-A30C-8FA7D16B78D9}"/>
                  </a:ext>
                </a:extLst>
              </p:cNvPr>
              <p:cNvSpPr/>
              <p:nvPr/>
            </p:nvSpPr>
            <p:spPr bwMode="auto">
              <a:xfrm>
                <a:off x="186400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Oval 454">
                <a:extLst>
                  <a:ext uri="{FF2B5EF4-FFF2-40B4-BE49-F238E27FC236}">
                    <a16:creationId xmlns:a16="http://schemas.microsoft.com/office/drawing/2014/main" id="{2A7BD193-068F-4ADA-B012-EA2FA7330768}"/>
                  </a:ext>
                </a:extLst>
              </p:cNvPr>
              <p:cNvSpPr/>
              <p:nvPr/>
            </p:nvSpPr>
            <p:spPr bwMode="auto">
              <a:xfrm>
                <a:off x="1690516" y="3652790"/>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Oval 455">
                <a:extLst>
                  <a:ext uri="{FF2B5EF4-FFF2-40B4-BE49-F238E27FC236}">
                    <a16:creationId xmlns:a16="http://schemas.microsoft.com/office/drawing/2014/main" id="{DCEDB5E3-2A3A-4F34-BC5A-2425B9EE700B}"/>
                  </a:ext>
                </a:extLst>
              </p:cNvPr>
              <p:cNvSpPr/>
              <p:nvPr/>
            </p:nvSpPr>
            <p:spPr bwMode="auto">
              <a:xfrm>
                <a:off x="1690516" y="4018987"/>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a:extLst>
                  <a:ext uri="{FF2B5EF4-FFF2-40B4-BE49-F238E27FC236}">
                    <a16:creationId xmlns:a16="http://schemas.microsoft.com/office/drawing/2014/main" id="{3A1B2B22-951B-4FF0-B1BB-F7DD6FBD0144}"/>
                  </a:ext>
                </a:extLst>
              </p:cNvPr>
              <p:cNvSpPr/>
              <p:nvPr/>
            </p:nvSpPr>
            <p:spPr bwMode="auto">
              <a:xfrm>
                <a:off x="971772" y="4193389"/>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a:extLst>
                  <a:ext uri="{FF2B5EF4-FFF2-40B4-BE49-F238E27FC236}">
                    <a16:creationId xmlns:a16="http://schemas.microsoft.com/office/drawing/2014/main" id="{2F053055-7B95-439C-AB8B-14F4D7BFE5C7}"/>
                  </a:ext>
                </a:extLst>
              </p:cNvPr>
              <p:cNvSpPr/>
              <p:nvPr/>
            </p:nvSpPr>
            <p:spPr bwMode="auto">
              <a:xfrm>
                <a:off x="1148987" y="4375185"/>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CCF6FBD-9DF4-42E7-816B-028C62524F2C}"/>
                  </a:ext>
                </a:extLst>
              </p:cNvPr>
              <p:cNvSpPr/>
              <p:nvPr/>
            </p:nvSpPr>
            <p:spPr bwMode="auto">
              <a:xfrm>
                <a:off x="1148987" y="4562304"/>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a:extLst>
                  <a:ext uri="{FF2B5EF4-FFF2-40B4-BE49-F238E27FC236}">
                    <a16:creationId xmlns:a16="http://schemas.microsoft.com/office/drawing/2014/main" id="{84696DBD-303F-44EC-9CBB-DFC897AE6983}"/>
                  </a:ext>
                </a:extLst>
              </p:cNvPr>
              <p:cNvSpPr/>
              <p:nvPr/>
            </p:nvSpPr>
            <p:spPr bwMode="auto">
              <a:xfrm>
                <a:off x="1508587" y="4384300"/>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a:extLst>
                  <a:ext uri="{FF2B5EF4-FFF2-40B4-BE49-F238E27FC236}">
                    <a16:creationId xmlns:a16="http://schemas.microsoft.com/office/drawing/2014/main" id="{ED0D1265-B025-4455-A61E-754E007E9453}"/>
                  </a:ext>
                </a:extLst>
              </p:cNvPr>
              <p:cNvSpPr/>
              <p:nvPr/>
            </p:nvSpPr>
            <p:spPr bwMode="auto">
              <a:xfrm>
                <a:off x="1878081" y="4384300"/>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a:extLst>
                  <a:ext uri="{FF2B5EF4-FFF2-40B4-BE49-F238E27FC236}">
                    <a16:creationId xmlns:a16="http://schemas.microsoft.com/office/drawing/2014/main" id="{AC67DF3B-554D-4EDD-973F-FAF3623C56F4}"/>
                  </a:ext>
                </a:extLst>
              </p:cNvPr>
              <p:cNvSpPr/>
              <p:nvPr/>
            </p:nvSpPr>
            <p:spPr bwMode="auto">
              <a:xfrm>
                <a:off x="1677405" y="4562304"/>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Oval 462">
                <a:extLst>
                  <a:ext uri="{FF2B5EF4-FFF2-40B4-BE49-F238E27FC236}">
                    <a16:creationId xmlns:a16="http://schemas.microsoft.com/office/drawing/2014/main" id="{03024A67-488C-40A6-8401-12B3216A913E}"/>
                  </a:ext>
                </a:extLst>
              </p:cNvPr>
              <p:cNvSpPr/>
              <p:nvPr/>
            </p:nvSpPr>
            <p:spPr bwMode="auto">
              <a:xfrm>
                <a:off x="1328668" y="4562304"/>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a:extLst>
                  <a:ext uri="{FF2B5EF4-FFF2-40B4-BE49-F238E27FC236}">
                    <a16:creationId xmlns:a16="http://schemas.microsoft.com/office/drawing/2014/main" id="{7F537805-F526-4929-9614-8C246B1C1A05}"/>
                  </a:ext>
                </a:extLst>
              </p:cNvPr>
              <p:cNvSpPr/>
              <p:nvPr/>
            </p:nvSpPr>
            <p:spPr bwMode="auto">
              <a:xfrm>
                <a:off x="2053603" y="4562304"/>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Freeform: Shape 464">
                <a:extLst>
                  <a:ext uri="{FF2B5EF4-FFF2-40B4-BE49-F238E27FC236}">
                    <a16:creationId xmlns:a16="http://schemas.microsoft.com/office/drawing/2014/main" id="{50452A4C-201F-458F-8361-1A086CD5DA01}"/>
                  </a:ext>
                </a:extLst>
              </p:cNvPr>
              <p:cNvSpPr/>
              <p:nvPr/>
            </p:nvSpPr>
            <p:spPr bwMode="auto">
              <a:xfrm rot="5400000">
                <a:off x="1322777" y="4018987"/>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Freeform: Shape 465">
                <a:extLst>
                  <a:ext uri="{FF2B5EF4-FFF2-40B4-BE49-F238E27FC236}">
                    <a16:creationId xmlns:a16="http://schemas.microsoft.com/office/drawing/2014/main" id="{4574061B-D409-4D3F-971E-FBBA3E5B7EDB}"/>
                  </a:ext>
                </a:extLst>
              </p:cNvPr>
              <p:cNvSpPr/>
              <p:nvPr/>
            </p:nvSpPr>
            <p:spPr bwMode="auto">
              <a:xfrm rot="16200000" flipH="1">
                <a:off x="1871347" y="4018987"/>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Freeform: Shape 466">
                <a:extLst>
                  <a:ext uri="{FF2B5EF4-FFF2-40B4-BE49-F238E27FC236}">
                    <a16:creationId xmlns:a16="http://schemas.microsoft.com/office/drawing/2014/main" id="{8C478731-383D-4F8F-8FB7-75D8960FFC22}"/>
                  </a:ext>
                </a:extLst>
              </p:cNvPr>
              <p:cNvSpPr/>
              <p:nvPr/>
            </p:nvSpPr>
            <p:spPr bwMode="auto">
              <a:xfrm rot="16200000" flipV="1">
                <a:off x="1322777" y="3473933"/>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Freeform: Shape 467">
                <a:extLst>
                  <a:ext uri="{FF2B5EF4-FFF2-40B4-BE49-F238E27FC236}">
                    <a16:creationId xmlns:a16="http://schemas.microsoft.com/office/drawing/2014/main" id="{6A94809F-56BE-4F93-B238-6B7345ECE11B}"/>
                  </a:ext>
                </a:extLst>
              </p:cNvPr>
              <p:cNvSpPr/>
              <p:nvPr/>
            </p:nvSpPr>
            <p:spPr bwMode="auto">
              <a:xfrm rot="5400000" flipH="1" flipV="1">
                <a:off x="1871347" y="3473933"/>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 name="Group 45">
            <a:extLst>
              <a:ext uri="{FF2B5EF4-FFF2-40B4-BE49-F238E27FC236}">
                <a16:creationId xmlns:a16="http://schemas.microsoft.com/office/drawing/2014/main" id="{CAC5B24B-2360-4783-9090-C4C9A0926ED8}"/>
              </a:ext>
            </a:extLst>
          </p:cNvPr>
          <p:cNvGrpSpPr/>
          <p:nvPr/>
        </p:nvGrpSpPr>
        <p:grpSpPr>
          <a:xfrm>
            <a:off x="4282250" y="1898583"/>
            <a:ext cx="775545" cy="775545"/>
            <a:chOff x="4323814" y="1898583"/>
            <a:chExt cx="775545" cy="775545"/>
          </a:xfrm>
        </p:grpSpPr>
        <p:sp>
          <p:nvSpPr>
            <p:cNvPr id="61" name="Oval 60">
              <a:extLst>
                <a:ext uri="{FF2B5EF4-FFF2-40B4-BE49-F238E27FC236}">
                  <a16:creationId xmlns:a16="http://schemas.microsoft.com/office/drawing/2014/main" id="{E94D4F3C-2B43-40BE-ABEB-2FDCEA67C751}"/>
                </a:ext>
              </a:extLst>
            </p:cNvPr>
            <p:cNvSpPr/>
            <p:nvPr/>
          </p:nvSpPr>
          <p:spPr bwMode="auto">
            <a:xfrm>
              <a:off x="4323814" y="1898583"/>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469" name="Group 468" descr="server">
              <a:extLst>
                <a:ext uri="{FF2B5EF4-FFF2-40B4-BE49-F238E27FC236}">
                  <a16:creationId xmlns:a16="http://schemas.microsoft.com/office/drawing/2014/main" id="{CD884DA5-0FFC-4081-A9B0-6A3516E92520}"/>
                </a:ext>
              </a:extLst>
            </p:cNvPr>
            <p:cNvGrpSpPr/>
            <p:nvPr/>
          </p:nvGrpSpPr>
          <p:grpSpPr>
            <a:xfrm>
              <a:off x="4580697" y="2060617"/>
              <a:ext cx="261778" cy="451476"/>
              <a:chOff x="789783" y="2138184"/>
              <a:chExt cx="261778" cy="451476"/>
            </a:xfrm>
          </p:grpSpPr>
          <p:sp>
            <p:nvSpPr>
              <p:cNvPr id="470" name="Rectangle 469">
                <a:extLst>
                  <a:ext uri="{FF2B5EF4-FFF2-40B4-BE49-F238E27FC236}">
                    <a16:creationId xmlns:a16="http://schemas.microsoft.com/office/drawing/2014/main" id="{A57BCD3D-E327-48BD-B664-AD9A871B0D78}"/>
                  </a:ext>
                </a:extLst>
              </p:cNvPr>
              <p:cNvSpPr/>
              <p:nvPr/>
            </p:nvSpPr>
            <p:spPr bwMode="auto">
              <a:xfrm>
                <a:off x="789783" y="2138184"/>
                <a:ext cx="261778" cy="451476"/>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a:extLst>
                  <a:ext uri="{FF2B5EF4-FFF2-40B4-BE49-F238E27FC236}">
                    <a16:creationId xmlns:a16="http://schemas.microsoft.com/office/drawing/2014/main" id="{4B7E1D1F-1AED-4CF2-B725-81FD28146097}"/>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Rectangle 471">
                <a:extLst>
                  <a:ext uri="{FF2B5EF4-FFF2-40B4-BE49-F238E27FC236}">
                    <a16:creationId xmlns:a16="http://schemas.microsoft.com/office/drawing/2014/main" id="{74D77D44-6E5F-481D-9829-A3FCAEA757E8}"/>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Rectangle 472">
                <a:extLst>
                  <a:ext uri="{FF2B5EF4-FFF2-40B4-BE49-F238E27FC236}">
                    <a16:creationId xmlns:a16="http://schemas.microsoft.com/office/drawing/2014/main" id="{B6AD6D46-C872-482C-B9F7-54D56F90BF39}"/>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C1EA88C0-CF52-40C0-9D6E-5C46CE23920C}"/>
              </a:ext>
            </a:extLst>
          </p:cNvPr>
          <p:cNvSpPr txBox="1"/>
          <p:nvPr/>
        </p:nvSpPr>
        <p:spPr>
          <a:xfrm>
            <a:off x="9418221" y="1917341"/>
            <a:ext cx="1996308" cy="113877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Windows Server</a:t>
            </a:r>
          </a:p>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SQL Server</a:t>
            </a:r>
          </a:p>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 </a:t>
            </a:r>
          </a:p>
        </p:txBody>
      </p:sp>
      <p:sp>
        <p:nvSpPr>
          <p:cNvPr id="6" name="TextBox 5">
            <a:extLst>
              <a:ext uri="{FF2B5EF4-FFF2-40B4-BE49-F238E27FC236}">
                <a16:creationId xmlns:a16="http://schemas.microsoft.com/office/drawing/2014/main" id="{9AD340D5-CF6C-4CAB-B37E-F3F39647EF66}"/>
              </a:ext>
            </a:extLst>
          </p:cNvPr>
          <p:cNvSpPr txBox="1"/>
          <p:nvPr/>
        </p:nvSpPr>
        <p:spPr>
          <a:xfrm>
            <a:off x="9995313" y="3969170"/>
            <a:ext cx="86802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VMware</a:t>
            </a:r>
          </a:p>
        </p:txBody>
      </p:sp>
      <p:sp>
        <p:nvSpPr>
          <p:cNvPr id="8" name="TextBox 7">
            <a:extLst>
              <a:ext uri="{FF2B5EF4-FFF2-40B4-BE49-F238E27FC236}">
                <a16:creationId xmlns:a16="http://schemas.microsoft.com/office/drawing/2014/main" id="{4351554E-15D5-4E7A-A5BD-CA2C8D9FF696}"/>
              </a:ext>
            </a:extLst>
          </p:cNvPr>
          <p:cNvSpPr txBox="1"/>
          <p:nvPr/>
        </p:nvSpPr>
        <p:spPr>
          <a:xfrm>
            <a:off x="10203783" y="4392430"/>
            <a:ext cx="45108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SAP</a:t>
            </a:r>
          </a:p>
        </p:txBody>
      </p:sp>
      <p:sp>
        <p:nvSpPr>
          <p:cNvPr id="10" name="TextBox 9">
            <a:extLst>
              <a:ext uri="{FF2B5EF4-FFF2-40B4-BE49-F238E27FC236}">
                <a16:creationId xmlns:a16="http://schemas.microsoft.com/office/drawing/2014/main" id="{B61CF990-C67A-44CF-9645-A499C0D369B5}"/>
              </a:ext>
            </a:extLst>
          </p:cNvPr>
          <p:cNvSpPr txBox="1"/>
          <p:nvPr/>
        </p:nvSpPr>
        <p:spPr>
          <a:xfrm>
            <a:off x="10203783" y="4780526"/>
            <a:ext cx="45108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Cray</a:t>
            </a:r>
          </a:p>
        </p:txBody>
      </p:sp>
      <p:sp>
        <p:nvSpPr>
          <p:cNvPr id="11" name="TextBox 10">
            <a:extLst>
              <a:ext uri="{FF2B5EF4-FFF2-40B4-BE49-F238E27FC236}">
                <a16:creationId xmlns:a16="http://schemas.microsoft.com/office/drawing/2014/main" id="{35E07DE8-FD49-485C-8657-F5676004EE68}"/>
              </a:ext>
            </a:extLst>
          </p:cNvPr>
          <p:cNvSpPr txBox="1"/>
          <p:nvPr/>
        </p:nvSpPr>
        <p:spPr>
          <a:xfrm>
            <a:off x="9981626" y="5221446"/>
            <a:ext cx="89540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NetApp</a:t>
            </a:r>
          </a:p>
        </p:txBody>
      </p:sp>
    </p:spTree>
    <p:extLst>
      <p:ext uri="{BB962C8B-B14F-4D97-AF65-F5344CB8AC3E}">
        <p14:creationId xmlns:p14="http://schemas.microsoft.com/office/powerpoint/2010/main" val="2721162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a:t>Agenda</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7078861"/>
          </a:xfrm>
        </p:spPr>
        <p:txBody>
          <a:bodyPr/>
          <a:lstStyle/>
          <a:p>
            <a:r>
              <a:rPr lang="en-GB" dirty="0"/>
              <a:t>09:00 – 09:15 Introduction</a:t>
            </a:r>
            <a:endParaRPr lang="en-US" dirty="0"/>
          </a:p>
          <a:p>
            <a:r>
              <a:rPr lang="en-GB" dirty="0"/>
              <a:t>09:15 – 10:00 </a:t>
            </a:r>
            <a:r>
              <a:rPr lang="en-US" dirty="0"/>
              <a:t>Azure Migration Overview</a:t>
            </a:r>
            <a:endParaRPr lang="en-GB" dirty="0"/>
          </a:p>
          <a:p>
            <a:r>
              <a:rPr lang="en-GB" dirty="0"/>
              <a:t>10:00 – 10:30 </a:t>
            </a:r>
            <a:r>
              <a:rPr lang="en-US" dirty="0"/>
              <a:t>I</a:t>
            </a:r>
            <a:r>
              <a:rPr lang="en-GB" dirty="0" err="1"/>
              <a:t>ntro</a:t>
            </a:r>
            <a:r>
              <a:rPr lang="en-GB" dirty="0"/>
              <a:t> to migration strategies</a:t>
            </a:r>
            <a:endParaRPr lang="en-US" dirty="0"/>
          </a:p>
          <a:p>
            <a:r>
              <a:rPr lang="en-US" dirty="0"/>
              <a:t>10:30 - 11:00 Defining your Migration Approach</a:t>
            </a:r>
          </a:p>
          <a:p>
            <a:r>
              <a:rPr lang="en-GB" dirty="0"/>
              <a:t>11:00 - 11:15 Break</a:t>
            </a:r>
          </a:p>
          <a:p>
            <a:r>
              <a:rPr lang="en-US" dirty="0"/>
              <a:t>11:15 - 12:15 HOL 1: Technical Assessment</a:t>
            </a:r>
          </a:p>
          <a:p>
            <a:endParaRPr lang="en-US" dirty="0"/>
          </a:p>
          <a:p>
            <a:r>
              <a:rPr lang="en-US" dirty="0"/>
              <a:t>1:00 - 1:45 Introduction to Landing Zone</a:t>
            </a:r>
          </a:p>
          <a:p>
            <a:r>
              <a:rPr lang="en-US" dirty="0"/>
              <a:t>1:45 - 2:45 Whiteboard Building your Landing Zone</a:t>
            </a:r>
          </a:p>
          <a:p>
            <a:r>
              <a:rPr lang="en-GB" dirty="0"/>
              <a:t>3:00 - 4:15 HOL 2: Windows Server/SQL Server &amp; Linux migration</a:t>
            </a:r>
          </a:p>
          <a:p>
            <a:r>
              <a:rPr lang="en-US" dirty="0"/>
              <a:t>4:15 Closing: Next Best Action</a:t>
            </a:r>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2</a:t>
            </a:fld>
            <a:endParaRPr lang="en-GB"/>
          </a:p>
        </p:txBody>
      </p:sp>
    </p:spTree>
    <p:extLst>
      <p:ext uri="{BB962C8B-B14F-4D97-AF65-F5344CB8AC3E}">
        <p14:creationId xmlns:p14="http://schemas.microsoft.com/office/powerpoint/2010/main" val="42975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Straight Connector 117">
            <a:extLst>
              <a:ext uri="{FF2B5EF4-FFF2-40B4-BE49-F238E27FC236}">
                <a16:creationId xmlns:a16="http://schemas.microsoft.com/office/drawing/2014/main" id="{C1811B82-D30A-4F51-BDA1-B09466E09DAB}"/>
              </a:ext>
              <a:ext uri="{C183D7F6-B498-43B3-948B-1728B52AA6E4}">
                <adec:decorative xmlns:adec="http://schemas.microsoft.com/office/drawing/2017/decorative" val="1"/>
              </a:ext>
            </a:extLst>
          </p:cNvPr>
          <p:cNvCxnSpPr>
            <a:cxnSpLocks/>
          </p:cNvCxnSpPr>
          <p:nvPr/>
        </p:nvCxnSpPr>
        <p:spPr>
          <a:xfrm flipV="1">
            <a:off x="600625" y="2948023"/>
            <a:ext cx="5064131" cy="16605"/>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3AD6632-FFA9-4878-9876-459AC89FDA8D}"/>
              </a:ext>
              <a:ext uri="{C183D7F6-B498-43B3-948B-1728B52AA6E4}">
                <adec:decorative xmlns:adec="http://schemas.microsoft.com/office/drawing/2017/decorative" val="1"/>
              </a:ext>
            </a:extLst>
          </p:cNvPr>
          <p:cNvCxnSpPr>
            <a:cxnSpLocks/>
          </p:cNvCxnSpPr>
          <p:nvPr/>
        </p:nvCxnSpPr>
        <p:spPr>
          <a:xfrm>
            <a:off x="604877" y="4033478"/>
            <a:ext cx="5059879"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DFD42D-DAF0-47AE-8B7B-59319DB6ED7E}"/>
              </a:ext>
              <a:ext uri="{C183D7F6-B498-43B3-948B-1728B52AA6E4}">
                <adec:decorative xmlns:adec="http://schemas.microsoft.com/office/drawing/2017/decorative" val="1"/>
              </a:ext>
            </a:extLst>
          </p:cNvPr>
          <p:cNvCxnSpPr>
            <a:cxnSpLocks/>
          </p:cNvCxnSpPr>
          <p:nvPr/>
        </p:nvCxnSpPr>
        <p:spPr>
          <a:xfrm>
            <a:off x="596373" y="5690034"/>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BF0D755-9E76-454E-B7F6-A7F89EF5CA2E}"/>
              </a:ext>
              <a:ext uri="{C183D7F6-B498-43B3-948B-1728B52AA6E4}">
                <adec:decorative xmlns:adec="http://schemas.microsoft.com/office/drawing/2017/decorative" val="1"/>
              </a:ext>
            </a:extLst>
          </p:cNvPr>
          <p:cNvCxnSpPr>
            <a:cxnSpLocks/>
          </p:cNvCxnSpPr>
          <p:nvPr/>
        </p:nvCxnSpPr>
        <p:spPr>
          <a:xfrm>
            <a:off x="600625" y="4661668"/>
            <a:ext cx="5059879"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C773C9FC-0ADC-47D8-A200-1FEDDF358297}"/>
              </a:ext>
            </a:extLst>
          </p:cNvPr>
          <p:cNvSpPr>
            <a:spLocks noGrp="1"/>
          </p:cNvSpPr>
          <p:nvPr>
            <p:ph type="title"/>
          </p:nvPr>
        </p:nvSpPr>
        <p:spPr/>
        <p:txBody>
          <a:bodyPr/>
          <a:lstStyle/>
          <a:p>
            <a:pPr>
              <a:buClr>
                <a:schemeClr val="dk1"/>
              </a:buClr>
              <a:buSzPts val="1800"/>
            </a:pPr>
            <a:r>
              <a:rPr lang="en-US" spc="0" dirty="0">
                <a:ln>
                  <a:noFill/>
                </a:ln>
                <a:solidFill>
                  <a:srgbClr val="50E6FF"/>
                </a:solidFill>
                <a:latin typeface="Segoe UI Semibold"/>
                <a:ea typeface="+mj-ea"/>
                <a:cs typeface="+mj-cs"/>
              </a:rPr>
              <a:t>Linux and open source databases offerings on Azure</a:t>
            </a:r>
          </a:p>
        </p:txBody>
      </p:sp>
      <p:sp>
        <p:nvSpPr>
          <p:cNvPr id="5" name="Text Placeholder 4">
            <a:extLst>
              <a:ext uri="{FF2B5EF4-FFF2-40B4-BE49-F238E27FC236}">
                <a16:creationId xmlns:a16="http://schemas.microsoft.com/office/drawing/2014/main" id="{C94A09B8-DA35-4C87-82A2-5967B84B1E63}"/>
              </a:ext>
            </a:extLst>
          </p:cNvPr>
          <p:cNvSpPr>
            <a:spLocks noGrp="1"/>
          </p:cNvSpPr>
          <p:nvPr>
            <p:ph type="body" sz="quarter" idx="4294967295"/>
          </p:nvPr>
        </p:nvSpPr>
        <p:spPr>
          <a:xfrm>
            <a:off x="579558" y="1766888"/>
            <a:ext cx="2605088" cy="4884414"/>
          </a:xfrm>
        </p:spPr>
        <p:txBody>
          <a:bodyPr/>
          <a:lstStyle/>
          <a:p>
            <a:pPr lvl="0"/>
            <a:r>
              <a:rPr lang="en-US" sz="1400" dirty="0"/>
              <a:t>Integrated support</a:t>
            </a:r>
          </a:p>
          <a:p>
            <a:pPr lvl="0"/>
            <a:r>
              <a:rPr lang="en-US" sz="1400" dirty="0"/>
              <a:t>Azure Red Hat OpenShift</a:t>
            </a:r>
          </a:p>
          <a:p>
            <a:pPr lvl="0"/>
            <a:r>
              <a:rPr lang="en-US" sz="1400" dirty="0"/>
              <a:t>Ansible integration</a:t>
            </a:r>
          </a:p>
          <a:p>
            <a:pPr lvl="0"/>
            <a:r>
              <a:rPr lang="en-US" sz="1400" dirty="0"/>
              <a:t>JBoss integration</a:t>
            </a:r>
          </a:p>
          <a:p>
            <a:endParaRPr lang="en-US" sz="500" dirty="0"/>
          </a:p>
          <a:p>
            <a:endParaRPr lang="en-US" sz="1400" dirty="0"/>
          </a:p>
          <a:p>
            <a:r>
              <a:rPr lang="en-US" sz="1400" dirty="0"/>
              <a:t>Integrated support</a:t>
            </a:r>
          </a:p>
          <a:p>
            <a:r>
              <a:rPr lang="en-US" sz="1400" dirty="0"/>
              <a:t>Azure Tuned Kernel</a:t>
            </a:r>
          </a:p>
          <a:p>
            <a:r>
              <a:rPr lang="en-US" sz="1400" dirty="0"/>
              <a:t>SAP integration</a:t>
            </a:r>
          </a:p>
          <a:p>
            <a:pPr lvl="0"/>
            <a:endParaRPr lang="en-US" sz="500" dirty="0"/>
          </a:p>
          <a:p>
            <a:endParaRPr lang="en-US" sz="500" dirty="0"/>
          </a:p>
          <a:p>
            <a:pPr>
              <a:spcBef>
                <a:spcPts val="1500"/>
              </a:spcBef>
            </a:pPr>
            <a:r>
              <a:rPr lang="en-US" sz="1400" dirty="0"/>
              <a:t>Azure Tuned Kernel</a:t>
            </a:r>
          </a:p>
          <a:p>
            <a:pPr lvl="0"/>
            <a:endParaRPr lang="en-US" sz="1400" dirty="0"/>
          </a:p>
          <a:p>
            <a:pPr lvl="0"/>
            <a:endParaRPr lang="en-US" sz="1400" dirty="0"/>
          </a:p>
          <a:p>
            <a:r>
              <a:rPr lang="en-US" sz="1400" dirty="0"/>
              <a:t>Fully supported on Azure</a:t>
            </a:r>
          </a:p>
          <a:p>
            <a:endParaRPr lang="en-US" sz="1400" dirty="0"/>
          </a:p>
          <a:p>
            <a:pPr marL="0" indent="0">
              <a:buNone/>
            </a:pPr>
            <a:endParaRPr lang="en-US" sz="1400" dirty="0"/>
          </a:p>
          <a:p>
            <a:pPr>
              <a:spcBef>
                <a:spcPts val="1500"/>
              </a:spcBef>
            </a:pPr>
            <a:r>
              <a:rPr lang="en-US" sz="1400" dirty="0"/>
              <a:t>Fully managed container service</a:t>
            </a:r>
          </a:p>
          <a:p>
            <a:pPr lvl="0"/>
            <a:endParaRPr lang="en-US" sz="1400" dirty="0"/>
          </a:p>
        </p:txBody>
      </p:sp>
      <p:sp>
        <p:nvSpPr>
          <p:cNvPr id="60" name="Title 1">
            <a:extLst>
              <a:ext uri="{FF2B5EF4-FFF2-40B4-BE49-F238E27FC236}">
                <a16:creationId xmlns:a16="http://schemas.microsoft.com/office/drawing/2014/main" id="{ECF468A8-5982-4618-802D-FC8ACAC8A88F}"/>
              </a:ext>
            </a:extLst>
          </p:cNvPr>
          <p:cNvSpPr txBox="1">
            <a:spLocks/>
          </p:cNvSpPr>
          <p:nvPr/>
        </p:nvSpPr>
        <p:spPr>
          <a:xfrm>
            <a:off x="579558" y="1285121"/>
            <a:ext cx="5289795" cy="307777"/>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
                <a:srgbClr val="000000"/>
              </a:buClr>
              <a:buSzPts val="1800"/>
              <a:buFontTx/>
              <a:buNone/>
              <a:tabLst/>
              <a:defRPr/>
            </a:pPr>
            <a:r>
              <a:rPr kumimoji="0" lang="en-US" sz="2000" b="0" i="0" u="none" strike="noStrike" kern="1200" cap="none" spc="-50" normalizeH="0" baseline="0" noProof="0">
                <a:ln w="3175">
                  <a:noFill/>
                </a:ln>
                <a:solidFill>
                  <a:srgbClr val="50E6FF"/>
                </a:solidFill>
                <a:effectLst/>
                <a:uLnTx/>
                <a:uFillTx/>
                <a:latin typeface="Segoe UI Semibold"/>
                <a:ea typeface="+mn-ea"/>
                <a:cs typeface="Calibri Light" panose="020F0302020204030204" pitchFamily="34" charset="0"/>
              </a:rPr>
              <a:t>Unique Azure offerings for Linux and containers</a:t>
            </a:r>
          </a:p>
        </p:txBody>
      </p:sp>
      <p:sp>
        <p:nvSpPr>
          <p:cNvPr id="3" name="Title 1">
            <a:extLst>
              <a:ext uri="{FF2B5EF4-FFF2-40B4-BE49-F238E27FC236}">
                <a16:creationId xmlns:a16="http://schemas.microsoft.com/office/drawing/2014/main" id="{8A1F276B-BEF3-45F6-962A-7FFCD342C9CF}"/>
              </a:ext>
            </a:extLst>
          </p:cNvPr>
          <p:cNvSpPr txBox="1">
            <a:spLocks/>
          </p:cNvSpPr>
          <p:nvPr/>
        </p:nvSpPr>
        <p:spPr>
          <a:xfrm>
            <a:off x="6458015" y="1285121"/>
            <a:ext cx="4452653" cy="61555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
                <a:srgbClr val="000000"/>
              </a:buClr>
              <a:buSzPts val="1800"/>
              <a:buFontTx/>
              <a:buNone/>
              <a:tabLst/>
              <a:defRPr/>
            </a:pPr>
            <a:r>
              <a:rPr kumimoji="0" lang="en-US" sz="2000" b="0" i="0" u="none" strike="noStrike" kern="1200" cap="none" spc="-50" normalizeH="0" baseline="0" noProof="0">
                <a:ln w="3175">
                  <a:noFill/>
                </a:ln>
                <a:solidFill>
                  <a:srgbClr val="50E6FF"/>
                </a:solidFill>
                <a:effectLst/>
                <a:uLnTx/>
                <a:uFillTx/>
                <a:latin typeface="Segoe UI Semibold"/>
                <a:ea typeface="+mn-ea"/>
                <a:cs typeface="Calibri Light" panose="020F0302020204030204" pitchFamily="34" charset="0"/>
              </a:rPr>
              <a:t>Unique Azure offerings for SQL Server and open source databases</a:t>
            </a:r>
          </a:p>
        </p:txBody>
      </p:sp>
      <p:sp>
        <p:nvSpPr>
          <p:cNvPr id="39" name="Text Placeholder 4">
            <a:extLst>
              <a:ext uri="{FF2B5EF4-FFF2-40B4-BE49-F238E27FC236}">
                <a16:creationId xmlns:a16="http://schemas.microsoft.com/office/drawing/2014/main" id="{7B9400B3-C143-4C68-AB8A-3B7EA100308B}"/>
              </a:ext>
            </a:extLst>
          </p:cNvPr>
          <p:cNvSpPr txBox="1">
            <a:spLocks/>
          </p:cNvSpPr>
          <p:nvPr/>
        </p:nvSpPr>
        <p:spPr>
          <a:xfrm>
            <a:off x="6460781" y="2092515"/>
            <a:ext cx="2464421" cy="45833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1600" kern="1200" spc="0" baseline="0">
                <a:solidFill>
                  <a:schemeClr val="tx2"/>
                </a:soli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b="1"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E6E6E6"/>
                </a:solidFill>
                <a:effectLst/>
                <a:uLnTx/>
                <a:uFillTx/>
                <a:latin typeface="Segoe UI Semibold"/>
                <a:ea typeface="+mn-ea"/>
                <a:cs typeface="Segoe UI Semilight" panose="020B0402040204020203" pitchFamily="34" charset="0"/>
              </a:rPr>
              <a:t>Compute options for every workload </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E6E6E6"/>
                </a:solidFill>
                <a:effectLst/>
                <a:uLnTx/>
                <a:uFillTx/>
                <a:latin typeface="Segoe UI Semibold"/>
                <a:ea typeface="+mn-ea"/>
                <a:cs typeface="Segoe UI Semilight" panose="020B0402040204020203" pitchFamily="34" charset="0"/>
              </a:rPr>
              <a:t>Robust monitoring, backup and governance tools </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E6E6E6"/>
                </a:solidFill>
                <a:effectLst/>
                <a:uLnTx/>
                <a:uFillTx/>
                <a:latin typeface="Segoe UI Semibold"/>
                <a:ea typeface="+mn-ea"/>
                <a:cs typeface="Segoe UI Semilight" panose="020B0402040204020203" pitchFamily="34" charset="0"/>
              </a:rPr>
              <a:t>Incentives to save money</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E6E6E6"/>
              </a:soli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E6E6E6"/>
                </a:solidFill>
                <a:effectLst/>
                <a:uLnTx/>
                <a:uFillTx/>
                <a:latin typeface="Segoe UI Semibold"/>
                <a:ea typeface="+mn-ea"/>
                <a:cs typeface="Segoe UI Semilight" panose="020B0402040204020203" pitchFamily="34" charset="0"/>
              </a:rPr>
              <a:t>Low TCO with built-in HA</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E6E6E6"/>
                </a:solidFill>
                <a:effectLst/>
                <a:uLnTx/>
                <a:uFillTx/>
                <a:latin typeface="Segoe UI Semibold"/>
                <a:ea typeface="+mn-ea"/>
                <a:cs typeface="Segoe UI Semilight" panose="020B0402040204020203" pitchFamily="34" charset="0"/>
              </a:rPr>
              <a:t>Fully managed community versions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E6E6E6"/>
                </a:solidFill>
                <a:effectLst/>
                <a:uLnTx/>
                <a:uFillTx/>
                <a:latin typeface="Segoe UI Semibold"/>
                <a:ea typeface="+mn-ea"/>
                <a:cs typeface="Segoe UI Semilight" panose="020B0402040204020203" pitchFamily="34" charset="0"/>
              </a:rPr>
              <a:t>Industry-leading compliance and layers of security </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050" b="0" i="0" u="none" strike="noStrike" kern="1200" cap="none" spc="0" normalizeH="0" baseline="0" noProof="0">
              <a:ln>
                <a:noFill/>
              </a:ln>
              <a:solidFill>
                <a:srgbClr val="E6E6E6"/>
              </a:soli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ts val="13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E6E6E6"/>
                </a:solidFill>
                <a:effectLst/>
                <a:uLnTx/>
                <a:uFillTx/>
                <a:latin typeface="Segoe UI Semibold"/>
                <a:ea typeface="+mn-ea"/>
                <a:cs typeface="Segoe UI Semilight" panose="020B0402040204020203" pitchFamily="34" charset="0"/>
              </a:rPr>
              <a:t>Visual Studio and VS Code for Database services</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E6E6E6"/>
              </a:soli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E6E6E6"/>
                </a:solidFill>
                <a:effectLst/>
                <a:uLnTx/>
                <a:uFillTx/>
                <a:latin typeface="Segoe UI Semibold"/>
                <a:ea typeface="+mn-ea"/>
                <a:cs typeface="Segoe UI Semilight" panose="020B0402040204020203" pitchFamily="34" charset="0"/>
              </a:rPr>
              <a:t>Fully Managed Cache service with Redis for scalable apps</a:t>
            </a:r>
          </a:p>
        </p:txBody>
      </p:sp>
      <p:cxnSp>
        <p:nvCxnSpPr>
          <p:cNvPr id="43" name="Straight Connector 42">
            <a:extLst>
              <a:ext uri="{FF2B5EF4-FFF2-40B4-BE49-F238E27FC236}">
                <a16:creationId xmlns:a16="http://schemas.microsoft.com/office/drawing/2014/main" id="{45691BC8-E944-4400-A010-8C7CFEED6C4A}"/>
              </a:ext>
              <a:ext uri="{C183D7F6-B498-43B3-948B-1728B52AA6E4}">
                <adec:decorative xmlns:adec="http://schemas.microsoft.com/office/drawing/2017/decorative" val="1"/>
              </a:ext>
            </a:extLst>
          </p:cNvPr>
          <p:cNvCxnSpPr>
            <a:cxnSpLocks/>
          </p:cNvCxnSpPr>
          <p:nvPr/>
        </p:nvCxnSpPr>
        <p:spPr>
          <a:xfrm flipV="1">
            <a:off x="6458015" y="3562949"/>
            <a:ext cx="5064131" cy="16605"/>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E67AF3C-4E6C-462D-90C3-223C47FA7C13}"/>
              </a:ext>
              <a:ext uri="{C183D7F6-B498-43B3-948B-1728B52AA6E4}">
                <adec:decorative xmlns:adec="http://schemas.microsoft.com/office/drawing/2017/decorative" val="1"/>
              </a:ext>
            </a:extLst>
          </p:cNvPr>
          <p:cNvCxnSpPr>
            <a:cxnSpLocks/>
          </p:cNvCxnSpPr>
          <p:nvPr/>
        </p:nvCxnSpPr>
        <p:spPr>
          <a:xfrm>
            <a:off x="602750" y="6572623"/>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25E05AF-293A-4684-B891-7F5AAF4B09EB}"/>
              </a:ext>
              <a:ext uri="{C183D7F6-B498-43B3-948B-1728B52AA6E4}">
                <adec:decorative xmlns:adec="http://schemas.microsoft.com/office/drawing/2017/decorative" val="1"/>
              </a:ext>
            </a:extLst>
          </p:cNvPr>
          <p:cNvCxnSpPr>
            <a:cxnSpLocks/>
          </p:cNvCxnSpPr>
          <p:nvPr/>
        </p:nvCxnSpPr>
        <p:spPr>
          <a:xfrm>
            <a:off x="6428516" y="5256060"/>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descr="Azure Kubernetes Service (AKS) - CNCF Cloud Native Interactive ...">
            <a:extLst>
              <a:ext uri="{FF2B5EF4-FFF2-40B4-BE49-F238E27FC236}">
                <a16:creationId xmlns:a16="http://schemas.microsoft.com/office/drawing/2014/main" id="{637F321F-DD99-41FD-969B-D7BE381A6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646" y="5909812"/>
            <a:ext cx="885156" cy="53293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96B382BC-08CB-40EE-85ED-2985FC61B6EA}"/>
              </a:ext>
              <a:ext uri="{C183D7F6-B498-43B3-948B-1728B52AA6E4}">
                <adec:decorative xmlns:adec="http://schemas.microsoft.com/office/drawing/2017/decorative" val="1"/>
              </a:ext>
            </a:extLst>
          </p:cNvPr>
          <p:cNvCxnSpPr>
            <a:cxnSpLocks/>
          </p:cNvCxnSpPr>
          <p:nvPr/>
        </p:nvCxnSpPr>
        <p:spPr>
          <a:xfrm>
            <a:off x="6393136" y="6095488"/>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descr="logos">
            <a:extLst>
              <a:ext uri="{FF2B5EF4-FFF2-40B4-BE49-F238E27FC236}">
                <a16:creationId xmlns:a16="http://schemas.microsoft.com/office/drawing/2014/main" id="{3F5289D3-37B6-4035-806B-FA0B6284F4AE}"/>
              </a:ext>
            </a:extLst>
          </p:cNvPr>
          <p:cNvGrpSpPr/>
          <p:nvPr/>
        </p:nvGrpSpPr>
        <p:grpSpPr>
          <a:xfrm>
            <a:off x="9328120" y="2024143"/>
            <a:ext cx="2084552" cy="4795637"/>
            <a:chOff x="9328120" y="2024143"/>
            <a:chExt cx="2084552" cy="4795637"/>
          </a:xfrm>
        </p:grpSpPr>
        <p:pic>
          <p:nvPicPr>
            <p:cNvPr id="7" name="Picture 58" descr="Image result for mySQL">
              <a:extLst>
                <a:ext uri="{FF2B5EF4-FFF2-40B4-BE49-F238E27FC236}">
                  <a16:creationId xmlns:a16="http://schemas.microsoft.com/office/drawing/2014/main" id="{AE3D00A0-C205-4AD5-B1E4-2BF47EA008C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0379306" y="2107678"/>
              <a:ext cx="736809" cy="4888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LOGO POSTGRESQL - Play Jigsaw Puzzle for free Puzzle Factory">
              <a:extLst>
                <a:ext uri="{FF2B5EF4-FFF2-40B4-BE49-F238E27FC236}">
                  <a16:creationId xmlns:a16="http://schemas.microsoft.com/office/drawing/2014/main" id="{D03367C1-2955-4D54-ADE8-E1500EDA1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0054" y="2024143"/>
              <a:ext cx="590293" cy="6558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0 reasons to migrate to MariaDB (if still using MySQL) - Seravo">
              <a:extLst>
                <a:ext uri="{FF2B5EF4-FFF2-40B4-BE49-F238E27FC236}">
                  <a16:creationId xmlns:a16="http://schemas.microsoft.com/office/drawing/2014/main" id="{B6878812-A371-420D-9939-7EC54A65B7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7695" y="2787038"/>
              <a:ext cx="736809" cy="498859"/>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a:extLst>
                <a:ext uri="{FF2B5EF4-FFF2-40B4-BE49-F238E27FC236}">
                  <a16:creationId xmlns:a16="http://schemas.microsoft.com/office/drawing/2014/main" id="{26A57119-7A91-4DE0-A841-13BE74C7CC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73267" y="3691875"/>
              <a:ext cx="674709" cy="674709"/>
            </a:xfrm>
            <a:prstGeom prst="rect">
              <a:avLst/>
            </a:prstGeom>
          </p:spPr>
        </p:pic>
        <p:pic>
          <p:nvPicPr>
            <p:cNvPr id="41" name="Graphic 40">
              <a:extLst>
                <a:ext uri="{FF2B5EF4-FFF2-40B4-BE49-F238E27FC236}">
                  <a16:creationId xmlns:a16="http://schemas.microsoft.com/office/drawing/2014/main" id="{EBC69007-8934-451F-8274-FF3DFC3663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72513" y="3682990"/>
              <a:ext cx="674709" cy="674709"/>
            </a:xfrm>
            <a:prstGeom prst="rect">
              <a:avLst/>
            </a:prstGeom>
          </p:spPr>
        </p:pic>
        <p:pic>
          <p:nvPicPr>
            <p:cNvPr id="42" name="Graphic 41">
              <a:extLst>
                <a:ext uri="{FF2B5EF4-FFF2-40B4-BE49-F238E27FC236}">
                  <a16:creationId xmlns:a16="http://schemas.microsoft.com/office/drawing/2014/main" id="{755F0C47-00C8-4359-B69F-7059A86DB7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89795" y="4503987"/>
              <a:ext cx="674709" cy="674709"/>
            </a:xfrm>
            <a:prstGeom prst="rect">
              <a:avLst/>
            </a:prstGeom>
          </p:spPr>
        </p:pic>
        <p:pic>
          <p:nvPicPr>
            <p:cNvPr id="44" name="Graphic 43">
              <a:extLst>
                <a:ext uri="{FF2B5EF4-FFF2-40B4-BE49-F238E27FC236}">
                  <a16:creationId xmlns:a16="http://schemas.microsoft.com/office/drawing/2014/main" id="{3FBF2A00-5FE7-4B98-9ADF-BBFB7907AD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535815" y="2802341"/>
              <a:ext cx="585216" cy="585216"/>
            </a:xfrm>
            <a:prstGeom prst="rect">
              <a:avLst/>
            </a:prstGeom>
          </p:spPr>
        </p:pic>
        <p:pic>
          <p:nvPicPr>
            <p:cNvPr id="29" name="Graphic 28">
              <a:extLst>
                <a:ext uri="{FF2B5EF4-FFF2-40B4-BE49-F238E27FC236}">
                  <a16:creationId xmlns:a16="http://schemas.microsoft.com/office/drawing/2014/main" id="{FBBE6929-3286-42CE-AA6D-9CA4CD05E30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73267" y="4510132"/>
              <a:ext cx="674709" cy="674709"/>
            </a:xfrm>
            <a:prstGeom prst="rect">
              <a:avLst/>
            </a:prstGeom>
          </p:spPr>
        </p:pic>
        <p:pic>
          <p:nvPicPr>
            <p:cNvPr id="4098" name="Picture 2" descr="LaunchDarkly Visual Studio Code Extension">
              <a:extLst>
                <a:ext uri="{FF2B5EF4-FFF2-40B4-BE49-F238E27FC236}">
                  <a16:creationId xmlns:a16="http://schemas.microsoft.com/office/drawing/2014/main" id="{6E6E72BD-691E-441B-94E5-57D429C1F75C}"/>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79306" y="5448611"/>
              <a:ext cx="1033366" cy="51668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visual-studio-2013-logo">
              <a:extLst>
                <a:ext uri="{FF2B5EF4-FFF2-40B4-BE49-F238E27FC236}">
                  <a16:creationId xmlns:a16="http://schemas.microsoft.com/office/drawing/2014/main" id="{56C260DA-3B5E-4D72-B908-4B5C84785617}"/>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28120" y="5406601"/>
              <a:ext cx="1178459" cy="5892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F1CED9D-0B81-4E17-8FCD-75E5A802D82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084693" y="6230554"/>
              <a:ext cx="589226" cy="589226"/>
            </a:xfrm>
            <a:prstGeom prst="rect">
              <a:avLst/>
            </a:prstGeom>
          </p:spPr>
        </p:pic>
      </p:grpSp>
      <p:sp>
        <p:nvSpPr>
          <p:cNvPr id="12" name="TextBox 11">
            <a:extLst>
              <a:ext uri="{FF2B5EF4-FFF2-40B4-BE49-F238E27FC236}">
                <a16:creationId xmlns:a16="http://schemas.microsoft.com/office/drawing/2014/main" id="{459A28E8-89D2-45CF-B3CB-B038ADEFB97F}"/>
              </a:ext>
            </a:extLst>
          </p:cNvPr>
          <p:cNvSpPr txBox="1"/>
          <p:nvPr/>
        </p:nvSpPr>
        <p:spPr>
          <a:xfrm>
            <a:off x="3727798" y="2057201"/>
            <a:ext cx="88515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Red Hat</a:t>
            </a:r>
          </a:p>
        </p:txBody>
      </p:sp>
      <p:sp>
        <p:nvSpPr>
          <p:cNvPr id="18" name="TextBox 17">
            <a:extLst>
              <a:ext uri="{FF2B5EF4-FFF2-40B4-BE49-F238E27FC236}">
                <a16:creationId xmlns:a16="http://schemas.microsoft.com/office/drawing/2014/main" id="{FD41F1BF-E837-48FB-AFE9-4BAD7695BABE}"/>
              </a:ext>
            </a:extLst>
          </p:cNvPr>
          <p:cNvSpPr txBox="1"/>
          <p:nvPr/>
        </p:nvSpPr>
        <p:spPr>
          <a:xfrm>
            <a:off x="3885432" y="3330833"/>
            <a:ext cx="56988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SUSE</a:t>
            </a:r>
          </a:p>
        </p:txBody>
      </p:sp>
      <p:sp>
        <p:nvSpPr>
          <p:cNvPr id="19" name="TextBox 18">
            <a:extLst>
              <a:ext uri="{FF2B5EF4-FFF2-40B4-BE49-F238E27FC236}">
                <a16:creationId xmlns:a16="http://schemas.microsoft.com/office/drawing/2014/main" id="{0713BC1C-A315-48BF-BFC0-1854C0BAA960}"/>
              </a:ext>
            </a:extLst>
          </p:cNvPr>
          <p:cNvSpPr txBox="1"/>
          <p:nvPr/>
        </p:nvSpPr>
        <p:spPr>
          <a:xfrm>
            <a:off x="3331988" y="4199549"/>
            <a:ext cx="80345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Ubuntu</a:t>
            </a:r>
          </a:p>
        </p:txBody>
      </p:sp>
      <p:sp>
        <p:nvSpPr>
          <p:cNvPr id="20" name="TextBox 19">
            <a:extLst>
              <a:ext uri="{FF2B5EF4-FFF2-40B4-BE49-F238E27FC236}">
                <a16:creationId xmlns:a16="http://schemas.microsoft.com/office/drawing/2014/main" id="{FF6EA44B-8289-4468-91DE-F6D49B3C5E0D}"/>
              </a:ext>
            </a:extLst>
          </p:cNvPr>
          <p:cNvSpPr txBox="1"/>
          <p:nvPr/>
        </p:nvSpPr>
        <p:spPr>
          <a:xfrm>
            <a:off x="4248601" y="4199549"/>
            <a:ext cx="80345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CentOS</a:t>
            </a:r>
          </a:p>
        </p:txBody>
      </p:sp>
      <p:sp>
        <p:nvSpPr>
          <p:cNvPr id="22" name="TextBox 21">
            <a:extLst>
              <a:ext uri="{FF2B5EF4-FFF2-40B4-BE49-F238E27FC236}">
                <a16:creationId xmlns:a16="http://schemas.microsoft.com/office/drawing/2014/main" id="{3BC1C802-AD2F-42ED-B9FA-4D7E2D3913FC}"/>
              </a:ext>
            </a:extLst>
          </p:cNvPr>
          <p:cNvSpPr txBox="1"/>
          <p:nvPr/>
        </p:nvSpPr>
        <p:spPr>
          <a:xfrm>
            <a:off x="4938163" y="4991741"/>
            <a:ext cx="56988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SUSE</a:t>
            </a:r>
          </a:p>
        </p:txBody>
      </p:sp>
      <p:sp>
        <p:nvSpPr>
          <p:cNvPr id="23" name="TextBox 22">
            <a:extLst>
              <a:ext uri="{FF2B5EF4-FFF2-40B4-BE49-F238E27FC236}">
                <a16:creationId xmlns:a16="http://schemas.microsoft.com/office/drawing/2014/main" id="{25DEA6B9-BABB-4080-BF7D-2864E031BF3B}"/>
              </a:ext>
            </a:extLst>
          </p:cNvPr>
          <p:cNvSpPr txBox="1"/>
          <p:nvPr/>
        </p:nvSpPr>
        <p:spPr>
          <a:xfrm>
            <a:off x="3944785" y="4991741"/>
            <a:ext cx="80345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Debian</a:t>
            </a:r>
          </a:p>
        </p:txBody>
      </p:sp>
      <p:sp>
        <p:nvSpPr>
          <p:cNvPr id="24" name="TextBox 23">
            <a:extLst>
              <a:ext uri="{FF2B5EF4-FFF2-40B4-BE49-F238E27FC236}">
                <a16:creationId xmlns:a16="http://schemas.microsoft.com/office/drawing/2014/main" id="{607E45B3-BB12-41E2-9D19-6EC3A42BAB54}"/>
              </a:ext>
            </a:extLst>
          </p:cNvPr>
          <p:cNvSpPr txBox="1"/>
          <p:nvPr/>
        </p:nvSpPr>
        <p:spPr>
          <a:xfrm>
            <a:off x="4569516" y="5923471"/>
            <a:ext cx="88875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Red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OpenShift</a:t>
            </a:r>
          </a:p>
        </p:txBody>
      </p:sp>
      <p:sp>
        <p:nvSpPr>
          <p:cNvPr id="25" name="TextBox 24">
            <a:extLst>
              <a:ext uri="{FF2B5EF4-FFF2-40B4-BE49-F238E27FC236}">
                <a16:creationId xmlns:a16="http://schemas.microsoft.com/office/drawing/2014/main" id="{C02784E1-E0CF-43D6-AB7C-EDE8C8FA75BC}"/>
              </a:ext>
            </a:extLst>
          </p:cNvPr>
          <p:cNvSpPr txBox="1"/>
          <p:nvPr/>
        </p:nvSpPr>
        <p:spPr>
          <a:xfrm>
            <a:off x="3036139" y="4991741"/>
            <a:ext cx="71316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Flatcar</a:t>
            </a:r>
          </a:p>
        </p:txBody>
      </p:sp>
    </p:spTree>
    <p:extLst>
      <p:ext uri="{BB962C8B-B14F-4D97-AF65-F5344CB8AC3E}">
        <p14:creationId xmlns:p14="http://schemas.microsoft.com/office/powerpoint/2010/main" val="295849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Virtual desktop bullets">
            <a:extLst>
              <a:ext uri="{FF2B5EF4-FFF2-40B4-BE49-F238E27FC236}">
                <a16:creationId xmlns:a16="http://schemas.microsoft.com/office/drawing/2014/main" id="{86D8B58C-7A31-4295-B274-BF2ACBE2864E}"/>
              </a:ext>
            </a:extLst>
          </p:cNvPr>
          <p:cNvGrpSpPr/>
          <p:nvPr/>
        </p:nvGrpSpPr>
        <p:grpSpPr>
          <a:xfrm>
            <a:off x="416498" y="2500588"/>
            <a:ext cx="5179815" cy="4635424"/>
            <a:chOff x="775921" y="1850286"/>
            <a:chExt cx="5180550" cy="4608243"/>
          </a:xfrm>
        </p:grpSpPr>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432849" y="431209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FFFFFF"/>
                    </a:gs>
                    <a:gs pos="100000">
                      <a:srgbClr val="FFFFFF"/>
                    </a:gs>
                  </a:gsLst>
                  <a:lin ang="0" scaled="0"/>
                </a:gradFill>
                <a:effectLst/>
                <a:uLnTx/>
                <a:uFillTx/>
                <a:latin typeface="Segoe UI Semibold"/>
                <a:ea typeface="+mn-ea"/>
                <a:cs typeface="Segoe UI Semilight" panose="020B0402040204020203" pitchFamily="34" charset="0"/>
              </a:endParaRP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432849" y="5194864"/>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FFFFFF"/>
                    </a:gs>
                    <a:gs pos="100000">
                      <a:srgbClr val="FFFFFF"/>
                    </a:gs>
                  </a:gsLst>
                  <a:lin ang="0" scaled="0"/>
                </a:gradFill>
                <a:effectLst/>
                <a:uLnTx/>
                <a:uFillTx/>
                <a:latin typeface="Segoe UI Semibold"/>
                <a:ea typeface="+mn-ea"/>
                <a:cs typeface="Segoe UI Semilight" panose="020B0402040204020203" pitchFamily="34" charset="0"/>
              </a:endParaRP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432849" y="3491704"/>
              <a:ext cx="3503535"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10" rtl="0" eaLnBrk="1" fontAlgn="auto" latinLnBrk="0" hangingPunct="1">
                <a:lnSpc>
                  <a:spcPct val="95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FFFFFF"/>
                    </a:gs>
                    <a:gs pos="100000">
                      <a:srgbClr val="FFFFFF"/>
                    </a:gs>
                  </a:gsLst>
                  <a:lin ang="0" scaled="0"/>
                </a:gradFill>
                <a:effectLst/>
                <a:uLnTx/>
                <a:uFillTx/>
                <a:latin typeface="Segoe UI Semibold"/>
                <a:ea typeface="+mn-ea"/>
                <a:cs typeface="Segoe UI Semilight" panose="020B0402040204020203" pitchFamily="34" charset="0"/>
              </a:endParaRPr>
            </a:p>
          </p:txBody>
        </p:sp>
        <p:sp>
          <p:nvSpPr>
            <p:cNvPr id="49" name="Title 1">
              <a:extLst>
                <a:ext uri="{FF2B5EF4-FFF2-40B4-BE49-F238E27FC236}">
                  <a16:creationId xmlns:a16="http://schemas.microsoft.com/office/drawing/2014/main" id="{CBEE54C4-02FD-4525-8F6E-942D649C655F}"/>
                </a:ext>
              </a:extLst>
            </p:cNvPr>
            <p:cNvSpPr txBox="1">
              <a:spLocks/>
            </p:cNvSpPr>
            <p:nvPr/>
          </p:nvSpPr>
          <p:spPr>
            <a:xfrm>
              <a:off x="775921" y="1850286"/>
              <a:ext cx="5180550" cy="758022"/>
            </a:xfrm>
            <a:prstGeom prst="rect">
              <a:avLst/>
            </a:prstGeom>
          </p:spPr>
          <p:txBody>
            <a:bodyPr vert="horz" wrap="square" lIns="0" tIns="164569" rIns="0" bIns="0" rtlCol="0" anchor="t">
              <a:noAutofit/>
            </a:bodyPr>
            <a:lstStyle>
              <a:defPPr>
                <a:defRPr lang="en-US"/>
              </a:defPPr>
              <a:lvl1pPr lvl="0" defTabSz="914192">
                <a:lnSpc>
                  <a:spcPct val="90000"/>
                </a:lnSpc>
                <a:spcBef>
                  <a:spcPct val="0"/>
                </a:spcBef>
                <a:buNone/>
                <a:defRPr sz="2000" b="0" cap="none" spc="0" baseline="0">
                  <a:ln w="3175">
                    <a:noFill/>
                  </a:ln>
                  <a:solidFill>
                    <a:schemeClr val="accent2"/>
                  </a:solidFill>
                  <a:effectLst/>
                  <a:cs typeface="Segoe UI"/>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a:ln w="3175">
                  <a:noFill/>
                </a:ln>
                <a:solidFill>
                  <a:srgbClr val="50E6FF"/>
                </a:solidFill>
                <a:effectLst/>
                <a:uLnTx/>
                <a:uFillTx/>
                <a:latin typeface="Segoe UI"/>
                <a:ea typeface="+mn-ea"/>
                <a:cs typeface="Segoe UI"/>
              </a:endParaRP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432849" y="609650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FFFFFF"/>
                    </a:gs>
                    <a:gs pos="100000">
                      <a:srgbClr val="FFFFFF"/>
                    </a:gs>
                  </a:gsLst>
                  <a:lin ang="0" scaled="0"/>
                </a:gradFill>
                <a:effectLst/>
                <a:uLnTx/>
                <a:uFillTx/>
                <a:latin typeface="Segoe UI Semibold"/>
                <a:ea typeface="+mn-ea"/>
                <a:cs typeface="Segoe UI Semilight" panose="020B0402040204020203" pitchFamily="34" charset="0"/>
              </a:endParaRPr>
            </a:p>
          </p:txBody>
        </p:sp>
      </p:grpSp>
      <p:grpSp>
        <p:nvGrpSpPr>
          <p:cNvPr id="3" name="Group 2" descr="A cloud with azure logo and windows 10, Office 365, and windows server  logos">
            <a:extLst>
              <a:ext uri="{FF2B5EF4-FFF2-40B4-BE49-F238E27FC236}">
                <a16:creationId xmlns:a16="http://schemas.microsoft.com/office/drawing/2014/main" id="{2A930D2E-DFC1-41EB-89C8-0CAB3FEF803B}"/>
              </a:ext>
            </a:extLst>
          </p:cNvPr>
          <p:cNvGrpSpPr/>
          <p:nvPr/>
        </p:nvGrpSpPr>
        <p:grpSpPr>
          <a:xfrm>
            <a:off x="5926278" y="1534401"/>
            <a:ext cx="5677459" cy="4694647"/>
            <a:chOff x="5994542" y="1315939"/>
            <a:chExt cx="6038907" cy="4981991"/>
          </a:xfrm>
        </p:grpSpPr>
        <p:cxnSp>
          <p:nvCxnSpPr>
            <p:cNvPr id="20" name="Straight Connector 19">
              <a:extLst>
                <a:ext uri="{FF2B5EF4-FFF2-40B4-BE49-F238E27FC236}">
                  <a16:creationId xmlns:a16="http://schemas.microsoft.com/office/drawing/2014/main" id="{D436657E-0621-422D-AD30-24302ED83E56}"/>
                </a:ext>
              </a:extLst>
            </p:cNvPr>
            <p:cNvCxnSpPr/>
            <p:nvPr/>
          </p:nvCxnSpPr>
          <p:spPr>
            <a:xfrm>
              <a:off x="7157500"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9013993"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870486"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42" y="1315939"/>
              <a:ext cx="6038907" cy="331776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adFill flip="none" rotWithShape="1">
              <a:gsLst>
                <a:gs pos="1000">
                  <a:srgbClr val="50E6FF"/>
                </a:gs>
                <a:gs pos="100000">
                  <a:srgbClr val="0078D4"/>
                </a:gs>
              </a:gsLst>
              <a:lin ang="13800000" scaled="0"/>
              <a:tileRect/>
            </a:gra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0" scaled="0"/>
                </a:gra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48964" y="2556054"/>
              <a:ext cx="1876422" cy="1124082"/>
              <a:chOff x="7955585" y="1981200"/>
              <a:chExt cx="2866893" cy="1752601"/>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32067"/>
                <a:ext cx="2866893" cy="1682622"/>
              </a:xfrm>
              <a:prstGeom prst="rect">
                <a:avLst/>
              </a:prstGeom>
              <a:noFill/>
            </p:spPr>
            <p:txBody>
              <a:bodyPr wrap="square" lIns="182828" tIns="146263" rIns="182828" bIns="146263" rtlCol="0" anchor="ctr">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Windows 10</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19237" y="4002684"/>
              <a:ext cx="1979156" cy="255321"/>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80623" y="5344169"/>
              <a:ext cx="953761" cy="953761"/>
            </a:xfrm>
            <a:prstGeom prst="ellipse">
              <a:avLst/>
            </a:prstGeom>
            <a:noFill/>
            <a:ln w="28575">
              <a:gradFill flip="none" rotWithShape="1">
                <a:gsLst>
                  <a:gs pos="0">
                    <a:srgbClr val="50E6FF"/>
                  </a:gs>
                  <a:gs pos="100000">
                    <a:srgbClr val="0078D4"/>
                  </a:gs>
                </a:gsLst>
                <a:lin ang="21594000" scaled="0"/>
                <a:tileRect/>
              </a:gra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537114" y="5344169"/>
              <a:ext cx="953761" cy="953761"/>
            </a:xfrm>
            <a:prstGeom prst="ellipse">
              <a:avLst/>
            </a:prstGeom>
            <a:noFill/>
            <a:ln w="28575">
              <a:gradFill flip="none" rotWithShape="1">
                <a:gsLst>
                  <a:gs pos="0">
                    <a:srgbClr val="50E6FF"/>
                  </a:gs>
                  <a:gs pos="100000">
                    <a:srgbClr val="0078D4"/>
                  </a:gs>
                </a:gsLst>
                <a:lin ang="21594000" scaled="0"/>
                <a:tileRect/>
              </a:gra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393607" y="5344169"/>
              <a:ext cx="953761" cy="953761"/>
            </a:xfrm>
            <a:prstGeom prst="ellipse">
              <a:avLst/>
            </a:prstGeom>
            <a:noFill/>
            <a:ln w="28575">
              <a:gradFill flip="none" rotWithShape="1">
                <a:gsLst>
                  <a:gs pos="0">
                    <a:srgbClr val="50E6FF"/>
                  </a:gs>
                  <a:gs pos="100000">
                    <a:srgbClr val="0078D4"/>
                  </a:gs>
                </a:gsLst>
                <a:lin ang="21594000" scaled="0"/>
                <a:tileRect/>
              </a:gra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33" name="CellPhone_E8EA" title="Icon of a cellphone">
              <a:extLst>
                <a:ext uri="{FF2B5EF4-FFF2-40B4-BE49-F238E27FC236}">
                  <a16:creationId xmlns:a16="http://schemas.microsoft.com/office/drawing/2014/main" id="{F1C5AA06-3725-4A50-8404-2FCDDC9E7530}"/>
                </a:ext>
              </a:extLst>
            </p:cNvPr>
            <p:cNvSpPr>
              <a:spLocks noChangeAspect="1" noEditPoints="1"/>
            </p:cNvSpPr>
            <p:nvPr/>
          </p:nvSpPr>
          <p:spPr bwMode="auto">
            <a:xfrm>
              <a:off x="7038180" y="5607769"/>
              <a:ext cx="238647" cy="39768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sp>
          <p:nvSpPr>
            <p:cNvPr id="38" name="Laptop_E770" title="Icon of a laptop">
              <a:extLst>
                <a:ext uri="{FF2B5EF4-FFF2-40B4-BE49-F238E27FC236}">
                  <a16:creationId xmlns:a16="http://schemas.microsoft.com/office/drawing/2014/main" id="{4BB95827-FBD7-4187-8D05-CE0EF745F3D5}"/>
                </a:ext>
              </a:extLst>
            </p:cNvPr>
            <p:cNvSpPr>
              <a:spLocks noChangeAspect="1" noEditPoints="1"/>
            </p:cNvSpPr>
            <p:nvPr/>
          </p:nvSpPr>
          <p:spPr bwMode="auto">
            <a:xfrm>
              <a:off x="10621937" y="5673746"/>
              <a:ext cx="497101" cy="33170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sp>
          <p:nvSpPr>
            <p:cNvPr id="41" name="Tablet_E70A" title="Icon of a tablet">
              <a:extLst>
                <a:ext uri="{FF2B5EF4-FFF2-40B4-BE49-F238E27FC236}">
                  <a16:creationId xmlns:a16="http://schemas.microsoft.com/office/drawing/2014/main" id="{467EDF9B-A477-48A4-A6B3-8F62BE20757D}"/>
                </a:ext>
              </a:extLst>
            </p:cNvPr>
            <p:cNvSpPr>
              <a:spLocks noChangeAspect="1" noEditPoints="1"/>
            </p:cNvSpPr>
            <p:nvPr/>
          </p:nvSpPr>
          <p:spPr bwMode="auto">
            <a:xfrm>
              <a:off x="8790298" y="5695991"/>
              <a:ext cx="447391" cy="32842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9099475" y="2556054"/>
              <a:ext cx="1650828" cy="112408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441779" y="2159456"/>
                <a:ext cx="2053499" cy="1400696"/>
              </a:xfrm>
              <a:prstGeom prst="rect">
                <a:avLst/>
              </a:prstGeom>
              <a:noFill/>
            </p:spPr>
            <p:txBody>
              <a:bodyPr wrap="none" lIns="182828" tIns="146263" rIns="182828" bIns="146263" rtlCol="0" anchor="ctr">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Windows </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Server</a:t>
                </a:r>
              </a:p>
            </p:txBody>
          </p:sp>
        </p:grpSp>
      </p:grpSp>
      <p:sp>
        <p:nvSpPr>
          <p:cNvPr id="5" name="Title 4">
            <a:extLst>
              <a:ext uri="{FF2B5EF4-FFF2-40B4-BE49-F238E27FC236}">
                <a16:creationId xmlns:a16="http://schemas.microsoft.com/office/drawing/2014/main" id="{2749E9D7-CFD4-4581-8557-5EDB14CA6CF2}"/>
              </a:ext>
            </a:extLst>
          </p:cNvPr>
          <p:cNvSpPr>
            <a:spLocks noGrp="1"/>
          </p:cNvSpPr>
          <p:nvPr>
            <p:ph type="title"/>
          </p:nvPr>
        </p:nvSpPr>
        <p:spPr>
          <a:xfrm>
            <a:off x="535845" y="381536"/>
            <a:ext cx="11018520" cy="553998"/>
          </a:xfrm>
        </p:spPr>
        <p:txBody>
          <a:bodyPr/>
          <a:lstStyle/>
          <a:p>
            <a:r>
              <a:rPr lang="en-US">
                <a:solidFill>
                  <a:schemeClr val="accent2"/>
                </a:solidFill>
              </a:rPr>
              <a:t>Quickly migrate virtual desktops and apps to Azure</a:t>
            </a:r>
          </a:p>
        </p:txBody>
      </p:sp>
      <p:sp>
        <p:nvSpPr>
          <p:cNvPr id="4" name="Text Placeholder 3">
            <a:extLst>
              <a:ext uri="{FF2B5EF4-FFF2-40B4-BE49-F238E27FC236}">
                <a16:creationId xmlns:a16="http://schemas.microsoft.com/office/drawing/2014/main" id="{E5124BB2-D6E5-4517-BA22-CB58E9C93136}"/>
              </a:ext>
            </a:extLst>
          </p:cNvPr>
          <p:cNvSpPr>
            <a:spLocks noGrp="1"/>
          </p:cNvSpPr>
          <p:nvPr>
            <p:ph type="body" sz="quarter" idx="10"/>
          </p:nvPr>
        </p:nvSpPr>
        <p:spPr>
          <a:xfrm>
            <a:off x="659236" y="2166506"/>
            <a:ext cx="4951174" cy="3877985"/>
          </a:xfrm>
        </p:spPr>
        <p:txBody>
          <a:bodyPr/>
          <a:lstStyle/>
          <a:p>
            <a:r>
              <a:rPr lang="en-US"/>
              <a:t>Deploy and scale in minutes</a:t>
            </a:r>
          </a:p>
          <a:p>
            <a:r>
              <a:rPr lang="en-US"/>
              <a:t>Deliver the only multi-session</a:t>
            </a:r>
            <a:br>
              <a:rPr lang="en-US"/>
            </a:br>
            <a:r>
              <a:rPr lang="en-US"/>
              <a:t>Windows 10 experience</a:t>
            </a:r>
          </a:p>
          <a:p>
            <a:r>
              <a:rPr lang="en-US"/>
              <a:t>Enable optimizations for </a:t>
            </a:r>
            <a:br>
              <a:rPr lang="en-US"/>
            </a:br>
            <a:r>
              <a:rPr lang="en-US"/>
              <a:t>Office 365 </a:t>
            </a:r>
            <a:r>
              <a:rPr lang="en-US" err="1"/>
              <a:t>ProPlus</a:t>
            </a:r>
            <a:endParaRPr lang="en-US"/>
          </a:p>
          <a:p>
            <a:r>
              <a:rPr lang="en-US"/>
              <a:t>Migrate Windows Server (RDS) </a:t>
            </a:r>
            <a:br>
              <a:rPr lang="en-US"/>
            </a:br>
            <a:r>
              <a:rPr lang="en-US"/>
              <a:t>desktops and apps</a:t>
            </a:r>
          </a:p>
          <a:p>
            <a:endParaRPr lang="en-US"/>
          </a:p>
        </p:txBody>
      </p:sp>
      <p:sp>
        <p:nvSpPr>
          <p:cNvPr id="6" name="Text Placeholder 5">
            <a:extLst>
              <a:ext uri="{FF2B5EF4-FFF2-40B4-BE49-F238E27FC236}">
                <a16:creationId xmlns:a16="http://schemas.microsoft.com/office/drawing/2014/main" id="{4C2ADD16-AFDB-4F12-9693-8B87D4C3E482}"/>
              </a:ext>
            </a:extLst>
          </p:cNvPr>
          <p:cNvSpPr>
            <a:spLocks noGrp="1"/>
          </p:cNvSpPr>
          <p:nvPr>
            <p:ph type="body" sz="quarter" idx="11"/>
          </p:nvPr>
        </p:nvSpPr>
        <p:spPr>
          <a:xfrm>
            <a:off x="538891" y="986053"/>
            <a:ext cx="11015474" cy="369332"/>
          </a:xfrm>
        </p:spPr>
        <p:txBody>
          <a:bodyPr/>
          <a:lstStyle/>
          <a:p>
            <a:r>
              <a:rPr lang="en-US" sz="2400" b="1">
                <a:solidFill>
                  <a:schemeClr val="tx1"/>
                </a:solidFill>
              </a:rPr>
              <a:t>Windows Virtual Desktop</a:t>
            </a:r>
          </a:p>
        </p:txBody>
      </p:sp>
    </p:spTree>
    <p:extLst>
      <p:ext uri="{BB962C8B-B14F-4D97-AF65-F5344CB8AC3E}">
        <p14:creationId xmlns:p14="http://schemas.microsoft.com/office/powerpoint/2010/main" val="40029175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212C42-371C-44A8-9ECF-A2250E74CFB2}"/>
              </a:ext>
            </a:extLst>
          </p:cNvPr>
          <p:cNvGrpSpPr/>
          <p:nvPr/>
        </p:nvGrpSpPr>
        <p:grpSpPr>
          <a:xfrm>
            <a:off x="694836" y="2367124"/>
            <a:ext cx="566753" cy="564573"/>
            <a:chOff x="694836" y="2367124"/>
            <a:chExt cx="566753" cy="564573"/>
          </a:xfrm>
        </p:grpSpPr>
        <p:sp>
          <p:nvSpPr>
            <p:cNvPr id="13" name="Freeform: Shape 12">
              <a:extLst>
                <a:ext uri="{FF2B5EF4-FFF2-40B4-BE49-F238E27FC236}">
                  <a16:creationId xmlns:a16="http://schemas.microsoft.com/office/drawing/2014/main" id="{94CB5633-E7B9-43DF-92AC-038BED2DF05F}"/>
                </a:ext>
              </a:extLst>
            </p:cNvPr>
            <p:cNvSpPr/>
            <p:nvPr/>
          </p:nvSpPr>
          <p:spPr>
            <a:xfrm>
              <a:off x="694836" y="2665486"/>
              <a:ext cx="268381" cy="266200"/>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382AE1C-308A-4F65-8183-13EEEA8898C1}"/>
                </a:ext>
              </a:extLst>
            </p:cNvPr>
            <p:cNvSpPr/>
            <p:nvPr/>
          </p:nvSpPr>
          <p:spPr>
            <a:xfrm>
              <a:off x="993208" y="2665497"/>
              <a:ext cx="268381" cy="266200"/>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798AB2F9-A2F9-4593-B354-AD6371C4C7C1}"/>
                </a:ext>
              </a:extLst>
            </p:cNvPr>
            <p:cNvSpPr/>
            <p:nvPr/>
          </p:nvSpPr>
          <p:spPr>
            <a:xfrm>
              <a:off x="696210" y="2368499"/>
              <a:ext cx="266199" cy="266200"/>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D0784D32-0428-47F9-97AC-5D2FE8602B4B}"/>
                </a:ext>
              </a:extLst>
            </p:cNvPr>
            <p:cNvSpPr/>
            <p:nvPr/>
          </p:nvSpPr>
          <p:spPr>
            <a:xfrm>
              <a:off x="993208" y="2367124"/>
              <a:ext cx="268381" cy="266200"/>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D46FCB1F-1466-474F-9D5D-10B64CC11C74}"/>
                </a:ext>
              </a:extLst>
            </p:cNvPr>
            <p:cNvSpPr/>
            <p:nvPr/>
          </p:nvSpPr>
          <p:spPr>
            <a:xfrm>
              <a:off x="796646" y="2517003"/>
              <a:ext cx="361114" cy="228015"/>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3" name="Title 2">
            <a:extLst>
              <a:ext uri="{FF2B5EF4-FFF2-40B4-BE49-F238E27FC236}">
                <a16:creationId xmlns:a16="http://schemas.microsoft.com/office/drawing/2014/main" id="{81029F7E-38C3-4A21-AA9D-2A387D5888D8}"/>
              </a:ext>
            </a:extLst>
          </p:cNvPr>
          <p:cNvSpPr>
            <a:spLocks noGrp="1"/>
          </p:cNvSpPr>
          <p:nvPr>
            <p:ph type="title"/>
          </p:nvPr>
        </p:nvSpPr>
        <p:spPr>
          <a:xfrm>
            <a:off x="1558791" y="2352651"/>
            <a:ext cx="4465831" cy="1020602"/>
          </a:xfrm>
        </p:spPr>
        <p:txBody>
          <a:bodyPr/>
          <a:lstStyle/>
          <a:p>
            <a:r>
              <a:rPr lang="en-US" spc="-50">
                <a:ln w="3175">
                  <a:noFill/>
                </a:ln>
                <a:solidFill>
                  <a:schemeClr val="accent2"/>
                </a:solidFill>
                <a:cs typeface="Segoe UI" pitchFamily="34" charset="0"/>
              </a:rPr>
              <a:t>Azure App Service</a:t>
            </a:r>
            <a:endParaRPr lang="en-US">
              <a:solidFill>
                <a:schemeClr val="accent2"/>
              </a:solidFill>
            </a:endParaRPr>
          </a:p>
        </p:txBody>
      </p:sp>
      <p:sp>
        <p:nvSpPr>
          <p:cNvPr id="33" name="Rectangle 32">
            <a:extLst>
              <a:ext uri="{FF2B5EF4-FFF2-40B4-BE49-F238E27FC236}">
                <a16:creationId xmlns:a16="http://schemas.microsoft.com/office/drawing/2014/main" id="{424489BE-2896-44C2-9894-F2017A1CB02D}"/>
              </a:ext>
            </a:extLst>
          </p:cNvPr>
          <p:cNvSpPr/>
          <p:nvPr/>
        </p:nvSpPr>
        <p:spPr>
          <a:xfrm>
            <a:off x="6394068" y="0"/>
            <a:ext cx="578630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DBD5A1EC-8411-4D93-A793-7E1A7A2E917C}"/>
              </a:ext>
            </a:extLst>
          </p:cNvPr>
          <p:cNvGrpSpPr/>
          <p:nvPr/>
        </p:nvGrpSpPr>
        <p:grpSpPr>
          <a:xfrm>
            <a:off x="6392246" y="881029"/>
            <a:ext cx="4684727" cy="830996"/>
            <a:chOff x="6392246" y="881029"/>
            <a:chExt cx="4684727" cy="830996"/>
          </a:xfrm>
        </p:grpSpPr>
        <p:sp>
          <p:nvSpPr>
            <p:cNvPr id="35" name="Rectangle 34">
              <a:extLst>
                <a:ext uri="{FF2B5EF4-FFF2-40B4-BE49-F238E27FC236}">
                  <a16:creationId xmlns:a16="http://schemas.microsoft.com/office/drawing/2014/main" id="{C8B4E50A-5336-4685-9BC0-B0B5B3A919FA}"/>
                </a:ext>
              </a:extLst>
            </p:cNvPr>
            <p:cNvSpPr/>
            <p:nvPr/>
          </p:nvSpPr>
          <p:spPr>
            <a:xfrm>
              <a:off x="6738863" y="881029"/>
              <a:ext cx="4338110" cy="830996"/>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Only fully-managed service for any .NET web application</a:t>
              </a:r>
            </a:p>
          </p:txBody>
        </p:sp>
        <p:sp>
          <p:nvSpPr>
            <p:cNvPr id="36" name="Isosceles Triangle 35">
              <a:extLst>
                <a:ext uri="{FF2B5EF4-FFF2-40B4-BE49-F238E27FC236}">
                  <a16:creationId xmlns:a16="http://schemas.microsoft.com/office/drawing/2014/main" id="{6B33901A-7405-4FC4-9119-05D8B7A67279}"/>
                </a:ext>
              </a:extLst>
            </p:cNvPr>
            <p:cNvSpPr/>
            <p:nvPr/>
          </p:nvSpPr>
          <p:spPr>
            <a:xfrm rot="5400000">
              <a:off x="6251630" y="1213376"/>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37" name="Group 36">
            <a:extLst>
              <a:ext uri="{FF2B5EF4-FFF2-40B4-BE49-F238E27FC236}">
                <a16:creationId xmlns:a16="http://schemas.microsoft.com/office/drawing/2014/main" id="{7BE63841-FAA2-45BC-B901-539A7D1EF84B}"/>
              </a:ext>
            </a:extLst>
          </p:cNvPr>
          <p:cNvGrpSpPr/>
          <p:nvPr/>
        </p:nvGrpSpPr>
        <p:grpSpPr>
          <a:xfrm>
            <a:off x="6384095" y="2302677"/>
            <a:ext cx="5226886" cy="830997"/>
            <a:chOff x="6384095" y="2302677"/>
            <a:chExt cx="5226886" cy="830997"/>
          </a:xfrm>
        </p:grpSpPr>
        <p:sp>
          <p:nvSpPr>
            <p:cNvPr id="38" name="Rectangle 37">
              <a:extLst>
                <a:ext uri="{FF2B5EF4-FFF2-40B4-BE49-F238E27FC236}">
                  <a16:creationId xmlns:a16="http://schemas.microsoft.com/office/drawing/2014/main" id="{47773C17-678A-4421-8F95-D57986D9B8C0}"/>
                </a:ext>
              </a:extLst>
            </p:cNvPr>
            <p:cNvSpPr/>
            <p:nvPr/>
          </p:nvSpPr>
          <p:spPr>
            <a:xfrm>
              <a:off x="6738862" y="2302677"/>
              <a:ext cx="4872119" cy="83099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Automated load balancing and infrastructure maintenance</a:t>
              </a:r>
            </a:p>
          </p:txBody>
        </p:sp>
        <p:sp>
          <p:nvSpPr>
            <p:cNvPr id="39" name="Isosceles Triangle 38">
              <a:extLst>
                <a:ext uri="{FF2B5EF4-FFF2-40B4-BE49-F238E27FC236}">
                  <a16:creationId xmlns:a16="http://schemas.microsoft.com/office/drawing/2014/main" id="{2C3B35AD-2F38-42B7-B4E1-06945F8A6209}"/>
                </a:ext>
              </a:extLst>
            </p:cNvPr>
            <p:cNvSpPr/>
            <p:nvPr/>
          </p:nvSpPr>
          <p:spPr>
            <a:xfrm rot="5400000">
              <a:off x="6243479" y="2635024"/>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0" name="Group 39">
            <a:extLst>
              <a:ext uri="{FF2B5EF4-FFF2-40B4-BE49-F238E27FC236}">
                <a16:creationId xmlns:a16="http://schemas.microsoft.com/office/drawing/2014/main" id="{4A42DF2E-6FC0-4BB0-9B8D-914139D78412}"/>
              </a:ext>
            </a:extLst>
          </p:cNvPr>
          <p:cNvGrpSpPr/>
          <p:nvPr/>
        </p:nvGrpSpPr>
        <p:grpSpPr>
          <a:xfrm>
            <a:off x="6384095" y="3916056"/>
            <a:ext cx="3240301" cy="471639"/>
            <a:chOff x="6384095" y="3916056"/>
            <a:chExt cx="3240301" cy="471639"/>
          </a:xfrm>
        </p:grpSpPr>
        <p:sp>
          <p:nvSpPr>
            <p:cNvPr id="41" name="Rectangle 40">
              <a:extLst>
                <a:ext uri="{FF2B5EF4-FFF2-40B4-BE49-F238E27FC236}">
                  <a16:creationId xmlns:a16="http://schemas.microsoft.com/office/drawing/2014/main" id="{2E94376F-9F50-44E1-9A79-0296F17183CD}"/>
                </a:ext>
              </a:extLst>
            </p:cNvPr>
            <p:cNvSpPr/>
            <p:nvPr/>
          </p:nvSpPr>
          <p:spPr>
            <a:xfrm>
              <a:off x="6738862" y="3926030"/>
              <a:ext cx="2885534" cy="46166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Built-in autoscaling</a:t>
              </a:r>
            </a:p>
          </p:txBody>
        </p:sp>
        <p:sp>
          <p:nvSpPr>
            <p:cNvPr id="42" name="Isosceles Triangle 41">
              <a:extLst>
                <a:ext uri="{FF2B5EF4-FFF2-40B4-BE49-F238E27FC236}">
                  <a16:creationId xmlns:a16="http://schemas.microsoft.com/office/drawing/2014/main" id="{2A8E7D25-3A9E-4A3F-9A96-73BE027045C5}"/>
                </a:ext>
              </a:extLst>
            </p:cNvPr>
            <p:cNvSpPr/>
            <p:nvPr/>
          </p:nvSpPr>
          <p:spPr>
            <a:xfrm rot="5400000">
              <a:off x="6243479" y="4056672"/>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3" name="Group 42">
            <a:extLst>
              <a:ext uri="{FF2B5EF4-FFF2-40B4-BE49-F238E27FC236}">
                <a16:creationId xmlns:a16="http://schemas.microsoft.com/office/drawing/2014/main" id="{18F62C6A-6620-406A-83E6-026BE2C22E7D}"/>
              </a:ext>
            </a:extLst>
          </p:cNvPr>
          <p:cNvGrpSpPr/>
          <p:nvPr/>
        </p:nvGrpSpPr>
        <p:grpSpPr>
          <a:xfrm>
            <a:off x="6394068" y="5150804"/>
            <a:ext cx="5216912" cy="830997"/>
            <a:chOff x="6394068" y="5150804"/>
            <a:chExt cx="5216912" cy="830997"/>
          </a:xfrm>
        </p:grpSpPr>
        <p:sp>
          <p:nvSpPr>
            <p:cNvPr id="44" name="Rectangle 43">
              <a:extLst>
                <a:ext uri="{FF2B5EF4-FFF2-40B4-BE49-F238E27FC236}">
                  <a16:creationId xmlns:a16="http://schemas.microsoft.com/office/drawing/2014/main" id="{E9DDE526-5C28-4EDD-ABE9-E877C247D865}"/>
                </a:ext>
              </a:extLst>
            </p:cNvPr>
            <p:cNvSpPr/>
            <p:nvPr/>
          </p:nvSpPr>
          <p:spPr>
            <a:xfrm>
              <a:off x="6738861" y="5150804"/>
              <a:ext cx="4872119" cy="830997"/>
            </a:xfrm>
            <a:prstGeom prst="rect">
              <a:avLst/>
            </a:prstGeom>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Automated migration with App Service Migration Assistant</a:t>
              </a:r>
            </a:p>
          </p:txBody>
        </p:sp>
        <p:sp>
          <p:nvSpPr>
            <p:cNvPr id="45" name="Isosceles Triangle 44">
              <a:extLst>
                <a:ext uri="{FF2B5EF4-FFF2-40B4-BE49-F238E27FC236}">
                  <a16:creationId xmlns:a16="http://schemas.microsoft.com/office/drawing/2014/main" id="{EFA75A8C-3A15-4A17-AA62-B7A2905607BB}"/>
                </a:ext>
              </a:extLst>
            </p:cNvPr>
            <p:cNvSpPr/>
            <p:nvPr/>
          </p:nvSpPr>
          <p:spPr>
            <a:xfrm rot="5400000">
              <a:off x="6253452" y="5478320"/>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46" name="TextBox 45">
            <a:extLst>
              <a:ext uri="{FF2B5EF4-FFF2-40B4-BE49-F238E27FC236}">
                <a16:creationId xmlns:a16="http://schemas.microsoft.com/office/drawing/2014/main" id="{23AEEF54-83EA-42A1-BA73-2C5FCE85CF11}"/>
              </a:ext>
            </a:extLst>
          </p:cNvPr>
          <p:cNvSpPr txBox="1"/>
          <p:nvPr/>
        </p:nvSpPr>
        <p:spPr>
          <a:xfrm>
            <a:off x="538224" y="3622478"/>
            <a:ext cx="5689259" cy="193899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Scale your web applications </a:t>
            </a:r>
            <a:br>
              <a:rPr kumimoji="0" lang="en-US" sz="2400" b="0" i="0" u="none" strike="noStrike" kern="1200" cap="none" spc="0" normalizeH="0" baseline="0" noProof="0">
                <a:ln>
                  <a:noFill/>
                </a:ln>
                <a:solidFill>
                  <a:srgbClr val="FFFFFF"/>
                </a:solidFill>
                <a:effectLst/>
                <a:uLnTx/>
                <a:uFillTx/>
                <a:latin typeface="Segoe UI Semibold"/>
                <a:ea typeface="+mn-ea"/>
                <a:cs typeface="+mn-cs"/>
              </a:rPr>
            </a:br>
            <a:r>
              <a:rPr kumimoji="0" lang="en-US" sz="2400" b="0" i="0" u="none" strike="noStrike" kern="1200" cap="none" spc="0" normalizeH="0" baseline="0" noProof="0">
                <a:ln>
                  <a:noFill/>
                </a:ln>
                <a:solidFill>
                  <a:srgbClr val="FFFFFF"/>
                </a:solidFill>
                <a:effectLst/>
                <a:uLnTx/>
                <a:uFillTx/>
                <a:latin typeface="Segoe UI Semibold"/>
                <a:ea typeface="+mn-ea"/>
                <a:cs typeface="+mn-cs"/>
              </a:rPr>
              <a:t>on-demand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Reduce operational tasks, focus scarce IT resources on higher value work</a:t>
            </a:r>
          </a:p>
        </p:txBody>
      </p:sp>
    </p:spTree>
    <p:extLst>
      <p:ext uri="{BB962C8B-B14F-4D97-AF65-F5344CB8AC3E}">
        <p14:creationId xmlns:p14="http://schemas.microsoft.com/office/powerpoint/2010/main" val="331429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750" fill="hold"/>
                                        <p:tgtEl>
                                          <p:spTgt spid="34"/>
                                        </p:tgtEl>
                                        <p:attrNameLst>
                                          <p:attrName>ppt_x</p:attrName>
                                        </p:attrNameLst>
                                      </p:cBhvr>
                                      <p:tavLst>
                                        <p:tav tm="0">
                                          <p:val>
                                            <p:strVal val="#ppt_x"/>
                                          </p:val>
                                        </p:tav>
                                        <p:tav tm="100000">
                                          <p:val>
                                            <p:strVal val="#ppt_x"/>
                                          </p:val>
                                        </p:tav>
                                      </p:tavLst>
                                    </p:anim>
                                    <p:anim calcmode="lin" valueType="num">
                                      <p:cBhvr additive="base">
                                        <p:cTn id="8" dur="75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ppt_x"/>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750" fill="hold"/>
                                        <p:tgtEl>
                                          <p:spTgt spid="40"/>
                                        </p:tgtEl>
                                        <p:attrNameLst>
                                          <p:attrName>ppt_x</p:attrName>
                                        </p:attrNameLst>
                                      </p:cBhvr>
                                      <p:tavLst>
                                        <p:tav tm="0">
                                          <p:val>
                                            <p:strVal val="#ppt_x"/>
                                          </p:val>
                                        </p:tav>
                                        <p:tav tm="100000">
                                          <p:val>
                                            <p:strVal val="#ppt_x"/>
                                          </p:val>
                                        </p:tav>
                                      </p:tavLst>
                                    </p:anim>
                                    <p:anim calcmode="lin" valueType="num">
                                      <p:cBhvr additive="base">
                                        <p:cTn id="16" dur="75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750" fill="hold"/>
                                        <p:tgtEl>
                                          <p:spTgt spid="43"/>
                                        </p:tgtEl>
                                        <p:attrNameLst>
                                          <p:attrName>ppt_x</p:attrName>
                                        </p:attrNameLst>
                                      </p:cBhvr>
                                      <p:tavLst>
                                        <p:tav tm="0">
                                          <p:val>
                                            <p:strVal val="#ppt_x"/>
                                          </p:val>
                                        </p:tav>
                                        <p:tav tm="100000">
                                          <p:val>
                                            <p:strVal val="#ppt_x"/>
                                          </p:val>
                                        </p:tav>
                                      </p:tavLst>
                                    </p:anim>
                                    <p:anim calcmode="lin" valueType="num">
                                      <p:cBhvr additive="base">
                                        <p:cTn id="20" dur="75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a:xfrm>
            <a:off x="457855" y="337265"/>
            <a:ext cx="11081177" cy="1020602"/>
          </a:xfrm>
        </p:spPr>
        <p:txBody>
          <a:bodyPr/>
          <a:lstStyle/>
          <a:p>
            <a:r>
              <a:rPr lang="en-US">
                <a:solidFill>
                  <a:schemeClr val="accent3"/>
                </a:solidFill>
              </a:rPr>
              <a:t>Azure SQL enables on-demand scale and </a:t>
            </a:r>
            <a:br>
              <a:rPr lang="en-US">
                <a:solidFill>
                  <a:schemeClr val="accent3"/>
                </a:solidFill>
              </a:rPr>
            </a:br>
            <a:r>
              <a:rPr lang="en-US">
                <a:solidFill>
                  <a:schemeClr val="accent3"/>
                </a:solidFill>
              </a:rPr>
              <a:t>operational efficiencies</a:t>
            </a:r>
          </a:p>
        </p:txBody>
      </p:sp>
      <p:sp>
        <p:nvSpPr>
          <p:cNvPr id="34" name="Rectangle 33">
            <a:extLst>
              <a:ext uri="{FF2B5EF4-FFF2-40B4-BE49-F238E27FC236}">
                <a16:creationId xmlns:a16="http://schemas.microsoft.com/office/drawing/2014/main" id="{DBE09068-1C5D-43CD-90BA-B08F8556FFE0}"/>
              </a:ext>
            </a:extLst>
          </p:cNvPr>
          <p:cNvSpPr/>
          <p:nvPr/>
        </p:nvSpPr>
        <p:spPr>
          <a:xfrm>
            <a:off x="8140872" y="3776765"/>
            <a:ext cx="350367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Azure SQL</a:t>
            </a:r>
            <a:b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Database</a:t>
            </a:r>
            <a:endPar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8140872" y="4560650"/>
            <a:ext cx="3503674" cy="66684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t>Best for supporting modern cloud apps</a:t>
            </a:r>
            <a:endParaRPr kumimoji="0" lang="en-US" sz="2800" b="0" i="0" u="none" strike="sngStrike" kern="0" cap="none" spc="0" normalizeH="0" baseline="-25000" noProof="0">
              <a:ln>
                <a:noFill/>
              </a:ln>
              <a:solidFill>
                <a:prstClr val="white"/>
              </a:solidFill>
              <a:effectLst/>
              <a:uLnTx/>
              <a:uFillTx/>
              <a:latin typeface="Segoe UI"/>
              <a:ea typeface="+mn-ea"/>
              <a:cs typeface="Segoe UI Semilight" panose="020B0402040204020203" pitchFamily="34" charset="0"/>
            </a:endParaRPr>
          </a:p>
        </p:txBody>
      </p:sp>
      <p:sp>
        <p:nvSpPr>
          <p:cNvPr id="37" name="Rectangle 36">
            <a:extLst>
              <a:ext uri="{FF2B5EF4-FFF2-40B4-BE49-F238E27FC236}">
                <a16:creationId xmlns:a16="http://schemas.microsoft.com/office/drawing/2014/main" id="{E6C7CC21-B68F-48B6-80D4-A6A7D9F2F34C}"/>
              </a:ext>
            </a:extLst>
          </p:cNvPr>
          <p:cNvSpPr/>
          <p:nvPr/>
        </p:nvSpPr>
        <p:spPr>
          <a:xfrm>
            <a:off x="552450" y="3776766"/>
            <a:ext cx="350367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SQL Server on Azure</a:t>
            </a:r>
            <a:b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Virtual Machines</a:t>
            </a:r>
            <a:endPar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552451" y="4560650"/>
            <a:ext cx="3503674" cy="954107"/>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2800" b="0" i="0" u="none" strike="noStrike" kern="0" cap="none" spc="0" normalizeH="0" baseline="-25000" noProof="0">
                <a:ln>
                  <a:noFill/>
                </a:ln>
                <a:solidFill>
                  <a:prstClr val="white"/>
                </a:solidFill>
                <a:effectLst/>
                <a:uLnTx/>
                <a:uFillTx/>
                <a:latin typeface="Segoe UI"/>
                <a:ea typeface="+mn-ea"/>
                <a:cs typeface="+mn-cs"/>
              </a:rPr>
              <a:t>Best for lift and shift</a:t>
            </a:r>
            <a:br>
              <a:rPr kumimoji="0" lang="en-US" sz="2800" b="0" i="0" u="none" strike="noStrike" kern="0" cap="none" spc="0" normalizeH="0" baseline="-25000" noProof="0">
                <a:ln>
                  <a:noFill/>
                </a:ln>
                <a:solidFill>
                  <a:prstClr val="white"/>
                </a:solidFill>
                <a:effectLst/>
                <a:uLnTx/>
                <a:uFillTx/>
                <a:latin typeface="Segoe UI"/>
                <a:ea typeface="+mn-ea"/>
                <a:cs typeface="+mn-cs"/>
              </a:rPr>
            </a:br>
            <a:r>
              <a:rPr kumimoji="0" lang="en-US" sz="2800" b="0" i="0" u="none" strike="noStrike" kern="0" cap="none" spc="0" normalizeH="0" baseline="-25000" noProof="0">
                <a:ln>
                  <a:noFill/>
                </a:ln>
                <a:solidFill>
                  <a:prstClr val="white"/>
                </a:solidFill>
                <a:effectLst/>
                <a:uLnTx/>
                <a:uFillTx/>
                <a:latin typeface="Segoe UI"/>
                <a:ea typeface="+mn-ea"/>
                <a:cs typeface="+mn-cs"/>
              </a:rPr>
              <a:t>and/or workloads requiring</a:t>
            </a:r>
            <a:br>
              <a:rPr kumimoji="0" lang="en-US" sz="2800" b="0" i="0" u="none" strike="noStrike" kern="0" cap="none" spc="0" normalizeH="0" baseline="-25000" noProof="0">
                <a:ln>
                  <a:noFill/>
                </a:ln>
                <a:solidFill>
                  <a:prstClr val="white"/>
                </a:solidFill>
                <a:effectLst/>
                <a:uLnTx/>
                <a:uFillTx/>
                <a:latin typeface="Segoe UI"/>
                <a:ea typeface="+mn-ea"/>
                <a:cs typeface="+mn-cs"/>
              </a:rPr>
            </a:br>
            <a:r>
              <a:rPr kumimoji="0" lang="en-US" sz="2800" b="0" i="0" u="none" strike="noStrike" kern="0" cap="none" spc="0" normalizeH="0" baseline="-25000" noProof="0">
                <a:ln>
                  <a:noFill/>
                </a:ln>
                <a:solidFill>
                  <a:prstClr val="white"/>
                </a:solidFill>
                <a:effectLst/>
                <a:uLnTx/>
                <a:uFillTx/>
                <a:latin typeface="Segoe UI"/>
                <a:ea typeface="+mn-ea"/>
                <a:cs typeface="+mn-cs"/>
              </a:rPr>
              <a:t>OS-level access</a:t>
            </a:r>
            <a:endParaRPr kumimoji="0" lang="en-US" sz="2800" b="0" i="0" u="none" strike="noStrike" kern="0" cap="none" spc="0" normalizeH="0" baseline="-25000" noProof="0">
              <a:ln>
                <a:noFill/>
              </a:ln>
              <a:solidFill>
                <a:prstClr val="white"/>
              </a:solidFill>
              <a:effectLst/>
              <a:uLnTx/>
              <a:uFillTx/>
              <a:latin typeface="Segoe UI"/>
              <a:ea typeface="+mn-ea"/>
              <a:cs typeface="Segoe UI Semibold"/>
            </a:endParaRPr>
          </a:p>
        </p:txBody>
      </p:sp>
      <p:sp>
        <p:nvSpPr>
          <p:cNvPr id="42" name="Rectangle 41">
            <a:extLst>
              <a:ext uri="{FF2B5EF4-FFF2-40B4-BE49-F238E27FC236}">
                <a16:creationId xmlns:a16="http://schemas.microsoft.com/office/drawing/2014/main" id="{4E2FC658-429C-47B2-BABF-EBB280DEE09D}"/>
              </a:ext>
            </a:extLst>
          </p:cNvPr>
          <p:cNvSpPr/>
          <p:nvPr/>
        </p:nvSpPr>
        <p:spPr bwMode="auto">
          <a:xfrm>
            <a:off x="569030" y="5935082"/>
            <a:ext cx="3503674" cy="4795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IaaS</a:t>
            </a:r>
          </a:p>
        </p:txBody>
      </p:sp>
      <p:sp>
        <p:nvSpPr>
          <p:cNvPr id="16" name="Rectangle 15">
            <a:extLst>
              <a:ext uri="{FF2B5EF4-FFF2-40B4-BE49-F238E27FC236}">
                <a16:creationId xmlns:a16="http://schemas.microsoft.com/office/drawing/2014/main" id="{B1EC080E-2F89-4608-9152-878A553272F7}"/>
              </a:ext>
            </a:extLst>
          </p:cNvPr>
          <p:cNvSpPr/>
          <p:nvPr/>
        </p:nvSpPr>
        <p:spPr>
          <a:xfrm>
            <a:off x="4346661" y="3776766"/>
            <a:ext cx="350367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Azure SQL</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Managed Instance</a:t>
            </a:r>
            <a:endPar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4346661" y="4560650"/>
            <a:ext cx="3503674" cy="66684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t>Best for modernizing</a:t>
            </a:r>
            <a:b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br>
            <a: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t>existing apps</a:t>
            </a:r>
            <a:endParaRPr kumimoji="0" lang="en-US" sz="2800" b="0" i="0" u="none" strike="sngStrike" kern="0" cap="none" spc="0" normalizeH="0" baseline="-25000" noProof="0">
              <a:ln>
                <a:noFill/>
              </a:ln>
              <a:solidFill>
                <a:prstClr val="white"/>
              </a:solidFill>
              <a:effectLst/>
              <a:uLnTx/>
              <a:uFillTx/>
              <a:latin typeface="Segoe UI"/>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22D955C9-7ABE-44A4-B7A6-A5F098087164}"/>
              </a:ext>
            </a:extLst>
          </p:cNvPr>
          <p:cNvSpPr/>
          <p:nvPr/>
        </p:nvSpPr>
        <p:spPr bwMode="auto">
          <a:xfrm>
            <a:off x="4346661" y="5935082"/>
            <a:ext cx="7263817" cy="4795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PaaS</a:t>
            </a:r>
          </a:p>
        </p:txBody>
      </p:sp>
      <p:sp>
        <p:nvSpPr>
          <p:cNvPr id="3" name="TextBox 2">
            <a:extLst>
              <a:ext uri="{FF2B5EF4-FFF2-40B4-BE49-F238E27FC236}">
                <a16:creationId xmlns:a16="http://schemas.microsoft.com/office/drawing/2014/main" id="{6A4ACD75-F9CB-4D62-A441-9B330260DC34}"/>
              </a:ext>
            </a:extLst>
          </p:cNvPr>
          <p:cNvSpPr txBox="1"/>
          <p:nvPr/>
        </p:nvSpPr>
        <p:spPr>
          <a:xfrm>
            <a:off x="2125000" y="1767047"/>
            <a:ext cx="7554953" cy="338554"/>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Use IaaS and PaaS options as appropriate to your use case </a:t>
            </a:r>
          </a:p>
        </p:txBody>
      </p:sp>
      <p:sp>
        <p:nvSpPr>
          <p:cNvPr id="19" name="Freeform 188">
            <a:extLst>
              <a:ext uri="{FF2B5EF4-FFF2-40B4-BE49-F238E27FC236}">
                <a16:creationId xmlns:a16="http://schemas.microsoft.com/office/drawing/2014/main" id="{B7E6943F-1D67-8145-9772-F5E1F04C362F}"/>
              </a:ext>
            </a:extLst>
          </p:cNvPr>
          <p:cNvSpPr>
            <a:spLocks noChangeAspect="1"/>
          </p:cNvSpPr>
          <p:nvPr/>
        </p:nvSpPr>
        <p:spPr bwMode="auto">
          <a:xfrm>
            <a:off x="9524806" y="2621866"/>
            <a:ext cx="735806" cy="943707"/>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1" name="Group 20">
            <a:extLst>
              <a:ext uri="{FF2B5EF4-FFF2-40B4-BE49-F238E27FC236}">
                <a16:creationId xmlns:a16="http://schemas.microsoft.com/office/drawing/2014/main" id="{9E9B1FBD-CEEA-8C43-9245-21034CC867E1}"/>
              </a:ext>
            </a:extLst>
          </p:cNvPr>
          <p:cNvGrpSpPr>
            <a:grpSpLocks noChangeAspect="1"/>
          </p:cNvGrpSpPr>
          <p:nvPr/>
        </p:nvGrpSpPr>
        <p:grpSpPr>
          <a:xfrm>
            <a:off x="1778993" y="2555892"/>
            <a:ext cx="1050588" cy="966940"/>
            <a:chOff x="9499303" y="4189382"/>
            <a:chExt cx="886033" cy="815488"/>
          </a:xfrm>
          <a:solidFill>
            <a:schemeClr val="accent1"/>
          </a:solidFill>
        </p:grpSpPr>
        <p:sp>
          <p:nvSpPr>
            <p:cNvPr id="22" name="Freeform: Shape 229">
              <a:extLst>
                <a:ext uri="{FF2B5EF4-FFF2-40B4-BE49-F238E27FC236}">
                  <a16:creationId xmlns:a16="http://schemas.microsoft.com/office/drawing/2014/main" id="{B858F9B0-F213-CA4B-9D80-671A5920BC94}"/>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Shape 230">
              <a:extLst>
                <a:ext uri="{FF2B5EF4-FFF2-40B4-BE49-F238E27FC236}">
                  <a16:creationId xmlns:a16="http://schemas.microsoft.com/office/drawing/2014/main" id="{8C315213-49CF-194A-94E0-00DED0891BF6}"/>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8BFF6C6-6F70-ED42-8D6E-BCF4F41D4368}"/>
              </a:ext>
            </a:extLst>
          </p:cNvPr>
          <p:cNvGrpSpPr/>
          <p:nvPr/>
        </p:nvGrpSpPr>
        <p:grpSpPr>
          <a:xfrm>
            <a:off x="5599268" y="2555891"/>
            <a:ext cx="998460" cy="966942"/>
            <a:chOff x="7345179" y="2848430"/>
            <a:chExt cx="1086727" cy="1052424"/>
          </a:xfrm>
        </p:grpSpPr>
        <p:sp>
          <p:nvSpPr>
            <p:cNvPr id="6" name="Rounded Rectangle 5">
              <a:extLst>
                <a:ext uri="{FF2B5EF4-FFF2-40B4-BE49-F238E27FC236}">
                  <a16:creationId xmlns:a16="http://schemas.microsoft.com/office/drawing/2014/main" id="{9A452230-DB2D-5847-8CA6-25B84F5E7760}"/>
                </a:ext>
              </a:extLst>
            </p:cNvPr>
            <p:cNvSpPr/>
            <p:nvPr/>
          </p:nvSpPr>
          <p:spPr bwMode="auto">
            <a:xfrm>
              <a:off x="7345179" y="2848430"/>
              <a:ext cx="596321" cy="1052423"/>
            </a:xfrm>
            <a:prstGeom prst="roundRect">
              <a:avLst>
                <a:gd name="adj" fmla="val 931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D0F8FA00-CA04-C24C-9A00-378C354B20B4}"/>
                </a:ext>
              </a:extLst>
            </p:cNvPr>
            <p:cNvCxnSpPr/>
            <p:nvPr/>
          </p:nvCxnSpPr>
          <p:spPr>
            <a:xfrm>
              <a:off x="7490565" y="3038731"/>
              <a:ext cx="338201" cy="0"/>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0DA5DA-AE5D-9D4D-A42C-6FBCBBAD322B}"/>
                </a:ext>
              </a:extLst>
            </p:cNvPr>
            <p:cNvCxnSpPr/>
            <p:nvPr/>
          </p:nvCxnSpPr>
          <p:spPr>
            <a:xfrm>
              <a:off x="7490565" y="3191131"/>
              <a:ext cx="338201" cy="0"/>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DE9479F-71B7-964C-9123-AB0A188A4CEA}"/>
                </a:ext>
              </a:extLst>
            </p:cNvPr>
            <p:cNvSpPr>
              <a:spLocks noChangeAspect="1"/>
            </p:cNvSpPr>
            <p:nvPr/>
          </p:nvSpPr>
          <p:spPr bwMode="auto">
            <a:xfrm>
              <a:off x="7442517" y="2998202"/>
              <a:ext cx="91440" cy="9144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F2E496E3-0D9E-4643-8512-E690CF68B3BB}"/>
                </a:ext>
              </a:extLst>
            </p:cNvPr>
            <p:cNvSpPr>
              <a:spLocks noChangeAspect="1"/>
            </p:cNvSpPr>
            <p:nvPr/>
          </p:nvSpPr>
          <p:spPr bwMode="auto">
            <a:xfrm>
              <a:off x="7442517" y="3147539"/>
              <a:ext cx="91440" cy="9144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46">
              <a:extLst>
                <a:ext uri="{FF2B5EF4-FFF2-40B4-BE49-F238E27FC236}">
                  <a16:creationId xmlns:a16="http://schemas.microsoft.com/office/drawing/2014/main" id="{73633A77-2058-9447-9A05-453C320167F0}"/>
                </a:ext>
              </a:extLst>
            </p:cNvPr>
            <p:cNvSpPr>
              <a:spLocks noChangeAspect="1"/>
            </p:cNvSpPr>
            <p:nvPr/>
          </p:nvSpPr>
          <p:spPr bwMode="auto">
            <a:xfrm>
              <a:off x="7576472" y="3359100"/>
              <a:ext cx="855434" cy="54175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0" name="TextBox 9">
              <a:extLst>
                <a:ext uri="{FF2B5EF4-FFF2-40B4-BE49-F238E27FC236}">
                  <a16:creationId xmlns:a16="http://schemas.microsoft.com/office/drawing/2014/main" id="{CA7E2061-BC16-3041-BCB4-D617F4ECF2D0}"/>
                </a:ext>
              </a:extLst>
            </p:cNvPr>
            <p:cNvSpPr txBox="1"/>
            <p:nvPr/>
          </p:nvSpPr>
          <p:spPr>
            <a:xfrm>
              <a:off x="7779643" y="3544236"/>
              <a:ext cx="52090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SQL</a:t>
              </a:r>
            </a:p>
          </p:txBody>
        </p:sp>
      </p:grpSp>
    </p:spTree>
    <p:extLst>
      <p:ext uri="{BB962C8B-B14F-4D97-AF65-F5344CB8AC3E}">
        <p14:creationId xmlns:p14="http://schemas.microsoft.com/office/powerpoint/2010/main" val="4195436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F2570-CEC4-4DC0-81A0-C01B55E47CD6}"/>
              </a:ext>
            </a:extLst>
          </p:cNvPr>
          <p:cNvSpPr>
            <a:spLocks noGrp="1"/>
          </p:cNvSpPr>
          <p:nvPr>
            <p:ph type="title"/>
          </p:nvPr>
        </p:nvSpPr>
        <p:spPr>
          <a:xfrm>
            <a:off x="563369" y="473236"/>
            <a:ext cx="11081177" cy="689293"/>
          </a:xfrm>
        </p:spPr>
        <p:txBody>
          <a:bodyPr/>
          <a:lstStyle/>
          <a:p>
            <a:r>
              <a:rPr lang="en-IN">
                <a:solidFill>
                  <a:schemeClr val="accent3"/>
                </a:solidFill>
              </a:rPr>
              <a:t>Common migration projects</a:t>
            </a:r>
          </a:p>
        </p:txBody>
      </p:sp>
      <p:sp>
        <p:nvSpPr>
          <p:cNvPr id="5" name="Rectangle 4">
            <a:extLst>
              <a:ext uri="{FF2B5EF4-FFF2-40B4-BE49-F238E27FC236}">
                <a16:creationId xmlns:a16="http://schemas.microsoft.com/office/drawing/2014/main" id="{C096DEAD-DB50-4305-B33E-C6A05AD48121}"/>
              </a:ext>
            </a:extLst>
          </p:cNvPr>
          <p:cNvSpPr/>
          <p:nvPr/>
        </p:nvSpPr>
        <p:spPr>
          <a:xfrm>
            <a:off x="563368" y="1809946"/>
            <a:ext cx="2560320" cy="501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Windows Server</a:t>
            </a:r>
          </a:p>
        </p:txBody>
      </p:sp>
      <p:sp>
        <p:nvSpPr>
          <p:cNvPr id="49" name="Rectangle 48">
            <a:extLst>
              <a:ext uri="{FF2B5EF4-FFF2-40B4-BE49-F238E27FC236}">
                <a16:creationId xmlns:a16="http://schemas.microsoft.com/office/drawing/2014/main" id="{A859AF8D-9E21-4C12-A723-037CAFD317CB}"/>
              </a:ext>
            </a:extLst>
          </p:cNvPr>
          <p:cNvSpPr/>
          <p:nvPr/>
        </p:nvSpPr>
        <p:spPr>
          <a:xfrm>
            <a:off x="3174426" y="1809946"/>
            <a:ext cx="2560320" cy="501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SQL Server</a:t>
            </a:r>
          </a:p>
        </p:txBody>
      </p:sp>
      <p:sp>
        <p:nvSpPr>
          <p:cNvPr id="50" name="Rectangle 49">
            <a:extLst>
              <a:ext uri="{FF2B5EF4-FFF2-40B4-BE49-F238E27FC236}">
                <a16:creationId xmlns:a16="http://schemas.microsoft.com/office/drawing/2014/main" id="{48380450-0C2D-430D-8DB1-D17A9664784F}"/>
              </a:ext>
            </a:extLst>
          </p:cNvPr>
          <p:cNvSpPr/>
          <p:nvPr/>
        </p:nvSpPr>
        <p:spPr>
          <a:xfrm>
            <a:off x="5785484" y="1819374"/>
            <a:ext cx="3221576" cy="4922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Linux &amp; open source databases</a:t>
            </a:r>
          </a:p>
        </p:txBody>
      </p:sp>
      <p:sp>
        <p:nvSpPr>
          <p:cNvPr id="51" name="Rectangle 50">
            <a:extLst>
              <a:ext uri="{FF2B5EF4-FFF2-40B4-BE49-F238E27FC236}">
                <a16:creationId xmlns:a16="http://schemas.microsoft.com/office/drawing/2014/main" id="{95CB10C3-6D86-4EB9-B80D-30430C737612}"/>
              </a:ext>
            </a:extLst>
          </p:cNvPr>
          <p:cNvSpPr/>
          <p:nvPr/>
        </p:nvSpPr>
        <p:spPr>
          <a:xfrm>
            <a:off x="9057801" y="1809946"/>
            <a:ext cx="2560320" cy="501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DevTest</a:t>
            </a:r>
          </a:p>
        </p:txBody>
      </p:sp>
      <p:pic>
        <p:nvPicPr>
          <p:cNvPr id="41" name="Picture 40" descr="Server icon">
            <a:extLst>
              <a:ext uri="{FF2B5EF4-FFF2-40B4-BE49-F238E27FC236}">
                <a16:creationId xmlns:a16="http://schemas.microsoft.com/office/drawing/2014/main" id="{149579CF-B477-4C15-9B4F-9F4A25821776}"/>
              </a:ext>
            </a:extLst>
          </p:cNvPr>
          <p:cNvPicPr>
            <a:picLocks noChangeAspect="1"/>
          </p:cNvPicPr>
          <p:nvPr/>
        </p:nvPicPr>
        <p:blipFill>
          <a:blip r:embed="rId3"/>
          <a:stretch>
            <a:fillRect/>
          </a:stretch>
        </p:blipFill>
        <p:spPr>
          <a:xfrm>
            <a:off x="1488833" y="2777129"/>
            <a:ext cx="632460" cy="815340"/>
          </a:xfrm>
          <a:prstGeom prst="rect">
            <a:avLst/>
          </a:prstGeom>
        </p:spPr>
      </p:pic>
      <p:pic>
        <p:nvPicPr>
          <p:cNvPr id="58" name="Picture 57" descr="SQL database">
            <a:extLst>
              <a:ext uri="{FF2B5EF4-FFF2-40B4-BE49-F238E27FC236}">
                <a16:creationId xmlns:a16="http://schemas.microsoft.com/office/drawing/2014/main" id="{7002989D-6FD1-4E92-8A9E-DF36F8638897}"/>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985534" y="2752319"/>
            <a:ext cx="833936" cy="806231"/>
          </a:xfrm>
          <a:prstGeom prst="rect">
            <a:avLst/>
          </a:prstGeom>
          <a:noFill/>
        </p:spPr>
      </p:pic>
      <p:pic>
        <p:nvPicPr>
          <p:cNvPr id="76" name="Picture 75" descr="Linux logo">
            <a:extLst>
              <a:ext uri="{FF2B5EF4-FFF2-40B4-BE49-F238E27FC236}">
                <a16:creationId xmlns:a16="http://schemas.microsoft.com/office/drawing/2014/main" id="{F8507137-94F9-470B-906F-00BAAC6EC96E}"/>
              </a:ext>
            </a:extLst>
          </p:cNvPr>
          <p:cNvPicPr>
            <a:picLocks noChangeAspect="1"/>
          </p:cNvPicPr>
          <p:nvPr/>
        </p:nvPicPr>
        <p:blipFill>
          <a:blip r:embed="rId5">
            <a:clrChange>
              <a:clrFrom>
                <a:srgbClr val="FFFFFF"/>
              </a:clrFrom>
              <a:clrTo>
                <a:srgbClr val="FFFFFF">
                  <a:alpha val="0"/>
                </a:srgbClr>
              </a:clrTo>
            </a:clrChange>
            <a:lum bright="70000" contrast="-70000"/>
          </a:blip>
          <a:stretch>
            <a:fillRect/>
          </a:stretch>
        </p:blipFill>
        <p:spPr>
          <a:xfrm>
            <a:off x="6449783" y="2787121"/>
            <a:ext cx="667118" cy="805576"/>
          </a:xfrm>
          <a:prstGeom prst="rect">
            <a:avLst/>
          </a:prstGeom>
        </p:spPr>
      </p:pic>
      <p:sp>
        <p:nvSpPr>
          <p:cNvPr id="46" name="TextBox 45" descr="Azure Database for MySQL">
            <a:extLst>
              <a:ext uri="{FF2B5EF4-FFF2-40B4-BE49-F238E27FC236}">
                <a16:creationId xmlns:a16="http://schemas.microsoft.com/office/drawing/2014/main" id="{67AAB229-47FD-435F-9ACB-BC4579A89C9F}"/>
              </a:ext>
            </a:extLst>
          </p:cNvPr>
          <p:cNvSpPr txBox="1"/>
          <p:nvPr/>
        </p:nvSpPr>
        <p:spPr>
          <a:xfrm>
            <a:off x="7397118" y="2690987"/>
            <a:ext cx="388354" cy="481536"/>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bg1"/>
          </a:solidFill>
          <a:ln>
            <a:noFill/>
          </a:ln>
          <a:effec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Segoe UI Black" charset="0"/>
              <a:ea typeface="Segoe UI Black" charset="0"/>
              <a:cs typeface="Segoe UI Black" charset="0"/>
            </a:endParaRPr>
          </a:p>
        </p:txBody>
      </p:sp>
      <p:pic>
        <p:nvPicPr>
          <p:cNvPr id="48" name="Picture 47" descr="Azure Database for Post-gress SQL">
            <a:extLst>
              <a:ext uri="{FF2B5EF4-FFF2-40B4-BE49-F238E27FC236}">
                <a16:creationId xmlns:a16="http://schemas.microsoft.com/office/drawing/2014/main" id="{2A753050-056B-4EFA-A7DE-ED02C1858CD2}"/>
              </a:ext>
            </a:extLst>
          </p:cNvPr>
          <p:cNvPicPr>
            <a:picLocks noChangeAspect="1"/>
          </p:cNvPicPr>
          <p:nvPr/>
        </p:nvPicPr>
        <p:blipFill>
          <a:blip r:embed="rId6"/>
          <a:stretch>
            <a:fillRect/>
          </a:stretch>
        </p:blipFill>
        <p:spPr>
          <a:xfrm>
            <a:off x="7954408" y="2688908"/>
            <a:ext cx="388620" cy="480060"/>
          </a:xfrm>
          <a:prstGeom prst="rect">
            <a:avLst/>
          </a:prstGeom>
        </p:spPr>
      </p:pic>
      <p:pic>
        <p:nvPicPr>
          <p:cNvPr id="52" name="Picture 51" descr="Maria Database">
            <a:extLst>
              <a:ext uri="{FF2B5EF4-FFF2-40B4-BE49-F238E27FC236}">
                <a16:creationId xmlns:a16="http://schemas.microsoft.com/office/drawing/2014/main" id="{D36B9676-681A-42DA-BB85-DD3E5E40C91F}"/>
              </a:ext>
            </a:extLst>
          </p:cNvPr>
          <p:cNvPicPr>
            <a:picLocks noChangeAspect="1"/>
          </p:cNvPicPr>
          <p:nvPr/>
        </p:nvPicPr>
        <p:blipFill>
          <a:blip r:embed="rId7"/>
          <a:stretch>
            <a:fillRect/>
          </a:stretch>
        </p:blipFill>
        <p:spPr>
          <a:xfrm>
            <a:off x="7649994" y="3231084"/>
            <a:ext cx="388620" cy="480060"/>
          </a:xfrm>
          <a:prstGeom prst="rect">
            <a:avLst/>
          </a:prstGeom>
        </p:spPr>
      </p:pic>
      <p:sp>
        <p:nvSpPr>
          <p:cNvPr id="81" name="Beaker_F196" title="Icon of a scientific flask with liquid in it">
            <a:extLst>
              <a:ext uri="{FF2B5EF4-FFF2-40B4-BE49-F238E27FC236}">
                <a16:creationId xmlns:a16="http://schemas.microsoft.com/office/drawing/2014/main" id="{F05A3FF4-D06C-452C-8E4B-E8CC2AE44946}"/>
              </a:ext>
            </a:extLst>
          </p:cNvPr>
          <p:cNvSpPr>
            <a:spLocks noChangeAspect="1" noEditPoints="1"/>
          </p:cNvSpPr>
          <p:nvPr/>
        </p:nvSpPr>
        <p:spPr bwMode="auto">
          <a:xfrm>
            <a:off x="10016615" y="2748255"/>
            <a:ext cx="571328" cy="66013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09403DB6-D3CA-473F-81BA-B7FB22FD720A}"/>
              </a:ext>
            </a:extLst>
          </p:cNvPr>
          <p:cNvSpPr/>
          <p:nvPr/>
        </p:nvSpPr>
        <p:spPr>
          <a:xfrm>
            <a:off x="553941" y="4402318"/>
            <a:ext cx="2560320" cy="479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Web apps</a:t>
            </a:r>
          </a:p>
        </p:txBody>
      </p:sp>
      <p:sp>
        <p:nvSpPr>
          <p:cNvPr id="55" name="Rectangle 54">
            <a:extLst>
              <a:ext uri="{FF2B5EF4-FFF2-40B4-BE49-F238E27FC236}">
                <a16:creationId xmlns:a16="http://schemas.microsoft.com/office/drawing/2014/main" id="{28586589-F6FB-415B-A273-2D24281D4BB4}"/>
              </a:ext>
            </a:extLst>
          </p:cNvPr>
          <p:cNvSpPr/>
          <p:nvPr/>
        </p:nvSpPr>
        <p:spPr>
          <a:xfrm>
            <a:off x="3164999" y="4411745"/>
            <a:ext cx="2560320" cy="4702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SAP</a:t>
            </a:r>
          </a:p>
        </p:txBody>
      </p:sp>
      <p:sp>
        <p:nvSpPr>
          <p:cNvPr id="56" name="Rectangle 55">
            <a:extLst>
              <a:ext uri="{FF2B5EF4-FFF2-40B4-BE49-F238E27FC236}">
                <a16:creationId xmlns:a16="http://schemas.microsoft.com/office/drawing/2014/main" id="{A9D5DC8C-9735-4A20-AB15-1D2D4D6877F8}"/>
              </a:ext>
            </a:extLst>
          </p:cNvPr>
          <p:cNvSpPr/>
          <p:nvPr/>
        </p:nvSpPr>
        <p:spPr>
          <a:xfrm>
            <a:off x="5776057" y="4411744"/>
            <a:ext cx="3221576" cy="4702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Specialized workloads</a:t>
            </a:r>
          </a:p>
        </p:txBody>
      </p:sp>
      <p:sp>
        <p:nvSpPr>
          <p:cNvPr id="57" name="Rectangle 56">
            <a:extLst>
              <a:ext uri="{FF2B5EF4-FFF2-40B4-BE49-F238E27FC236}">
                <a16:creationId xmlns:a16="http://schemas.microsoft.com/office/drawing/2014/main" id="{0720D2DA-1EA4-4D8A-9DD3-D6C1E6B97BDD}"/>
              </a:ext>
            </a:extLst>
          </p:cNvPr>
          <p:cNvSpPr/>
          <p:nvPr/>
        </p:nvSpPr>
        <p:spPr>
          <a:xfrm>
            <a:off x="9048374" y="4402318"/>
            <a:ext cx="2560320" cy="479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VDI</a:t>
            </a:r>
          </a:p>
        </p:txBody>
      </p:sp>
      <p:pic>
        <p:nvPicPr>
          <p:cNvPr id="53" name="Picture 52" descr="Graphic of Virtual machine and globe">
            <a:extLst>
              <a:ext uri="{FF2B5EF4-FFF2-40B4-BE49-F238E27FC236}">
                <a16:creationId xmlns:a16="http://schemas.microsoft.com/office/drawing/2014/main" id="{2258C4B5-AAB8-4638-8458-C06CF086CB14}"/>
              </a:ext>
            </a:extLst>
          </p:cNvPr>
          <p:cNvPicPr>
            <a:picLocks noChangeAspect="1"/>
          </p:cNvPicPr>
          <p:nvPr/>
        </p:nvPicPr>
        <p:blipFill>
          <a:blip r:embed="rId8"/>
          <a:stretch>
            <a:fillRect/>
          </a:stretch>
        </p:blipFill>
        <p:spPr>
          <a:xfrm>
            <a:off x="1290952" y="5187105"/>
            <a:ext cx="1089660" cy="944880"/>
          </a:xfrm>
          <a:prstGeom prst="rect">
            <a:avLst/>
          </a:prstGeom>
        </p:spPr>
      </p:pic>
      <p:sp>
        <p:nvSpPr>
          <p:cNvPr id="80" name="PC1_E977" title="Icon of a desktop PC">
            <a:extLst>
              <a:ext uri="{FF2B5EF4-FFF2-40B4-BE49-F238E27FC236}">
                <a16:creationId xmlns:a16="http://schemas.microsoft.com/office/drawing/2014/main" id="{70EB09AA-D934-41C8-B54B-02ACE7A00A4A}"/>
              </a:ext>
            </a:extLst>
          </p:cNvPr>
          <p:cNvSpPr>
            <a:spLocks noChangeAspect="1" noEditPoints="1"/>
          </p:cNvSpPr>
          <p:nvPr/>
        </p:nvSpPr>
        <p:spPr bwMode="auto">
          <a:xfrm>
            <a:off x="9871530" y="5359268"/>
            <a:ext cx="914008" cy="73149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232C1BF1-2ABD-450A-9E00-26614C514A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76384A-BF72-4EC3-9EB1-950545506B9E}" type="slidenum">
              <a:rPr kumimoji="0" lang="en-IN" sz="800" b="0" i="0" u="none" strike="noStrike" kern="1200" cap="none" spc="0" normalizeH="0" baseline="0" noProof="0" smtClean="0">
                <a:ln>
                  <a:noFill/>
                </a:ln>
                <a:solidFill>
                  <a:srgbClr val="282828"/>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800" b="0" i="0" u="none" strike="noStrike" kern="1200" cap="none" spc="0" normalizeH="0" baseline="0" noProof="0">
              <a:ln>
                <a:noFill/>
              </a:ln>
              <a:solidFill>
                <a:srgbClr val="282828"/>
              </a:solidFill>
              <a:effectLst/>
              <a:uLnTx/>
              <a:uFillTx/>
              <a:latin typeface="Segoe UI"/>
              <a:ea typeface="+mn-ea"/>
              <a:cs typeface="+mn-cs"/>
            </a:endParaRPr>
          </a:p>
        </p:txBody>
      </p:sp>
      <p:sp>
        <p:nvSpPr>
          <p:cNvPr id="7" name="TextBox 6">
            <a:extLst>
              <a:ext uri="{FF2B5EF4-FFF2-40B4-BE49-F238E27FC236}">
                <a16:creationId xmlns:a16="http://schemas.microsoft.com/office/drawing/2014/main" id="{AEE17E7F-71B3-40C7-A330-D1226D06E4AE}"/>
              </a:ext>
            </a:extLst>
          </p:cNvPr>
          <p:cNvSpPr txBox="1"/>
          <p:nvPr/>
        </p:nvSpPr>
        <p:spPr>
          <a:xfrm>
            <a:off x="4239082" y="5222418"/>
            <a:ext cx="45108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a:ea typeface="+mn-ea"/>
                <a:cs typeface="+mn-cs"/>
              </a:rPr>
              <a:t>SAP</a:t>
            </a:r>
          </a:p>
        </p:txBody>
      </p:sp>
      <p:sp>
        <p:nvSpPr>
          <p:cNvPr id="8" name="TextBox 7">
            <a:extLst>
              <a:ext uri="{FF2B5EF4-FFF2-40B4-BE49-F238E27FC236}">
                <a16:creationId xmlns:a16="http://schemas.microsoft.com/office/drawing/2014/main" id="{54F30AA4-3984-48B8-B9EB-AA734CA7978E}"/>
              </a:ext>
            </a:extLst>
          </p:cNvPr>
          <p:cNvSpPr txBox="1"/>
          <p:nvPr/>
        </p:nvSpPr>
        <p:spPr>
          <a:xfrm>
            <a:off x="6098561" y="5164922"/>
            <a:ext cx="96341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a:ea typeface="+mn-ea"/>
                <a:cs typeface="+mn-cs"/>
              </a:rPr>
              <a:t>VMware</a:t>
            </a:r>
          </a:p>
        </p:txBody>
      </p:sp>
      <p:sp>
        <p:nvSpPr>
          <p:cNvPr id="9" name="TextBox 8">
            <a:extLst>
              <a:ext uri="{FF2B5EF4-FFF2-40B4-BE49-F238E27FC236}">
                <a16:creationId xmlns:a16="http://schemas.microsoft.com/office/drawing/2014/main" id="{996F0E9F-859C-455B-A55F-B723A39B3CF2}"/>
              </a:ext>
            </a:extLst>
          </p:cNvPr>
          <p:cNvSpPr txBox="1"/>
          <p:nvPr/>
        </p:nvSpPr>
        <p:spPr>
          <a:xfrm>
            <a:off x="7660461" y="5165174"/>
            <a:ext cx="89540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a:ea typeface="+mn-ea"/>
                <a:cs typeface="+mn-cs"/>
              </a:rPr>
              <a:t>NetApp</a:t>
            </a:r>
          </a:p>
        </p:txBody>
      </p:sp>
      <p:sp>
        <p:nvSpPr>
          <p:cNvPr id="10" name="TextBox 9">
            <a:extLst>
              <a:ext uri="{FF2B5EF4-FFF2-40B4-BE49-F238E27FC236}">
                <a16:creationId xmlns:a16="http://schemas.microsoft.com/office/drawing/2014/main" id="{C367F6E5-72D0-4F6D-BF98-7EF55E4B257A}"/>
              </a:ext>
            </a:extLst>
          </p:cNvPr>
          <p:cNvSpPr txBox="1"/>
          <p:nvPr/>
        </p:nvSpPr>
        <p:spPr>
          <a:xfrm>
            <a:off x="7002301" y="5645477"/>
            <a:ext cx="78317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a:ea typeface="+mn-ea"/>
                <a:cs typeface="+mn-cs"/>
              </a:rPr>
              <a:t>Oracle</a:t>
            </a:r>
          </a:p>
        </p:txBody>
      </p:sp>
    </p:spTree>
    <p:extLst>
      <p:ext uri="{BB962C8B-B14F-4D97-AF65-F5344CB8AC3E}">
        <p14:creationId xmlns:p14="http://schemas.microsoft.com/office/powerpoint/2010/main" val="233383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528274" y="361802"/>
            <a:ext cx="9966649" cy="1020602"/>
          </a:xfrm>
        </p:spPr>
        <p:txBody>
          <a:bodyPr/>
          <a:lstStyle/>
          <a:p>
            <a:r>
              <a:rPr lang="en-US">
                <a:solidFill>
                  <a:schemeClr val="accent3"/>
                </a:solidFill>
              </a:rPr>
              <a:t>Migrating your workloads to Azure IaaS</a:t>
            </a:r>
          </a:p>
        </p:txBody>
      </p:sp>
      <p:sp>
        <p:nvSpPr>
          <p:cNvPr id="52" name="Rectangle 51">
            <a:extLst>
              <a:ext uri="{FF2B5EF4-FFF2-40B4-BE49-F238E27FC236}">
                <a16:creationId xmlns:a16="http://schemas.microsoft.com/office/drawing/2014/main" id="{4D3EFBBB-7BDB-4786-810C-2A6F348899E7}"/>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6" name="Rectangle 55">
            <a:extLst>
              <a:ext uri="{FF2B5EF4-FFF2-40B4-BE49-F238E27FC236}">
                <a16:creationId xmlns:a16="http://schemas.microsoft.com/office/drawing/2014/main" id="{68079F6D-9AF5-49D3-8A51-C2D6B20CFEFE}"/>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9" name="TextBox 58">
            <a:extLst>
              <a:ext uri="{FF2B5EF4-FFF2-40B4-BE49-F238E27FC236}">
                <a16:creationId xmlns:a16="http://schemas.microsoft.com/office/drawing/2014/main" id="{4A2808C3-1C04-4160-B8C3-3561A1599B44}"/>
              </a:ext>
            </a:extLst>
          </p:cNvPr>
          <p:cNvSpPr txBox="1"/>
          <p:nvPr/>
        </p:nvSpPr>
        <p:spPr>
          <a:xfrm>
            <a:off x="5204371" y="2848022"/>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 Server Migration</a:t>
            </a:r>
          </a:p>
        </p:txBody>
      </p:sp>
      <p:grpSp>
        <p:nvGrpSpPr>
          <p:cNvPr id="70" name="Group 69">
            <a:extLst>
              <a:ext uri="{FF2B5EF4-FFF2-40B4-BE49-F238E27FC236}">
                <a16:creationId xmlns:a16="http://schemas.microsoft.com/office/drawing/2014/main" id="{DFE62C1C-4155-4A25-8BB4-1E03671BEF44}"/>
              </a:ext>
            </a:extLst>
          </p:cNvPr>
          <p:cNvGrpSpPr/>
          <p:nvPr/>
        </p:nvGrpSpPr>
        <p:grpSpPr>
          <a:xfrm>
            <a:off x="5834488" y="3529199"/>
            <a:ext cx="519561" cy="519561"/>
            <a:chOff x="5684522" y="3797244"/>
            <a:chExt cx="822960" cy="822960"/>
          </a:xfrm>
        </p:grpSpPr>
        <p:sp>
          <p:nvSpPr>
            <p:cNvPr id="71" name="Flowchart: Connector 70">
              <a:extLst>
                <a:ext uri="{FF2B5EF4-FFF2-40B4-BE49-F238E27FC236}">
                  <a16:creationId xmlns:a16="http://schemas.microsoft.com/office/drawing/2014/main" id="{CA0F35AE-C1BB-4F9E-9FE1-1827B40CBBD4}"/>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284E93EA-DE05-4C0D-B739-8BF76EE5DDCD}"/>
                </a:ext>
              </a:extLst>
            </p:cNvPr>
            <p:cNvGrpSpPr/>
            <p:nvPr/>
          </p:nvGrpSpPr>
          <p:grpSpPr>
            <a:xfrm>
              <a:off x="5721046" y="3833770"/>
              <a:ext cx="749908" cy="749908"/>
              <a:chOff x="3195695" y="3058765"/>
              <a:chExt cx="457200" cy="457200"/>
            </a:xfrm>
            <a:solidFill>
              <a:srgbClr val="50E6FF"/>
            </a:solidFill>
          </p:grpSpPr>
          <p:sp>
            <p:nvSpPr>
              <p:cNvPr id="73" name="Flowchart: Connector 72">
                <a:extLst>
                  <a:ext uri="{FF2B5EF4-FFF2-40B4-BE49-F238E27FC236}">
                    <a16:creationId xmlns:a16="http://schemas.microsoft.com/office/drawing/2014/main" id="{3D74B0D4-9790-42B7-9F0A-620300B20C2B}"/>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Isosceles Triangle 73">
                <a:extLst>
                  <a:ext uri="{FF2B5EF4-FFF2-40B4-BE49-F238E27FC236}">
                    <a16:creationId xmlns:a16="http://schemas.microsoft.com/office/drawing/2014/main" id="{7847398B-E2EE-4850-ADFC-5D34240B2C04}"/>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1" name="Rectangle 41">
            <a:extLst>
              <a:ext uri="{FF2B5EF4-FFF2-40B4-BE49-F238E27FC236}">
                <a16:creationId xmlns:a16="http://schemas.microsoft.com/office/drawing/2014/main" id="{75ABDC0D-D385-4EF0-AD92-B088285D5038}"/>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p>
        </p:txBody>
      </p:sp>
      <p:sp>
        <p:nvSpPr>
          <p:cNvPr id="84" name="Rectangle 41">
            <a:extLst>
              <a:ext uri="{FF2B5EF4-FFF2-40B4-BE49-F238E27FC236}">
                <a16:creationId xmlns:a16="http://schemas.microsoft.com/office/drawing/2014/main" id="{837EBBBA-2973-4E07-B107-D2797A105C3F}"/>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sp>
        <p:nvSpPr>
          <p:cNvPr id="85" name="Rectangle 41">
            <a:extLst>
              <a:ext uri="{FF2B5EF4-FFF2-40B4-BE49-F238E27FC236}">
                <a16:creationId xmlns:a16="http://schemas.microsoft.com/office/drawing/2014/main" id="{D36ED9CE-CF83-4E2F-BBC2-11E4531A0C46}"/>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IaaS</a:t>
            </a:r>
          </a:p>
        </p:txBody>
      </p:sp>
      <p:sp>
        <p:nvSpPr>
          <p:cNvPr id="86" name="Rectangle 41">
            <a:extLst>
              <a:ext uri="{FF2B5EF4-FFF2-40B4-BE49-F238E27FC236}">
                <a16:creationId xmlns:a16="http://schemas.microsoft.com/office/drawing/2014/main" id="{A23BFD11-E942-4832-A10A-746DC196BDF1}"/>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IaaS</a:t>
            </a:r>
          </a:p>
        </p:txBody>
      </p:sp>
      <p:grpSp>
        <p:nvGrpSpPr>
          <p:cNvPr id="89" name="Group 88">
            <a:extLst>
              <a:ext uri="{FF2B5EF4-FFF2-40B4-BE49-F238E27FC236}">
                <a16:creationId xmlns:a16="http://schemas.microsoft.com/office/drawing/2014/main" id="{9A76C324-D8DC-4AAA-AAF9-5B9F5BF15442}"/>
              </a:ext>
            </a:extLst>
          </p:cNvPr>
          <p:cNvGrpSpPr/>
          <p:nvPr/>
        </p:nvGrpSpPr>
        <p:grpSpPr>
          <a:xfrm>
            <a:off x="10241684" y="2706764"/>
            <a:ext cx="1097096" cy="831054"/>
            <a:chOff x="2295151" y="2493733"/>
            <a:chExt cx="1286530" cy="974549"/>
          </a:xfrm>
        </p:grpSpPr>
        <p:pic>
          <p:nvPicPr>
            <p:cNvPr id="90" name="Graphic 89" descr="Virtual Machines">
              <a:extLst>
                <a:ext uri="{FF2B5EF4-FFF2-40B4-BE49-F238E27FC236}">
                  <a16:creationId xmlns:a16="http://schemas.microsoft.com/office/drawing/2014/main" id="{B26635CE-A588-4A6F-89BD-8F0C1A02C7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5151" y="3001381"/>
              <a:ext cx="457550" cy="457550"/>
            </a:xfrm>
            <a:prstGeom prst="rect">
              <a:avLst/>
            </a:prstGeom>
          </p:spPr>
        </p:pic>
        <p:pic>
          <p:nvPicPr>
            <p:cNvPr id="91" name="Graphic 90" descr="Virtual Machines">
              <a:extLst>
                <a:ext uri="{FF2B5EF4-FFF2-40B4-BE49-F238E27FC236}">
                  <a16:creationId xmlns:a16="http://schemas.microsoft.com/office/drawing/2014/main" id="{865C45C0-62B9-4E69-9AA4-B5F95914B9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131" y="3010732"/>
              <a:ext cx="457550" cy="457550"/>
            </a:xfrm>
            <a:prstGeom prst="rect">
              <a:avLst/>
            </a:prstGeom>
          </p:spPr>
        </p:pic>
        <p:pic>
          <p:nvPicPr>
            <p:cNvPr id="92" name="Graphic 91" descr="Virtual Machines">
              <a:extLst>
                <a:ext uri="{FF2B5EF4-FFF2-40B4-BE49-F238E27FC236}">
                  <a16:creationId xmlns:a16="http://schemas.microsoft.com/office/drawing/2014/main" id="{019E06F0-7A43-4D17-AD9D-91C7F26A7B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9641" y="2493733"/>
              <a:ext cx="457550" cy="457550"/>
            </a:xfrm>
            <a:prstGeom prst="rect">
              <a:avLst/>
            </a:prstGeom>
          </p:spPr>
        </p:pic>
        <p:pic>
          <p:nvPicPr>
            <p:cNvPr id="93" name="Picture 92" descr="A close up of a logo&#10;&#10;Description automatically generated">
              <a:extLst>
                <a:ext uri="{FF2B5EF4-FFF2-40B4-BE49-F238E27FC236}">
                  <a16:creationId xmlns:a16="http://schemas.microsoft.com/office/drawing/2014/main" id="{0ACC8F94-5EC9-43CC-827F-90BF756BD110}"/>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94" name="Group 93">
            <a:extLst>
              <a:ext uri="{FF2B5EF4-FFF2-40B4-BE49-F238E27FC236}">
                <a16:creationId xmlns:a16="http://schemas.microsoft.com/office/drawing/2014/main" id="{89177E9A-8A95-468A-AF1A-7BFC9050AF20}"/>
              </a:ext>
            </a:extLst>
          </p:cNvPr>
          <p:cNvGrpSpPr/>
          <p:nvPr/>
        </p:nvGrpSpPr>
        <p:grpSpPr>
          <a:xfrm>
            <a:off x="9454590" y="2494523"/>
            <a:ext cx="531314" cy="1255538"/>
            <a:chOff x="3120947" y="2767732"/>
            <a:chExt cx="440060" cy="1039897"/>
          </a:xfrm>
        </p:grpSpPr>
        <p:pic>
          <p:nvPicPr>
            <p:cNvPr id="95" name="Picture 94">
              <a:extLst>
                <a:ext uri="{FF2B5EF4-FFF2-40B4-BE49-F238E27FC236}">
                  <a16:creationId xmlns:a16="http://schemas.microsoft.com/office/drawing/2014/main" id="{4B070171-F354-4F67-82A7-FD4BAA63BEBF}"/>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96" name="Graphic 95" descr="Windows App">
              <a:extLst>
                <a:ext uri="{FF2B5EF4-FFF2-40B4-BE49-F238E27FC236}">
                  <a16:creationId xmlns:a16="http://schemas.microsoft.com/office/drawing/2014/main" id="{0C9A7AC7-53F6-454B-8455-69FD176E28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0947" y="3367567"/>
              <a:ext cx="440060" cy="440062"/>
            </a:xfrm>
            <a:prstGeom prst="rect">
              <a:avLst/>
            </a:prstGeom>
          </p:spPr>
        </p:pic>
      </p:grpSp>
      <p:grpSp>
        <p:nvGrpSpPr>
          <p:cNvPr id="98" name="Group 97">
            <a:extLst>
              <a:ext uri="{FF2B5EF4-FFF2-40B4-BE49-F238E27FC236}">
                <a16:creationId xmlns:a16="http://schemas.microsoft.com/office/drawing/2014/main" id="{7177E653-FB33-4825-AD73-9CABF16BE168}"/>
              </a:ext>
            </a:extLst>
          </p:cNvPr>
          <p:cNvGrpSpPr/>
          <p:nvPr/>
        </p:nvGrpSpPr>
        <p:grpSpPr>
          <a:xfrm>
            <a:off x="3727825" y="2706764"/>
            <a:ext cx="1097096" cy="831054"/>
            <a:chOff x="2295151" y="2493733"/>
            <a:chExt cx="1286530" cy="974549"/>
          </a:xfrm>
        </p:grpSpPr>
        <p:pic>
          <p:nvPicPr>
            <p:cNvPr id="99" name="Graphic 98" descr="Virtual Machines">
              <a:extLst>
                <a:ext uri="{FF2B5EF4-FFF2-40B4-BE49-F238E27FC236}">
                  <a16:creationId xmlns:a16="http://schemas.microsoft.com/office/drawing/2014/main" id="{F258710B-0B69-4227-B022-33650DF0A4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5151" y="3001381"/>
              <a:ext cx="457550" cy="457550"/>
            </a:xfrm>
            <a:prstGeom prst="rect">
              <a:avLst/>
            </a:prstGeom>
          </p:spPr>
        </p:pic>
        <p:pic>
          <p:nvPicPr>
            <p:cNvPr id="100" name="Graphic 99" descr="Virtual Machines">
              <a:extLst>
                <a:ext uri="{FF2B5EF4-FFF2-40B4-BE49-F238E27FC236}">
                  <a16:creationId xmlns:a16="http://schemas.microsoft.com/office/drawing/2014/main" id="{3A45B6C9-94F4-4D71-B7B3-EFD786C0C9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131" y="3010732"/>
              <a:ext cx="457550" cy="457550"/>
            </a:xfrm>
            <a:prstGeom prst="rect">
              <a:avLst/>
            </a:prstGeom>
          </p:spPr>
        </p:pic>
        <p:pic>
          <p:nvPicPr>
            <p:cNvPr id="101" name="Graphic 100" descr="Virtual Machines">
              <a:extLst>
                <a:ext uri="{FF2B5EF4-FFF2-40B4-BE49-F238E27FC236}">
                  <a16:creationId xmlns:a16="http://schemas.microsoft.com/office/drawing/2014/main" id="{F0CB96F2-152E-4DDD-AA0B-BFCD607395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9641" y="2493733"/>
              <a:ext cx="457550" cy="457550"/>
            </a:xfrm>
            <a:prstGeom prst="rect">
              <a:avLst/>
            </a:prstGeom>
          </p:spPr>
        </p:pic>
        <p:pic>
          <p:nvPicPr>
            <p:cNvPr id="102" name="Picture 101" descr="A close up of a logo&#10;&#10;Description automatically generated">
              <a:extLst>
                <a:ext uri="{FF2B5EF4-FFF2-40B4-BE49-F238E27FC236}">
                  <a16:creationId xmlns:a16="http://schemas.microsoft.com/office/drawing/2014/main" id="{3A05CBCC-FE98-4310-8562-6B8CED20E2A8}"/>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103" name="Group 102">
            <a:extLst>
              <a:ext uri="{FF2B5EF4-FFF2-40B4-BE49-F238E27FC236}">
                <a16:creationId xmlns:a16="http://schemas.microsoft.com/office/drawing/2014/main" id="{754DF659-1F12-4964-9F89-E5C7F0D01C3F}"/>
              </a:ext>
            </a:extLst>
          </p:cNvPr>
          <p:cNvGrpSpPr/>
          <p:nvPr/>
        </p:nvGrpSpPr>
        <p:grpSpPr>
          <a:xfrm>
            <a:off x="2940731" y="2494523"/>
            <a:ext cx="531314" cy="1255538"/>
            <a:chOff x="3120947" y="2767732"/>
            <a:chExt cx="440060" cy="1039897"/>
          </a:xfrm>
        </p:grpSpPr>
        <p:pic>
          <p:nvPicPr>
            <p:cNvPr id="104" name="Picture 103">
              <a:extLst>
                <a:ext uri="{FF2B5EF4-FFF2-40B4-BE49-F238E27FC236}">
                  <a16:creationId xmlns:a16="http://schemas.microsoft.com/office/drawing/2014/main" id="{664ACB29-E993-417B-8385-A2C0E25AD963}"/>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105" name="Graphic 104" descr="Windows App">
              <a:extLst>
                <a:ext uri="{FF2B5EF4-FFF2-40B4-BE49-F238E27FC236}">
                  <a16:creationId xmlns:a16="http://schemas.microsoft.com/office/drawing/2014/main" id="{894EC5B5-1E89-4906-AD42-C00FEDD8E5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0947" y="3367567"/>
              <a:ext cx="440060" cy="440062"/>
            </a:xfrm>
            <a:prstGeom prst="rect">
              <a:avLst/>
            </a:prstGeom>
          </p:spPr>
        </p:pic>
      </p:grpSp>
      <p:pic>
        <p:nvPicPr>
          <p:cNvPr id="110" name="Picture 109" descr="A picture containing drawing&#10;&#10;Description automatically generated">
            <a:extLst>
              <a:ext uri="{FF2B5EF4-FFF2-40B4-BE49-F238E27FC236}">
                <a16:creationId xmlns:a16="http://schemas.microsoft.com/office/drawing/2014/main" id="{A376BE4E-5029-406B-9E75-E73B28686BB5}"/>
              </a:ext>
            </a:extLst>
          </p:cNvPr>
          <p:cNvPicPr>
            <a:picLocks noChangeAspect="1"/>
          </p:cNvPicPr>
          <p:nvPr/>
        </p:nvPicPr>
        <p:blipFill rotWithShape="1">
          <a:blip r:embed="rId8">
            <a:extLst>
              <a:ext uri="{28A0092B-C50C-407E-A947-70E740481C1C}">
                <a14:useLocalDpi xmlns:a14="http://schemas.microsoft.com/office/drawing/2010/main" val="0"/>
              </a:ext>
            </a:extLst>
          </a:blip>
          <a:srcRect l="23180" t="18325" r="24455" b="12066"/>
          <a:stretch/>
        </p:blipFill>
        <p:spPr>
          <a:xfrm>
            <a:off x="745249" y="5915525"/>
            <a:ext cx="1076325" cy="317953"/>
          </a:xfrm>
          <a:prstGeom prst="rect">
            <a:avLst/>
          </a:prstGeom>
        </p:spPr>
      </p:pic>
      <p:grpSp>
        <p:nvGrpSpPr>
          <p:cNvPr id="111" name="Group 110">
            <a:extLst>
              <a:ext uri="{FF2B5EF4-FFF2-40B4-BE49-F238E27FC236}">
                <a16:creationId xmlns:a16="http://schemas.microsoft.com/office/drawing/2014/main" id="{CB8E9922-7375-496A-B26F-C2AFDD7EEE83}"/>
              </a:ext>
            </a:extLst>
          </p:cNvPr>
          <p:cNvGrpSpPr/>
          <p:nvPr/>
        </p:nvGrpSpPr>
        <p:grpSpPr>
          <a:xfrm>
            <a:off x="8290987" y="5835221"/>
            <a:ext cx="2122775" cy="348996"/>
            <a:chOff x="8393658" y="6449927"/>
            <a:chExt cx="2122775" cy="348996"/>
          </a:xfrm>
        </p:grpSpPr>
        <p:pic>
          <p:nvPicPr>
            <p:cNvPr id="112" name="Picture 111" descr="Microsoft Azure Logo&#10;">
              <a:extLst>
                <a:ext uri="{FF2B5EF4-FFF2-40B4-BE49-F238E27FC236}">
                  <a16:creationId xmlns:a16="http://schemas.microsoft.com/office/drawing/2014/main" id="{4039AD37-087E-426E-802B-A6EF80F74BA4}"/>
                </a:ext>
              </a:extLst>
            </p:cNvPr>
            <p:cNvPicPr>
              <a:picLocks noChangeAspect="1"/>
            </p:cNvPicPr>
            <p:nvPr/>
          </p:nvPicPr>
          <p:blipFill rotWithShape="1">
            <a:blip r:embed="rId9"/>
            <a:srcRect l="8636" t="23738" r="75972" b="29140"/>
            <a:stretch/>
          </p:blipFill>
          <p:spPr>
            <a:xfrm>
              <a:off x="8393658" y="6449927"/>
              <a:ext cx="344644" cy="348995"/>
            </a:xfrm>
            <a:prstGeom prst="rect">
              <a:avLst/>
            </a:prstGeom>
          </p:spPr>
        </p:pic>
        <p:pic>
          <p:nvPicPr>
            <p:cNvPr id="113" name="Picture 112" descr="Microsoft Azure Logo&#10;">
              <a:extLst>
                <a:ext uri="{FF2B5EF4-FFF2-40B4-BE49-F238E27FC236}">
                  <a16:creationId xmlns:a16="http://schemas.microsoft.com/office/drawing/2014/main" id="{C7460227-940A-4278-8A04-B940FC3F27A6}"/>
                </a:ext>
              </a:extLst>
            </p:cNvPr>
            <p:cNvPicPr>
              <a:picLocks noChangeAspect="1"/>
            </p:cNvPicPr>
            <p:nvPr/>
          </p:nvPicPr>
          <p:blipFill rotWithShape="1">
            <a:blip r:embed="rId9">
              <a:biLevel thresh="25000"/>
            </a:blip>
            <a:srcRect l="23707" t="30928" b="29139"/>
            <a:stretch/>
          </p:blipFill>
          <p:spPr>
            <a:xfrm>
              <a:off x="8808156" y="6503179"/>
              <a:ext cx="1708277" cy="295744"/>
            </a:xfrm>
            <a:prstGeom prst="rect">
              <a:avLst/>
            </a:prstGeom>
          </p:spPr>
        </p:pic>
      </p:grpSp>
      <p:pic>
        <p:nvPicPr>
          <p:cNvPr id="115" name="Picture 8" descr="Image result for SQL Database logo">
            <a:extLst>
              <a:ext uri="{FF2B5EF4-FFF2-40B4-BE49-F238E27FC236}">
                <a16:creationId xmlns:a16="http://schemas.microsoft.com/office/drawing/2014/main" id="{4EE4C769-C9CA-4A47-A907-FFDE0A5027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558" r="27134" b="17686"/>
          <a:stretch/>
        </p:blipFill>
        <p:spPr bwMode="auto">
          <a:xfrm>
            <a:off x="2730018" y="4430582"/>
            <a:ext cx="659940" cy="754562"/>
          </a:xfrm>
          <a:prstGeom prst="rect">
            <a:avLst/>
          </a:prstGeom>
          <a:noFill/>
          <a:extLst>
            <a:ext uri="{909E8E84-426E-40DD-AFC4-6F175D3DCCD1}">
              <a14:hiddenFill xmlns:a14="http://schemas.microsoft.com/office/drawing/2010/main">
                <a:solidFill>
                  <a:srgbClr val="FFFFFF"/>
                </a:solidFill>
              </a14:hiddenFill>
            </a:ext>
          </a:extLst>
        </p:spPr>
      </p:pic>
      <p:pic>
        <p:nvPicPr>
          <p:cNvPr id="116" name="Graphic 115" descr="Virtual Machines">
            <a:extLst>
              <a:ext uri="{FF2B5EF4-FFF2-40B4-BE49-F238E27FC236}">
                <a16:creationId xmlns:a16="http://schemas.microsoft.com/office/drawing/2014/main" id="{F2D5DF42-E504-49B4-8AB1-BABBB7FF7A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1704" y="4539846"/>
            <a:ext cx="659940" cy="659940"/>
          </a:xfrm>
          <a:prstGeom prst="rect">
            <a:avLst/>
          </a:prstGeom>
        </p:spPr>
      </p:pic>
      <p:pic>
        <p:nvPicPr>
          <p:cNvPr id="117" name="Picture 8" descr="Image result for SQL Database logo">
            <a:extLst>
              <a:ext uri="{FF2B5EF4-FFF2-40B4-BE49-F238E27FC236}">
                <a16:creationId xmlns:a16="http://schemas.microsoft.com/office/drawing/2014/main" id="{663E2C02-DD30-4A8C-803D-183A22DE54F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558" r="27134" b="17686"/>
          <a:stretch/>
        </p:blipFill>
        <p:spPr bwMode="auto">
          <a:xfrm>
            <a:off x="9430035" y="4439794"/>
            <a:ext cx="659940" cy="754562"/>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00CC60AD-23BD-4026-8605-67C687F02F59}"/>
              </a:ext>
            </a:extLst>
          </p:cNvPr>
          <p:cNvSpPr/>
          <p:nvPr/>
        </p:nvSpPr>
        <p:spPr>
          <a:xfrm>
            <a:off x="913581" y="187051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sp>
        <p:nvSpPr>
          <p:cNvPr id="43" name="Rectangle 42">
            <a:extLst>
              <a:ext uri="{FF2B5EF4-FFF2-40B4-BE49-F238E27FC236}">
                <a16:creationId xmlns:a16="http://schemas.microsoft.com/office/drawing/2014/main" id="{BEA20D58-16B3-4B08-BE2A-3D973F3FA976}"/>
              </a:ext>
            </a:extLst>
          </p:cNvPr>
          <p:cNvSpPr/>
          <p:nvPr/>
        </p:nvSpPr>
        <p:spPr>
          <a:xfrm>
            <a:off x="7312398" y="186733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grpSp>
        <p:nvGrpSpPr>
          <p:cNvPr id="3" name="Group 2">
            <a:extLst>
              <a:ext uri="{FF2B5EF4-FFF2-40B4-BE49-F238E27FC236}">
                <a16:creationId xmlns:a16="http://schemas.microsoft.com/office/drawing/2014/main" id="{4E2321CC-24AD-4DDE-8D1F-075D11A497C7}"/>
              </a:ext>
            </a:extLst>
          </p:cNvPr>
          <p:cNvGrpSpPr/>
          <p:nvPr/>
        </p:nvGrpSpPr>
        <p:grpSpPr>
          <a:xfrm>
            <a:off x="3527553" y="4240652"/>
            <a:ext cx="1057314" cy="1179062"/>
            <a:chOff x="3002415" y="4470654"/>
            <a:chExt cx="899320" cy="1002875"/>
          </a:xfrm>
        </p:grpSpPr>
        <p:pic>
          <p:nvPicPr>
            <p:cNvPr id="45" name="Graphic 44" descr="Maria DB">
              <a:extLst>
                <a:ext uri="{FF2B5EF4-FFF2-40B4-BE49-F238E27FC236}">
                  <a16:creationId xmlns:a16="http://schemas.microsoft.com/office/drawing/2014/main" id="{460B2339-1685-4C1F-A20C-B6CA92F484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02415" y="4932768"/>
              <a:ext cx="540761" cy="540761"/>
            </a:xfrm>
            <a:prstGeom prst="rect">
              <a:avLst/>
            </a:prstGeom>
          </p:spPr>
        </p:pic>
        <p:pic>
          <p:nvPicPr>
            <p:cNvPr id="46" name="Picture 45" descr="Azure Database for Post-gress SQL">
              <a:extLst>
                <a:ext uri="{FF2B5EF4-FFF2-40B4-BE49-F238E27FC236}">
                  <a16:creationId xmlns:a16="http://schemas.microsoft.com/office/drawing/2014/main" id="{456B831A-27D2-4A9A-BB8C-184FFCA76CBF}"/>
                </a:ext>
              </a:extLst>
            </p:cNvPr>
            <p:cNvPicPr>
              <a:picLocks noChangeAspect="1"/>
            </p:cNvPicPr>
            <p:nvPr/>
          </p:nvPicPr>
          <p:blipFill>
            <a:blip r:embed="rId14"/>
            <a:stretch>
              <a:fillRect/>
            </a:stretch>
          </p:blipFill>
          <p:spPr>
            <a:xfrm>
              <a:off x="3370112" y="4470654"/>
              <a:ext cx="361131" cy="476201"/>
            </a:xfrm>
            <a:prstGeom prst="rect">
              <a:avLst/>
            </a:prstGeom>
          </p:spPr>
        </p:pic>
        <p:pic>
          <p:nvPicPr>
            <p:cNvPr id="47" name="Picture 46" descr="Azure Database for MySQL">
              <a:extLst>
                <a:ext uri="{FF2B5EF4-FFF2-40B4-BE49-F238E27FC236}">
                  <a16:creationId xmlns:a16="http://schemas.microsoft.com/office/drawing/2014/main" id="{BC0618CD-AD51-41E1-B8B5-40256099D091}"/>
                </a:ext>
              </a:extLst>
            </p:cNvPr>
            <p:cNvPicPr>
              <a:picLocks noChangeAspect="1"/>
            </p:cNvPicPr>
            <p:nvPr/>
          </p:nvPicPr>
          <p:blipFill>
            <a:blip r:embed="rId15"/>
            <a:stretch>
              <a:fillRect/>
            </a:stretch>
          </p:blipFill>
          <p:spPr>
            <a:xfrm>
              <a:off x="3540604" y="4960942"/>
              <a:ext cx="361131" cy="484412"/>
            </a:xfrm>
            <a:prstGeom prst="rect">
              <a:avLst/>
            </a:prstGeom>
          </p:spPr>
        </p:pic>
      </p:grpSp>
      <p:pic>
        <p:nvPicPr>
          <p:cNvPr id="5" name="Graphic 4" descr="Maria DB">
            <a:extLst>
              <a:ext uri="{FF2B5EF4-FFF2-40B4-BE49-F238E27FC236}">
                <a16:creationId xmlns:a16="http://schemas.microsoft.com/office/drawing/2014/main" id="{27BC5B75-174F-4694-BDF4-21DB188401E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7988" y="4750826"/>
            <a:ext cx="635763" cy="635763"/>
          </a:xfrm>
          <a:prstGeom prst="rect">
            <a:avLst/>
          </a:prstGeom>
        </p:spPr>
      </p:pic>
      <p:pic>
        <p:nvPicPr>
          <p:cNvPr id="6" name="Picture 5" descr="Azure Database for Post-gress SQL">
            <a:extLst>
              <a:ext uri="{FF2B5EF4-FFF2-40B4-BE49-F238E27FC236}">
                <a16:creationId xmlns:a16="http://schemas.microsoft.com/office/drawing/2014/main" id="{6CA5886D-EC59-43A9-BC04-FCAE1CDFB829}"/>
              </a:ext>
            </a:extLst>
          </p:cNvPr>
          <p:cNvPicPr>
            <a:picLocks noChangeAspect="1"/>
          </p:cNvPicPr>
          <p:nvPr/>
        </p:nvPicPr>
        <p:blipFill>
          <a:blip r:embed="rId14"/>
          <a:stretch>
            <a:fillRect/>
          </a:stretch>
        </p:blipFill>
        <p:spPr>
          <a:xfrm>
            <a:off x="10535870" y="4212909"/>
            <a:ext cx="424575" cy="559861"/>
          </a:xfrm>
          <a:prstGeom prst="rect">
            <a:avLst/>
          </a:prstGeom>
        </p:spPr>
      </p:pic>
      <p:pic>
        <p:nvPicPr>
          <p:cNvPr id="7" name="Picture 6" descr="Azure Database for MySQL">
            <a:extLst>
              <a:ext uri="{FF2B5EF4-FFF2-40B4-BE49-F238E27FC236}">
                <a16:creationId xmlns:a16="http://schemas.microsoft.com/office/drawing/2014/main" id="{B0532551-7924-4AE5-A249-E892CC765823}"/>
              </a:ext>
            </a:extLst>
          </p:cNvPr>
          <p:cNvPicPr>
            <a:picLocks noChangeAspect="1"/>
          </p:cNvPicPr>
          <p:nvPr/>
        </p:nvPicPr>
        <p:blipFill>
          <a:blip r:embed="rId15"/>
          <a:stretch>
            <a:fillRect/>
          </a:stretch>
        </p:blipFill>
        <p:spPr>
          <a:xfrm>
            <a:off x="10827376" y="4783951"/>
            <a:ext cx="424575" cy="569514"/>
          </a:xfrm>
          <a:prstGeom prst="rect">
            <a:avLst/>
          </a:prstGeom>
        </p:spPr>
      </p:pic>
      <p:sp>
        <p:nvSpPr>
          <p:cNvPr id="4" name="TextBox 3">
            <a:extLst>
              <a:ext uri="{FF2B5EF4-FFF2-40B4-BE49-F238E27FC236}">
                <a16:creationId xmlns:a16="http://schemas.microsoft.com/office/drawing/2014/main" id="{33336966-0A8E-44FF-B39E-D84D230FC7CA}"/>
              </a:ext>
            </a:extLst>
          </p:cNvPr>
          <p:cNvSpPr txBox="1"/>
          <p:nvPr/>
        </p:nvSpPr>
        <p:spPr>
          <a:xfrm>
            <a:off x="2018929" y="5953328"/>
            <a:ext cx="86802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VMware</a:t>
            </a:r>
          </a:p>
        </p:txBody>
      </p:sp>
      <p:sp>
        <p:nvSpPr>
          <p:cNvPr id="8" name="TextBox 7">
            <a:extLst>
              <a:ext uri="{FF2B5EF4-FFF2-40B4-BE49-F238E27FC236}">
                <a16:creationId xmlns:a16="http://schemas.microsoft.com/office/drawing/2014/main" id="{7280BEFD-CEC3-4C78-8551-22955347DB07}"/>
              </a:ext>
            </a:extLst>
          </p:cNvPr>
          <p:cNvSpPr txBox="1"/>
          <p:nvPr/>
        </p:nvSpPr>
        <p:spPr>
          <a:xfrm>
            <a:off x="3057594" y="5953328"/>
            <a:ext cx="43107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aws</a:t>
            </a:r>
          </a:p>
        </p:txBody>
      </p:sp>
      <p:sp>
        <p:nvSpPr>
          <p:cNvPr id="9" name="TextBox 8">
            <a:extLst>
              <a:ext uri="{FF2B5EF4-FFF2-40B4-BE49-F238E27FC236}">
                <a16:creationId xmlns:a16="http://schemas.microsoft.com/office/drawing/2014/main" id="{72C346C7-27BA-47BD-B620-0ED5EF3F8532}"/>
              </a:ext>
            </a:extLst>
          </p:cNvPr>
          <p:cNvSpPr txBox="1"/>
          <p:nvPr/>
        </p:nvSpPr>
        <p:spPr>
          <a:xfrm>
            <a:off x="3729066" y="6009189"/>
            <a:ext cx="1327236" cy="221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mn-cs"/>
              </a:rPr>
              <a:t>Google Cloud</a:t>
            </a:r>
          </a:p>
        </p:txBody>
      </p:sp>
    </p:spTree>
    <p:extLst>
      <p:ext uri="{BB962C8B-B14F-4D97-AF65-F5344CB8AC3E}">
        <p14:creationId xmlns:p14="http://schemas.microsoft.com/office/powerpoint/2010/main" val="73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4F55937-C0AA-4F05-8911-D3230E3CB228}"/>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532121" y="309008"/>
            <a:ext cx="11081177" cy="1020602"/>
          </a:xfrm>
        </p:spPr>
        <p:txBody>
          <a:bodyPr/>
          <a:lstStyle/>
          <a:p>
            <a:r>
              <a:rPr lang="en-US" dirty="0">
                <a:solidFill>
                  <a:schemeClr val="accent3"/>
                </a:solidFill>
              </a:rPr>
              <a:t>Migrating your VMware-virtualized infrastructure to </a:t>
            </a:r>
            <a:br>
              <a:rPr lang="en-US" dirty="0">
                <a:solidFill>
                  <a:schemeClr val="accent3"/>
                </a:solidFill>
              </a:rPr>
            </a:br>
            <a:r>
              <a:rPr lang="en-US" dirty="0">
                <a:solidFill>
                  <a:schemeClr val="accent3"/>
                </a:solidFill>
              </a:rPr>
              <a:t>Azure VMware Solution</a:t>
            </a:r>
          </a:p>
        </p:txBody>
      </p:sp>
      <p:sp>
        <p:nvSpPr>
          <p:cNvPr id="127" name="Rectangle 126">
            <a:extLst>
              <a:ext uri="{FF2B5EF4-FFF2-40B4-BE49-F238E27FC236}">
                <a16:creationId xmlns:a16="http://schemas.microsoft.com/office/drawing/2014/main" id="{41B13A8F-B35D-413C-A599-B9648F62B33C}"/>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44" name="TextBox 43">
            <a:extLst>
              <a:ext uri="{FF2B5EF4-FFF2-40B4-BE49-F238E27FC236}">
                <a16:creationId xmlns:a16="http://schemas.microsoft.com/office/drawing/2014/main" id="{A90CBB90-7E2C-4371-9B04-10EEA2C8C319}"/>
              </a:ext>
            </a:extLst>
          </p:cNvPr>
          <p:cNvSpPr txBox="1"/>
          <p:nvPr/>
        </p:nvSpPr>
        <p:spPr>
          <a:xfrm>
            <a:off x="7869333" y="5994169"/>
            <a:ext cx="296608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Azure VMware Solution</a:t>
            </a:r>
          </a:p>
        </p:txBody>
      </p:sp>
      <p:sp>
        <p:nvSpPr>
          <p:cNvPr id="45" name="TextBox 44">
            <a:extLst>
              <a:ext uri="{FF2B5EF4-FFF2-40B4-BE49-F238E27FC236}">
                <a16:creationId xmlns:a16="http://schemas.microsoft.com/office/drawing/2014/main" id="{2175FD0C-0D9E-4809-BA51-DEE9F7631209}"/>
              </a:ext>
            </a:extLst>
          </p:cNvPr>
          <p:cNvSpPr txBox="1"/>
          <p:nvPr/>
        </p:nvSpPr>
        <p:spPr>
          <a:xfrm>
            <a:off x="5204371" y="3125021"/>
            <a:ext cx="1780484" cy="276999"/>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itchFamily="34" charset="0"/>
              </a:rPr>
              <a:t>VMware tools</a:t>
            </a:r>
          </a:p>
        </p:txBody>
      </p:sp>
      <p:grpSp>
        <p:nvGrpSpPr>
          <p:cNvPr id="48" name="Group 47">
            <a:extLst>
              <a:ext uri="{FF2B5EF4-FFF2-40B4-BE49-F238E27FC236}">
                <a16:creationId xmlns:a16="http://schemas.microsoft.com/office/drawing/2014/main" id="{B0809324-EDF8-4420-B81D-E21ED2312F88}"/>
              </a:ext>
            </a:extLst>
          </p:cNvPr>
          <p:cNvGrpSpPr/>
          <p:nvPr/>
        </p:nvGrpSpPr>
        <p:grpSpPr>
          <a:xfrm>
            <a:off x="5834488" y="3529199"/>
            <a:ext cx="519561" cy="519561"/>
            <a:chOff x="5684522" y="3797244"/>
            <a:chExt cx="822960" cy="822960"/>
          </a:xfrm>
        </p:grpSpPr>
        <p:sp>
          <p:nvSpPr>
            <p:cNvPr id="49" name="Flowchart: Connector 48">
              <a:extLst>
                <a:ext uri="{FF2B5EF4-FFF2-40B4-BE49-F238E27FC236}">
                  <a16:creationId xmlns:a16="http://schemas.microsoft.com/office/drawing/2014/main" id="{0195DDA6-851C-4A81-855F-3F54ECFB7FD1}"/>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0752C537-3578-4181-BBD6-8763E092B40E}"/>
                </a:ext>
              </a:extLst>
            </p:cNvPr>
            <p:cNvGrpSpPr/>
            <p:nvPr/>
          </p:nvGrpSpPr>
          <p:grpSpPr>
            <a:xfrm>
              <a:off x="5721046" y="3833770"/>
              <a:ext cx="749908" cy="749908"/>
              <a:chOff x="3195695" y="3058765"/>
              <a:chExt cx="457200" cy="457200"/>
            </a:xfrm>
            <a:solidFill>
              <a:srgbClr val="50E6FF"/>
            </a:solidFill>
          </p:grpSpPr>
          <p:sp>
            <p:nvSpPr>
              <p:cNvPr id="66" name="Flowchart: Connector 65">
                <a:extLst>
                  <a:ext uri="{FF2B5EF4-FFF2-40B4-BE49-F238E27FC236}">
                    <a16:creationId xmlns:a16="http://schemas.microsoft.com/office/drawing/2014/main" id="{83996FE2-AEC2-49BD-8FF4-3EF7A25ACB86}"/>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Isosceles Triangle 71">
                <a:extLst>
                  <a:ext uri="{FF2B5EF4-FFF2-40B4-BE49-F238E27FC236}">
                    <a16:creationId xmlns:a16="http://schemas.microsoft.com/office/drawing/2014/main" id="{E22EEEF4-3FB6-468A-A09E-1C293EA3C12C}"/>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3" name="Rectangle 41">
            <a:extLst>
              <a:ext uri="{FF2B5EF4-FFF2-40B4-BE49-F238E27FC236}">
                <a16:creationId xmlns:a16="http://schemas.microsoft.com/office/drawing/2014/main" id="{5D1A7D9D-04B1-4836-B778-571078457848}"/>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p>
        </p:txBody>
      </p:sp>
      <p:sp>
        <p:nvSpPr>
          <p:cNvPr id="74" name="Rectangle 41">
            <a:extLst>
              <a:ext uri="{FF2B5EF4-FFF2-40B4-BE49-F238E27FC236}">
                <a16:creationId xmlns:a16="http://schemas.microsoft.com/office/drawing/2014/main" id="{821CF2E3-6404-4239-9D8E-FEFF3DDD291F}"/>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sp>
        <p:nvSpPr>
          <p:cNvPr id="76" name="Rectangle 41">
            <a:extLst>
              <a:ext uri="{FF2B5EF4-FFF2-40B4-BE49-F238E27FC236}">
                <a16:creationId xmlns:a16="http://schemas.microsoft.com/office/drawing/2014/main" id="{97AD2664-79C6-4D3D-8AFC-6DD47F61D59B}"/>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p>
        </p:txBody>
      </p:sp>
      <p:sp>
        <p:nvSpPr>
          <p:cNvPr id="77" name="Rectangle 41">
            <a:extLst>
              <a:ext uri="{FF2B5EF4-FFF2-40B4-BE49-F238E27FC236}">
                <a16:creationId xmlns:a16="http://schemas.microsoft.com/office/drawing/2014/main" id="{6587E8AD-2D76-4635-9384-337F74EBE2B1}"/>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grpSp>
        <p:nvGrpSpPr>
          <p:cNvPr id="80" name="Group 79">
            <a:extLst>
              <a:ext uri="{FF2B5EF4-FFF2-40B4-BE49-F238E27FC236}">
                <a16:creationId xmlns:a16="http://schemas.microsoft.com/office/drawing/2014/main" id="{94195DAB-3570-45EA-91A9-FBC12492330E}"/>
              </a:ext>
            </a:extLst>
          </p:cNvPr>
          <p:cNvGrpSpPr/>
          <p:nvPr/>
        </p:nvGrpSpPr>
        <p:grpSpPr>
          <a:xfrm>
            <a:off x="10241684" y="2706764"/>
            <a:ext cx="1097096" cy="831054"/>
            <a:chOff x="2295151" y="2493733"/>
            <a:chExt cx="1286530" cy="974549"/>
          </a:xfrm>
        </p:grpSpPr>
        <p:pic>
          <p:nvPicPr>
            <p:cNvPr id="81" name="Graphic 80" descr="Virtual Machines">
              <a:extLst>
                <a:ext uri="{FF2B5EF4-FFF2-40B4-BE49-F238E27FC236}">
                  <a16:creationId xmlns:a16="http://schemas.microsoft.com/office/drawing/2014/main" id="{9D280E66-1F01-40A1-8741-F0244A0254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5151" y="3001381"/>
              <a:ext cx="457550" cy="457550"/>
            </a:xfrm>
            <a:prstGeom prst="rect">
              <a:avLst/>
            </a:prstGeom>
          </p:spPr>
        </p:pic>
        <p:pic>
          <p:nvPicPr>
            <p:cNvPr id="82" name="Graphic 81" descr="Virtual Machines">
              <a:extLst>
                <a:ext uri="{FF2B5EF4-FFF2-40B4-BE49-F238E27FC236}">
                  <a16:creationId xmlns:a16="http://schemas.microsoft.com/office/drawing/2014/main" id="{18E0C12F-BDE3-45F7-8764-DF0796BAA1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131" y="3010732"/>
              <a:ext cx="457550" cy="457550"/>
            </a:xfrm>
            <a:prstGeom prst="rect">
              <a:avLst/>
            </a:prstGeom>
          </p:spPr>
        </p:pic>
        <p:pic>
          <p:nvPicPr>
            <p:cNvPr id="83" name="Graphic 82" descr="Virtual Machines">
              <a:extLst>
                <a:ext uri="{FF2B5EF4-FFF2-40B4-BE49-F238E27FC236}">
                  <a16:creationId xmlns:a16="http://schemas.microsoft.com/office/drawing/2014/main" id="{55F39C9F-3935-4D75-8720-E7C4EC652D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9641" y="2493733"/>
              <a:ext cx="457550" cy="457550"/>
            </a:xfrm>
            <a:prstGeom prst="rect">
              <a:avLst/>
            </a:prstGeom>
          </p:spPr>
        </p:pic>
        <p:pic>
          <p:nvPicPr>
            <p:cNvPr id="84" name="Picture 83" descr="A close up of a logo&#10;&#10;Description automatically generated">
              <a:extLst>
                <a:ext uri="{FF2B5EF4-FFF2-40B4-BE49-F238E27FC236}">
                  <a16:creationId xmlns:a16="http://schemas.microsoft.com/office/drawing/2014/main" id="{B19D8580-7F26-4BE8-AEFE-64C377BC58D5}"/>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85" name="Group 84">
            <a:extLst>
              <a:ext uri="{FF2B5EF4-FFF2-40B4-BE49-F238E27FC236}">
                <a16:creationId xmlns:a16="http://schemas.microsoft.com/office/drawing/2014/main" id="{E2ED9776-97BA-4E2C-96B3-C2AF5F85B0EF}"/>
              </a:ext>
            </a:extLst>
          </p:cNvPr>
          <p:cNvGrpSpPr/>
          <p:nvPr/>
        </p:nvGrpSpPr>
        <p:grpSpPr>
          <a:xfrm>
            <a:off x="9454590" y="2494523"/>
            <a:ext cx="531314" cy="1255538"/>
            <a:chOff x="3120947" y="2767732"/>
            <a:chExt cx="440060" cy="1039897"/>
          </a:xfrm>
        </p:grpSpPr>
        <p:pic>
          <p:nvPicPr>
            <p:cNvPr id="86" name="Picture 85">
              <a:extLst>
                <a:ext uri="{FF2B5EF4-FFF2-40B4-BE49-F238E27FC236}">
                  <a16:creationId xmlns:a16="http://schemas.microsoft.com/office/drawing/2014/main" id="{A23710C3-F5FC-4C92-9F49-9ED87C2E969E}"/>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87" name="Graphic 86" descr="Windows App">
              <a:extLst>
                <a:ext uri="{FF2B5EF4-FFF2-40B4-BE49-F238E27FC236}">
                  <a16:creationId xmlns:a16="http://schemas.microsoft.com/office/drawing/2014/main" id="{6D69A384-4326-4362-A197-EDE6D83626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0947" y="3367567"/>
              <a:ext cx="440060" cy="440062"/>
            </a:xfrm>
            <a:prstGeom prst="rect">
              <a:avLst/>
            </a:prstGeom>
          </p:spPr>
        </p:pic>
      </p:grpSp>
      <p:grpSp>
        <p:nvGrpSpPr>
          <p:cNvPr id="89" name="Group 88">
            <a:extLst>
              <a:ext uri="{FF2B5EF4-FFF2-40B4-BE49-F238E27FC236}">
                <a16:creationId xmlns:a16="http://schemas.microsoft.com/office/drawing/2014/main" id="{5E238982-4BF8-4727-805A-9EC76A00F758}"/>
              </a:ext>
            </a:extLst>
          </p:cNvPr>
          <p:cNvGrpSpPr/>
          <p:nvPr/>
        </p:nvGrpSpPr>
        <p:grpSpPr>
          <a:xfrm>
            <a:off x="3727825" y="2706764"/>
            <a:ext cx="1097096" cy="831054"/>
            <a:chOff x="2295151" y="2493733"/>
            <a:chExt cx="1286530" cy="974549"/>
          </a:xfrm>
        </p:grpSpPr>
        <p:pic>
          <p:nvPicPr>
            <p:cNvPr id="90" name="Graphic 89" descr="Virtual Machines">
              <a:extLst>
                <a:ext uri="{FF2B5EF4-FFF2-40B4-BE49-F238E27FC236}">
                  <a16:creationId xmlns:a16="http://schemas.microsoft.com/office/drawing/2014/main" id="{B426ED8D-E3E1-48C4-9177-5843B6F3E0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5151" y="3001381"/>
              <a:ext cx="457550" cy="457550"/>
            </a:xfrm>
            <a:prstGeom prst="rect">
              <a:avLst/>
            </a:prstGeom>
          </p:spPr>
        </p:pic>
        <p:pic>
          <p:nvPicPr>
            <p:cNvPr id="91" name="Graphic 90" descr="Virtual Machines">
              <a:extLst>
                <a:ext uri="{FF2B5EF4-FFF2-40B4-BE49-F238E27FC236}">
                  <a16:creationId xmlns:a16="http://schemas.microsoft.com/office/drawing/2014/main" id="{F7481C64-6188-4A2B-A4D4-93EE8B915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131" y="3010732"/>
              <a:ext cx="457550" cy="457550"/>
            </a:xfrm>
            <a:prstGeom prst="rect">
              <a:avLst/>
            </a:prstGeom>
          </p:spPr>
        </p:pic>
        <p:pic>
          <p:nvPicPr>
            <p:cNvPr id="92" name="Graphic 91" descr="Virtual Machines">
              <a:extLst>
                <a:ext uri="{FF2B5EF4-FFF2-40B4-BE49-F238E27FC236}">
                  <a16:creationId xmlns:a16="http://schemas.microsoft.com/office/drawing/2014/main" id="{320D2E60-FF1B-4D4E-962E-238D3D467F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9641" y="2493733"/>
              <a:ext cx="457550" cy="457550"/>
            </a:xfrm>
            <a:prstGeom prst="rect">
              <a:avLst/>
            </a:prstGeom>
          </p:spPr>
        </p:pic>
        <p:pic>
          <p:nvPicPr>
            <p:cNvPr id="93" name="Picture 92" descr="A close up of a logo&#10;&#10;Description automatically generated">
              <a:extLst>
                <a:ext uri="{FF2B5EF4-FFF2-40B4-BE49-F238E27FC236}">
                  <a16:creationId xmlns:a16="http://schemas.microsoft.com/office/drawing/2014/main" id="{CCC7DBB3-0DBE-452E-A56A-B82932F8FAD9}"/>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94" name="Group 93">
            <a:extLst>
              <a:ext uri="{FF2B5EF4-FFF2-40B4-BE49-F238E27FC236}">
                <a16:creationId xmlns:a16="http://schemas.microsoft.com/office/drawing/2014/main" id="{94DACB2D-F3E7-43E9-ACF7-26E6229E7557}"/>
              </a:ext>
            </a:extLst>
          </p:cNvPr>
          <p:cNvGrpSpPr/>
          <p:nvPr/>
        </p:nvGrpSpPr>
        <p:grpSpPr>
          <a:xfrm>
            <a:off x="2940731" y="2494523"/>
            <a:ext cx="531314" cy="1255538"/>
            <a:chOff x="3120947" y="2767732"/>
            <a:chExt cx="440060" cy="1039897"/>
          </a:xfrm>
        </p:grpSpPr>
        <p:pic>
          <p:nvPicPr>
            <p:cNvPr id="95" name="Picture 94">
              <a:extLst>
                <a:ext uri="{FF2B5EF4-FFF2-40B4-BE49-F238E27FC236}">
                  <a16:creationId xmlns:a16="http://schemas.microsoft.com/office/drawing/2014/main" id="{E63D219E-267A-401A-8163-8DF14669EF32}"/>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96" name="Graphic 95" descr="Windows App">
              <a:extLst>
                <a:ext uri="{FF2B5EF4-FFF2-40B4-BE49-F238E27FC236}">
                  <a16:creationId xmlns:a16="http://schemas.microsoft.com/office/drawing/2014/main" id="{7D710631-3E7A-4F8E-B21A-11160AADB1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0947" y="3367567"/>
              <a:ext cx="440060" cy="440062"/>
            </a:xfrm>
            <a:prstGeom prst="rect">
              <a:avLst/>
            </a:prstGeom>
          </p:spPr>
        </p:pic>
      </p:grpSp>
      <p:pic>
        <p:nvPicPr>
          <p:cNvPr id="97" name="Graphic 96" descr="Virtual Machines">
            <a:extLst>
              <a:ext uri="{FF2B5EF4-FFF2-40B4-BE49-F238E27FC236}">
                <a16:creationId xmlns:a16="http://schemas.microsoft.com/office/drawing/2014/main" id="{623FE95E-3DE0-435F-90F3-05DD6D15E4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055" y="4526156"/>
            <a:ext cx="659940" cy="659940"/>
          </a:xfrm>
          <a:prstGeom prst="rect">
            <a:avLst/>
          </a:prstGeom>
        </p:spPr>
      </p:pic>
      <p:pic>
        <p:nvPicPr>
          <p:cNvPr id="98" name="Picture 8" descr="Image result for SQL Database logo">
            <a:extLst>
              <a:ext uri="{FF2B5EF4-FFF2-40B4-BE49-F238E27FC236}">
                <a16:creationId xmlns:a16="http://schemas.microsoft.com/office/drawing/2014/main" id="{6E8CFF7A-443D-4003-A2AD-51735B4C367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8" r="27134" b="17686"/>
          <a:stretch/>
        </p:blipFill>
        <p:spPr bwMode="auto">
          <a:xfrm>
            <a:off x="9454590" y="4478845"/>
            <a:ext cx="659940" cy="75456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Image result for SQL Database logo">
            <a:extLst>
              <a:ext uri="{FF2B5EF4-FFF2-40B4-BE49-F238E27FC236}">
                <a16:creationId xmlns:a16="http://schemas.microsoft.com/office/drawing/2014/main" id="{5BE543D9-827D-4961-86C2-D634F2D1F1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8" r="27134" b="17686"/>
          <a:stretch/>
        </p:blipFill>
        <p:spPr bwMode="auto">
          <a:xfrm>
            <a:off x="2242295" y="4496240"/>
            <a:ext cx="659940" cy="75456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413F4595-C816-448D-9201-68C6898FB427}"/>
              </a:ext>
            </a:extLst>
          </p:cNvPr>
          <p:cNvSpPr/>
          <p:nvPr/>
        </p:nvSpPr>
        <p:spPr>
          <a:xfrm>
            <a:off x="913581" y="187051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sp>
        <p:nvSpPr>
          <p:cNvPr id="37" name="Rectangle 36">
            <a:extLst>
              <a:ext uri="{FF2B5EF4-FFF2-40B4-BE49-F238E27FC236}">
                <a16:creationId xmlns:a16="http://schemas.microsoft.com/office/drawing/2014/main" id="{1F9F2237-237F-40B7-9987-DB49276EE974}"/>
              </a:ext>
            </a:extLst>
          </p:cNvPr>
          <p:cNvSpPr/>
          <p:nvPr/>
        </p:nvSpPr>
        <p:spPr>
          <a:xfrm>
            <a:off x="7312398" y="186733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grpSp>
        <p:nvGrpSpPr>
          <p:cNvPr id="3" name="Group 2">
            <a:extLst>
              <a:ext uri="{FF2B5EF4-FFF2-40B4-BE49-F238E27FC236}">
                <a16:creationId xmlns:a16="http://schemas.microsoft.com/office/drawing/2014/main" id="{B6B3D54E-6F19-44C7-8953-9090EAE0CD74}"/>
              </a:ext>
            </a:extLst>
          </p:cNvPr>
          <p:cNvGrpSpPr/>
          <p:nvPr/>
        </p:nvGrpSpPr>
        <p:grpSpPr>
          <a:xfrm>
            <a:off x="3527553" y="4240652"/>
            <a:ext cx="1057314" cy="1179062"/>
            <a:chOff x="3002415" y="4470654"/>
            <a:chExt cx="899320" cy="1002875"/>
          </a:xfrm>
        </p:grpSpPr>
        <p:pic>
          <p:nvPicPr>
            <p:cNvPr id="39" name="Graphic 38" descr="Maria DB">
              <a:extLst>
                <a:ext uri="{FF2B5EF4-FFF2-40B4-BE49-F238E27FC236}">
                  <a16:creationId xmlns:a16="http://schemas.microsoft.com/office/drawing/2014/main" id="{BD1E9460-EC4F-4BCD-9B8E-A8819B850C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02415" y="4932768"/>
              <a:ext cx="540761" cy="540761"/>
            </a:xfrm>
            <a:prstGeom prst="rect">
              <a:avLst/>
            </a:prstGeom>
          </p:spPr>
        </p:pic>
        <p:pic>
          <p:nvPicPr>
            <p:cNvPr id="40" name="Picture 39" descr="Azure Database for Post-gress SQL">
              <a:extLst>
                <a:ext uri="{FF2B5EF4-FFF2-40B4-BE49-F238E27FC236}">
                  <a16:creationId xmlns:a16="http://schemas.microsoft.com/office/drawing/2014/main" id="{51AB13D3-6971-48D6-9CF4-A3592BDFD704}"/>
                </a:ext>
              </a:extLst>
            </p:cNvPr>
            <p:cNvPicPr>
              <a:picLocks noChangeAspect="1"/>
            </p:cNvPicPr>
            <p:nvPr/>
          </p:nvPicPr>
          <p:blipFill>
            <a:blip r:embed="rId12"/>
            <a:stretch>
              <a:fillRect/>
            </a:stretch>
          </p:blipFill>
          <p:spPr>
            <a:xfrm>
              <a:off x="3370112" y="4470654"/>
              <a:ext cx="361131" cy="476201"/>
            </a:xfrm>
            <a:prstGeom prst="rect">
              <a:avLst/>
            </a:prstGeom>
          </p:spPr>
        </p:pic>
        <p:pic>
          <p:nvPicPr>
            <p:cNvPr id="41" name="Picture 40" descr="Azure Database for MySQL">
              <a:extLst>
                <a:ext uri="{FF2B5EF4-FFF2-40B4-BE49-F238E27FC236}">
                  <a16:creationId xmlns:a16="http://schemas.microsoft.com/office/drawing/2014/main" id="{D1C36C3B-7F6B-4FA3-A4C1-2A10E0502F44}"/>
                </a:ext>
              </a:extLst>
            </p:cNvPr>
            <p:cNvPicPr>
              <a:picLocks noChangeAspect="1"/>
            </p:cNvPicPr>
            <p:nvPr/>
          </p:nvPicPr>
          <p:blipFill>
            <a:blip r:embed="rId13"/>
            <a:stretch>
              <a:fillRect/>
            </a:stretch>
          </p:blipFill>
          <p:spPr>
            <a:xfrm>
              <a:off x="3540604" y="4960942"/>
              <a:ext cx="361131" cy="484412"/>
            </a:xfrm>
            <a:prstGeom prst="rect">
              <a:avLst/>
            </a:prstGeom>
          </p:spPr>
        </p:pic>
      </p:grpSp>
      <p:grpSp>
        <p:nvGrpSpPr>
          <p:cNvPr id="4" name="Group 3">
            <a:extLst>
              <a:ext uri="{FF2B5EF4-FFF2-40B4-BE49-F238E27FC236}">
                <a16:creationId xmlns:a16="http://schemas.microsoft.com/office/drawing/2014/main" id="{887A9ACB-3DA0-4A2D-B87F-7AC30E090544}"/>
              </a:ext>
            </a:extLst>
          </p:cNvPr>
          <p:cNvGrpSpPr/>
          <p:nvPr/>
        </p:nvGrpSpPr>
        <p:grpSpPr>
          <a:xfrm>
            <a:off x="10233086" y="4211295"/>
            <a:ext cx="1057314" cy="1179062"/>
            <a:chOff x="3002415" y="4470654"/>
            <a:chExt cx="899320" cy="1002875"/>
          </a:xfrm>
        </p:grpSpPr>
        <p:pic>
          <p:nvPicPr>
            <p:cNvPr id="50" name="Graphic 49" descr="Maria DB">
              <a:extLst>
                <a:ext uri="{FF2B5EF4-FFF2-40B4-BE49-F238E27FC236}">
                  <a16:creationId xmlns:a16="http://schemas.microsoft.com/office/drawing/2014/main" id="{53D20D57-D45C-43AA-A7C3-EF1512611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02415" y="4932768"/>
              <a:ext cx="540761" cy="540761"/>
            </a:xfrm>
            <a:prstGeom prst="rect">
              <a:avLst/>
            </a:prstGeom>
          </p:spPr>
        </p:pic>
        <p:pic>
          <p:nvPicPr>
            <p:cNvPr id="51" name="Picture 50" descr="Azure Database for Post-gress SQL">
              <a:extLst>
                <a:ext uri="{FF2B5EF4-FFF2-40B4-BE49-F238E27FC236}">
                  <a16:creationId xmlns:a16="http://schemas.microsoft.com/office/drawing/2014/main" id="{D323F276-C146-4E46-8863-D9E68B359DCA}"/>
                </a:ext>
              </a:extLst>
            </p:cNvPr>
            <p:cNvPicPr>
              <a:picLocks noChangeAspect="1"/>
            </p:cNvPicPr>
            <p:nvPr/>
          </p:nvPicPr>
          <p:blipFill>
            <a:blip r:embed="rId12"/>
            <a:stretch>
              <a:fillRect/>
            </a:stretch>
          </p:blipFill>
          <p:spPr>
            <a:xfrm>
              <a:off x="3370112" y="4470654"/>
              <a:ext cx="361131" cy="476201"/>
            </a:xfrm>
            <a:prstGeom prst="rect">
              <a:avLst/>
            </a:prstGeom>
          </p:spPr>
        </p:pic>
        <p:pic>
          <p:nvPicPr>
            <p:cNvPr id="52" name="Picture 51" descr="Azure Database for MySQL">
              <a:extLst>
                <a:ext uri="{FF2B5EF4-FFF2-40B4-BE49-F238E27FC236}">
                  <a16:creationId xmlns:a16="http://schemas.microsoft.com/office/drawing/2014/main" id="{F338E520-95A6-49EA-B953-88E32A30FFA2}"/>
                </a:ext>
              </a:extLst>
            </p:cNvPr>
            <p:cNvPicPr>
              <a:picLocks noChangeAspect="1"/>
            </p:cNvPicPr>
            <p:nvPr/>
          </p:nvPicPr>
          <p:blipFill>
            <a:blip r:embed="rId13"/>
            <a:stretch>
              <a:fillRect/>
            </a:stretch>
          </p:blipFill>
          <p:spPr>
            <a:xfrm>
              <a:off x="3540604" y="4960942"/>
              <a:ext cx="361131" cy="484412"/>
            </a:xfrm>
            <a:prstGeom prst="rect">
              <a:avLst/>
            </a:prstGeom>
          </p:spPr>
        </p:pic>
      </p:grpSp>
      <p:sp>
        <p:nvSpPr>
          <p:cNvPr id="5" name="TextBox 4">
            <a:extLst>
              <a:ext uri="{FF2B5EF4-FFF2-40B4-BE49-F238E27FC236}">
                <a16:creationId xmlns:a16="http://schemas.microsoft.com/office/drawing/2014/main" id="{D6C40366-7D45-4C9A-B95E-B7B7E24279F2}"/>
              </a:ext>
            </a:extLst>
          </p:cNvPr>
          <p:cNvSpPr txBox="1"/>
          <p:nvPr/>
        </p:nvSpPr>
        <p:spPr>
          <a:xfrm>
            <a:off x="1381781" y="5963690"/>
            <a:ext cx="296608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VMware</a:t>
            </a:r>
          </a:p>
        </p:txBody>
      </p:sp>
    </p:spTree>
    <p:extLst>
      <p:ext uri="{BB962C8B-B14F-4D97-AF65-F5344CB8AC3E}">
        <p14:creationId xmlns:p14="http://schemas.microsoft.com/office/powerpoint/2010/main" val="2318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r>
              <a:rPr lang="en-US" sz="3200">
                <a:solidFill>
                  <a:schemeClr val="accent3"/>
                </a:solidFill>
              </a:rPr>
              <a:t>Migrating your Virtual Desktop Infrastructure (VDI) to Windows Virtual Desktop</a:t>
            </a:r>
          </a:p>
        </p:txBody>
      </p:sp>
      <p:sp>
        <p:nvSpPr>
          <p:cNvPr id="56" name="Rectangle 55">
            <a:extLst>
              <a:ext uri="{FF2B5EF4-FFF2-40B4-BE49-F238E27FC236}">
                <a16:creationId xmlns:a16="http://schemas.microsoft.com/office/drawing/2014/main" id="{4FBF6C0F-E8D9-4DDA-B03E-296D5CF75BDD}"/>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7" name="Rectangle 56">
            <a:extLst>
              <a:ext uri="{FF2B5EF4-FFF2-40B4-BE49-F238E27FC236}">
                <a16:creationId xmlns:a16="http://schemas.microsoft.com/office/drawing/2014/main" id="{57C20A40-1E7C-4089-A72D-751790B16B55}"/>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8" name="TextBox 57">
            <a:extLst>
              <a:ext uri="{FF2B5EF4-FFF2-40B4-BE49-F238E27FC236}">
                <a16:creationId xmlns:a16="http://schemas.microsoft.com/office/drawing/2014/main" id="{4DF223B2-77F6-4EAD-9B41-2C1E212C18FB}"/>
              </a:ext>
            </a:extLst>
          </p:cNvPr>
          <p:cNvSpPr txBox="1"/>
          <p:nvPr/>
        </p:nvSpPr>
        <p:spPr>
          <a:xfrm>
            <a:off x="5204371" y="2538257"/>
            <a:ext cx="1780484" cy="1661993"/>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(integration with Lakeside for Assessment) Partner tools for Migration</a:t>
            </a:r>
          </a:p>
        </p:txBody>
      </p:sp>
      <p:grpSp>
        <p:nvGrpSpPr>
          <p:cNvPr id="87" name="Group 86">
            <a:extLst>
              <a:ext uri="{FF2B5EF4-FFF2-40B4-BE49-F238E27FC236}">
                <a16:creationId xmlns:a16="http://schemas.microsoft.com/office/drawing/2014/main" id="{3991D8A2-64FA-4C52-A091-9FE351AEA01E}"/>
              </a:ext>
            </a:extLst>
          </p:cNvPr>
          <p:cNvGrpSpPr/>
          <p:nvPr/>
        </p:nvGrpSpPr>
        <p:grpSpPr>
          <a:xfrm>
            <a:off x="5834488" y="4327429"/>
            <a:ext cx="519561" cy="519561"/>
            <a:chOff x="5684522" y="3797244"/>
            <a:chExt cx="822960" cy="822960"/>
          </a:xfrm>
        </p:grpSpPr>
        <p:sp>
          <p:nvSpPr>
            <p:cNvPr id="88" name="Flowchart: Connector 87">
              <a:extLst>
                <a:ext uri="{FF2B5EF4-FFF2-40B4-BE49-F238E27FC236}">
                  <a16:creationId xmlns:a16="http://schemas.microsoft.com/office/drawing/2014/main" id="{AD9A297B-A4FA-473F-9641-993BE35766A6}"/>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E1C04258-18A4-4A97-8084-4F5FAFCC0AD8}"/>
                </a:ext>
              </a:extLst>
            </p:cNvPr>
            <p:cNvGrpSpPr/>
            <p:nvPr/>
          </p:nvGrpSpPr>
          <p:grpSpPr>
            <a:xfrm>
              <a:off x="5721046" y="3833770"/>
              <a:ext cx="749908" cy="749908"/>
              <a:chOff x="3195695" y="3058765"/>
              <a:chExt cx="457200" cy="457200"/>
            </a:xfrm>
            <a:solidFill>
              <a:srgbClr val="50E6FF"/>
            </a:solidFill>
          </p:grpSpPr>
          <p:sp>
            <p:nvSpPr>
              <p:cNvPr id="90" name="Flowchart: Connector 89">
                <a:extLst>
                  <a:ext uri="{FF2B5EF4-FFF2-40B4-BE49-F238E27FC236}">
                    <a16:creationId xmlns:a16="http://schemas.microsoft.com/office/drawing/2014/main" id="{0BB571D7-9279-4B35-BF69-BE3F1946FCE6}"/>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Isosceles Triangle 90">
                <a:extLst>
                  <a:ext uri="{FF2B5EF4-FFF2-40B4-BE49-F238E27FC236}">
                    <a16:creationId xmlns:a16="http://schemas.microsoft.com/office/drawing/2014/main" id="{C8E5B0CF-8A94-4AB9-B8B5-D529CEF6D80C}"/>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92" name="Rectangle 41">
            <a:extLst>
              <a:ext uri="{FF2B5EF4-FFF2-40B4-BE49-F238E27FC236}">
                <a16:creationId xmlns:a16="http://schemas.microsoft.com/office/drawing/2014/main" id="{1F127B4F-A37C-43AF-A9B1-A09D1957F577}"/>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Virtual Desktops </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(RDS/VMware/</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Citrix) </a:t>
            </a:r>
          </a:p>
        </p:txBody>
      </p:sp>
      <p:sp>
        <p:nvSpPr>
          <p:cNvPr id="93" name="Rectangle 41">
            <a:extLst>
              <a:ext uri="{FF2B5EF4-FFF2-40B4-BE49-F238E27FC236}">
                <a16:creationId xmlns:a16="http://schemas.microsoft.com/office/drawing/2014/main" id="{837C18FB-5EFC-4A9C-A068-5DE27364A1E2}"/>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err="1">
                <a:ln w="3175">
                  <a:noFill/>
                </a:ln>
                <a:solidFill>
                  <a:prstClr val="white"/>
                </a:solidFill>
                <a:effectLst/>
                <a:uLnTx/>
                <a:uFillTx/>
                <a:latin typeface="Segoe UI Semibold"/>
                <a:ea typeface="+mn-ea"/>
                <a:cs typeface="Segoe UI" panose="020B0502040204020203" pitchFamily="34" charset="0"/>
              </a:rPr>
              <a:t>VDI</a:t>
            </a: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 Infrastructure</a:t>
            </a:r>
          </a:p>
        </p:txBody>
      </p:sp>
      <p:sp>
        <p:nvSpPr>
          <p:cNvPr id="94" name="Rectangle 41">
            <a:extLst>
              <a:ext uri="{FF2B5EF4-FFF2-40B4-BE49-F238E27FC236}">
                <a16:creationId xmlns:a16="http://schemas.microsoft.com/office/drawing/2014/main" id="{415F804D-EE9A-44B1-9C55-F866D206A2C2}"/>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Windows Virtual </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Desktop (native </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or VMware/Citrix)</a:t>
            </a:r>
          </a:p>
        </p:txBody>
      </p:sp>
      <p:sp>
        <p:nvSpPr>
          <p:cNvPr id="95" name="Rectangle 41">
            <a:extLst>
              <a:ext uri="{FF2B5EF4-FFF2-40B4-BE49-F238E27FC236}">
                <a16:creationId xmlns:a16="http://schemas.microsoft.com/office/drawing/2014/main" id="{0ADE9B8F-4E99-489D-901F-8E3B58BAD67F}"/>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a:t>
            </a:r>
            <a:r>
              <a:rPr kumimoji="0" lang="en-US" sz="1800" b="0" i="0" u="none" strike="noStrike" kern="0" cap="none" spc="0" normalizeH="0" baseline="0" noProof="0" err="1">
                <a:ln w="3175">
                  <a:noFill/>
                </a:ln>
                <a:solidFill>
                  <a:prstClr val="white"/>
                </a:solidFill>
                <a:effectLst/>
                <a:uLnTx/>
                <a:uFillTx/>
                <a:latin typeface="Segoe UI Semibold"/>
                <a:ea typeface="+mn-ea"/>
                <a:cs typeface="Segoe UI" panose="020B0502040204020203" pitchFamily="34" charset="0"/>
              </a:rPr>
              <a:t>laaS</a:t>
            </a:r>
            <a:endPar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endParaRPr>
          </a:p>
        </p:txBody>
      </p:sp>
      <p:grpSp>
        <p:nvGrpSpPr>
          <p:cNvPr id="101" name="Group 100">
            <a:extLst>
              <a:ext uri="{FF2B5EF4-FFF2-40B4-BE49-F238E27FC236}">
                <a16:creationId xmlns:a16="http://schemas.microsoft.com/office/drawing/2014/main" id="{96283532-5F64-4469-98C4-E20A466A20CF}"/>
              </a:ext>
            </a:extLst>
          </p:cNvPr>
          <p:cNvGrpSpPr/>
          <p:nvPr/>
        </p:nvGrpSpPr>
        <p:grpSpPr>
          <a:xfrm>
            <a:off x="8290987" y="5835221"/>
            <a:ext cx="2122775" cy="348996"/>
            <a:chOff x="8393658" y="6449927"/>
            <a:chExt cx="2122775" cy="348996"/>
          </a:xfrm>
        </p:grpSpPr>
        <p:pic>
          <p:nvPicPr>
            <p:cNvPr id="102" name="Picture 101" descr="Microsoft Azure Logo&#10;">
              <a:extLst>
                <a:ext uri="{FF2B5EF4-FFF2-40B4-BE49-F238E27FC236}">
                  <a16:creationId xmlns:a16="http://schemas.microsoft.com/office/drawing/2014/main" id="{5C57FDE9-EE15-41E2-9B4B-B0EC2A335456}"/>
                </a:ext>
              </a:extLst>
            </p:cNvPr>
            <p:cNvPicPr>
              <a:picLocks noChangeAspect="1"/>
            </p:cNvPicPr>
            <p:nvPr/>
          </p:nvPicPr>
          <p:blipFill rotWithShape="1">
            <a:blip r:embed="rId2"/>
            <a:srcRect l="8636" t="23738" r="75972" b="29140"/>
            <a:stretch/>
          </p:blipFill>
          <p:spPr>
            <a:xfrm>
              <a:off x="8393658" y="6449927"/>
              <a:ext cx="344644" cy="348995"/>
            </a:xfrm>
            <a:prstGeom prst="rect">
              <a:avLst/>
            </a:prstGeom>
          </p:spPr>
        </p:pic>
        <p:pic>
          <p:nvPicPr>
            <p:cNvPr id="103" name="Picture 102" descr="Microsoft Azure Logo&#10;">
              <a:extLst>
                <a:ext uri="{FF2B5EF4-FFF2-40B4-BE49-F238E27FC236}">
                  <a16:creationId xmlns:a16="http://schemas.microsoft.com/office/drawing/2014/main" id="{DAFBF4C9-0B67-4BFE-A488-0E2EA78AD518}"/>
                </a:ext>
              </a:extLst>
            </p:cNvPr>
            <p:cNvPicPr>
              <a:picLocks noChangeAspect="1"/>
            </p:cNvPicPr>
            <p:nvPr/>
          </p:nvPicPr>
          <p:blipFill rotWithShape="1">
            <a:blip r:embed="rId2">
              <a:biLevel thresh="25000"/>
            </a:blip>
            <a:srcRect l="23707" t="30928" b="29139"/>
            <a:stretch/>
          </p:blipFill>
          <p:spPr>
            <a:xfrm>
              <a:off x="8808156" y="6503179"/>
              <a:ext cx="1708277" cy="295744"/>
            </a:xfrm>
            <a:prstGeom prst="rect">
              <a:avLst/>
            </a:prstGeom>
          </p:spPr>
        </p:pic>
      </p:grpSp>
      <p:grpSp>
        <p:nvGrpSpPr>
          <p:cNvPr id="120" name="Group 119">
            <a:extLst>
              <a:ext uri="{FF2B5EF4-FFF2-40B4-BE49-F238E27FC236}">
                <a16:creationId xmlns:a16="http://schemas.microsoft.com/office/drawing/2014/main" id="{728974BB-5190-4CD3-8C03-C5109C6F37C5}"/>
              </a:ext>
            </a:extLst>
          </p:cNvPr>
          <p:cNvGrpSpPr/>
          <p:nvPr/>
        </p:nvGrpSpPr>
        <p:grpSpPr>
          <a:xfrm>
            <a:off x="3263171" y="4456419"/>
            <a:ext cx="1686848" cy="739583"/>
            <a:chOff x="2496353" y="2529504"/>
            <a:chExt cx="1064511" cy="466725"/>
          </a:xfrm>
        </p:grpSpPr>
        <p:pic>
          <p:nvPicPr>
            <p:cNvPr id="121" name="Server" descr="Server">
              <a:extLst>
                <a:ext uri="{FF2B5EF4-FFF2-40B4-BE49-F238E27FC236}">
                  <a16:creationId xmlns:a16="http://schemas.microsoft.com/office/drawing/2014/main" id="{1184CC69-D87D-4276-A392-9EF636D1D2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6353" y="2529504"/>
              <a:ext cx="466725" cy="466725"/>
            </a:xfrm>
            <a:prstGeom prst="rect">
              <a:avLst/>
            </a:prstGeom>
          </p:spPr>
        </p:pic>
        <p:pic>
          <p:nvPicPr>
            <p:cNvPr id="122" name="Server" descr="Server">
              <a:extLst>
                <a:ext uri="{FF2B5EF4-FFF2-40B4-BE49-F238E27FC236}">
                  <a16:creationId xmlns:a16="http://schemas.microsoft.com/office/drawing/2014/main" id="{E3970084-078C-4954-A33C-2E5C54FC58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5246" y="2529504"/>
              <a:ext cx="466725" cy="466725"/>
            </a:xfrm>
            <a:prstGeom prst="rect">
              <a:avLst/>
            </a:prstGeom>
          </p:spPr>
        </p:pic>
        <p:pic>
          <p:nvPicPr>
            <p:cNvPr id="123" name="Server" descr="Server">
              <a:extLst>
                <a:ext uri="{FF2B5EF4-FFF2-40B4-BE49-F238E27FC236}">
                  <a16:creationId xmlns:a16="http://schemas.microsoft.com/office/drawing/2014/main" id="{B2D768AA-12AB-4C84-893C-B8D1D7AC94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4139" y="2529504"/>
              <a:ext cx="466725" cy="466725"/>
            </a:xfrm>
            <a:prstGeom prst="rect">
              <a:avLst/>
            </a:prstGeom>
          </p:spPr>
        </p:pic>
      </p:grpSp>
      <p:grpSp>
        <p:nvGrpSpPr>
          <p:cNvPr id="124" name="Group 123">
            <a:extLst>
              <a:ext uri="{FF2B5EF4-FFF2-40B4-BE49-F238E27FC236}">
                <a16:creationId xmlns:a16="http://schemas.microsoft.com/office/drawing/2014/main" id="{F67F397E-52E7-47E0-9E76-40EB57F9C53A}"/>
              </a:ext>
            </a:extLst>
          </p:cNvPr>
          <p:cNvGrpSpPr/>
          <p:nvPr/>
        </p:nvGrpSpPr>
        <p:grpSpPr>
          <a:xfrm>
            <a:off x="9815400" y="4456419"/>
            <a:ext cx="1686848" cy="739583"/>
            <a:chOff x="2496353" y="2529504"/>
            <a:chExt cx="1064511" cy="466725"/>
          </a:xfrm>
        </p:grpSpPr>
        <p:pic>
          <p:nvPicPr>
            <p:cNvPr id="126" name="Server" descr="Server">
              <a:extLst>
                <a:ext uri="{FF2B5EF4-FFF2-40B4-BE49-F238E27FC236}">
                  <a16:creationId xmlns:a16="http://schemas.microsoft.com/office/drawing/2014/main" id="{F73F722C-1A8F-49D9-A9C1-ACB42974A2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6353" y="2529504"/>
              <a:ext cx="466725" cy="466725"/>
            </a:xfrm>
            <a:prstGeom prst="rect">
              <a:avLst/>
            </a:prstGeom>
          </p:spPr>
        </p:pic>
        <p:pic>
          <p:nvPicPr>
            <p:cNvPr id="128" name="Server" descr="Server">
              <a:extLst>
                <a:ext uri="{FF2B5EF4-FFF2-40B4-BE49-F238E27FC236}">
                  <a16:creationId xmlns:a16="http://schemas.microsoft.com/office/drawing/2014/main" id="{3F6BCB78-703D-40B4-8BDA-8423D5C4EF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5246" y="2529504"/>
              <a:ext cx="466725" cy="466725"/>
            </a:xfrm>
            <a:prstGeom prst="rect">
              <a:avLst/>
            </a:prstGeom>
          </p:spPr>
        </p:pic>
        <p:pic>
          <p:nvPicPr>
            <p:cNvPr id="133" name="Server" descr="Server">
              <a:extLst>
                <a:ext uri="{FF2B5EF4-FFF2-40B4-BE49-F238E27FC236}">
                  <a16:creationId xmlns:a16="http://schemas.microsoft.com/office/drawing/2014/main" id="{5E95D8F0-9DD9-4D34-A091-586D9B65DB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4139" y="2529504"/>
              <a:ext cx="466725" cy="466725"/>
            </a:xfrm>
            <a:prstGeom prst="rect">
              <a:avLst/>
            </a:prstGeom>
          </p:spPr>
        </p:pic>
      </p:grpSp>
      <p:grpSp>
        <p:nvGrpSpPr>
          <p:cNvPr id="134" name="Graphic 78">
            <a:extLst>
              <a:ext uri="{FF2B5EF4-FFF2-40B4-BE49-F238E27FC236}">
                <a16:creationId xmlns:a16="http://schemas.microsoft.com/office/drawing/2014/main" id="{AE73979B-6F2B-4117-8732-C35EE3774655}"/>
              </a:ext>
            </a:extLst>
          </p:cNvPr>
          <p:cNvGrpSpPr/>
          <p:nvPr/>
        </p:nvGrpSpPr>
        <p:grpSpPr>
          <a:xfrm>
            <a:off x="9028387" y="4457891"/>
            <a:ext cx="795462" cy="736639"/>
            <a:chOff x="9205953" y="4602765"/>
            <a:chExt cx="617895" cy="572203"/>
          </a:xfrm>
          <a:solidFill>
            <a:srgbClr val="0078D4"/>
          </a:solidFill>
        </p:grpSpPr>
        <p:sp>
          <p:nvSpPr>
            <p:cNvPr id="135" name="Freeform: Shape 134">
              <a:extLst>
                <a:ext uri="{FF2B5EF4-FFF2-40B4-BE49-F238E27FC236}">
                  <a16:creationId xmlns:a16="http://schemas.microsoft.com/office/drawing/2014/main" id="{05EB5BF9-2C56-4469-ABE3-C6A4D0D10624}"/>
                </a:ext>
              </a:extLst>
            </p:cNvPr>
            <p:cNvSpPr/>
            <p:nvPr/>
          </p:nvSpPr>
          <p:spPr>
            <a:xfrm>
              <a:off x="9205953" y="4602765"/>
              <a:ext cx="617895" cy="572203"/>
            </a:xfrm>
            <a:custGeom>
              <a:avLst/>
              <a:gdLst>
                <a:gd name="connsiteX0" fmla="*/ 580457 w 617895"/>
                <a:gd name="connsiteY0" fmla="*/ 0 h 572203"/>
                <a:gd name="connsiteX1" fmla="*/ 33280 w 617895"/>
                <a:gd name="connsiteY1" fmla="*/ 0 h 572203"/>
                <a:gd name="connsiteX2" fmla="*/ 2 w 617895"/>
                <a:gd name="connsiteY2" fmla="*/ 35220 h 572203"/>
                <a:gd name="connsiteX3" fmla="*/ 2 w 617895"/>
                <a:gd name="connsiteY3" fmla="*/ 417885 h 572203"/>
                <a:gd name="connsiteX4" fmla="*/ 33280 w 617895"/>
                <a:gd name="connsiteY4" fmla="*/ 452939 h 572203"/>
                <a:gd name="connsiteX5" fmla="*/ 220637 w 617895"/>
                <a:gd name="connsiteY5" fmla="*/ 452939 h 572203"/>
                <a:gd name="connsiteX6" fmla="*/ 94845 w 617895"/>
                <a:gd name="connsiteY6" fmla="*/ 534646 h 572203"/>
                <a:gd name="connsiteX7" fmla="*/ 94845 w 617895"/>
                <a:gd name="connsiteY7" fmla="*/ 572203 h 572203"/>
                <a:gd name="connsiteX8" fmla="*/ 498842 w 617895"/>
                <a:gd name="connsiteY8" fmla="*/ 572203 h 572203"/>
                <a:gd name="connsiteX9" fmla="*/ 498842 w 617895"/>
                <a:gd name="connsiteY9" fmla="*/ 534646 h 572203"/>
                <a:gd name="connsiteX10" fmla="*/ 388276 w 617895"/>
                <a:gd name="connsiteY10" fmla="*/ 452939 h 572203"/>
                <a:gd name="connsiteX11" fmla="*/ 580457 w 617895"/>
                <a:gd name="connsiteY11" fmla="*/ 452939 h 572203"/>
                <a:gd name="connsiteX12" fmla="*/ 617895 w 617895"/>
                <a:gd name="connsiteY12" fmla="*/ 417885 h 572203"/>
                <a:gd name="connsiteX13" fmla="*/ 617895 w 617895"/>
                <a:gd name="connsiteY13" fmla="*/ 35220 h 572203"/>
                <a:gd name="connsiteX14" fmla="*/ 580457 w 617895"/>
                <a:gd name="connsiteY14" fmla="*/ 0 h 572203"/>
                <a:gd name="connsiteX15" fmla="*/ 570224 w 617895"/>
                <a:gd name="connsiteY15" fmla="*/ 47572 h 572203"/>
                <a:gd name="connsiteX16" fmla="*/ 570224 w 617895"/>
                <a:gd name="connsiteY16" fmla="*/ 405283 h 572203"/>
                <a:gd name="connsiteX17" fmla="*/ 47174 w 617895"/>
                <a:gd name="connsiteY17" fmla="*/ 405283 h 572203"/>
                <a:gd name="connsiteX18" fmla="*/ 47174 w 617895"/>
                <a:gd name="connsiteY18" fmla="*/ 47572 h 572203"/>
                <a:gd name="connsiteX19" fmla="*/ 571805 w 617895"/>
                <a:gd name="connsiteY19" fmla="*/ 46571 h 57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895" h="572203">
                  <a:moveTo>
                    <a:pt x="580457" y="0"/>
                  </a:moveTo>
                  <a:lnTo>
                    <a:pt x="33280" y="0"/>
                  </a:lnTo>
                  <a:cubicBezTo>
                    <a:pt x="14551" y="852"/>
                    <a:pt x="-152" y="16412"/>
                    <a:pt x="2" y="35220"/>
                  </a:cubicBezTo>
                  <a:lnTo>
                    <a:pt x="2" y="417885"/>
                  </a:lnTo>
                  <a:cubicBezTo>
                    <a:pt x="-192" y="436680"/>
                    <a:pt x="14558" y="452217"/>
                    <a:pt x="33280" y="452939"/>
                  </a:cubicBezTo>
                  <a:lnTo>
                    <a:pt x="220637" y="452939"/>
                  </a:lnTo>
                  <a:cubicBezTo>
                    <a:pt x="240936" y="524547"/>
                    <a:pt x="213731" y="534646"/>
                    <a:pt x="94845" y="534646"/>
                  </a:cubicBezTo>
                  <a:lnTo>
                    <a:pt x="94845" y="572203"/>
                  </a:lnTo>
                  <a:lnTo>
                    <a:pt x="498842" y="572203"/>
                  </a:lnTo>
                  <a:lnTo>
                    <a:pt x="498842" y="534646"/>
                  </a:lnTo>
                  <a:cubicBezTo>
                    <a:pt x="379956" y="534563"/>
                    <a:pt x="368392" y="524547"/>
                    <a:pt x="388276" y="452939"/>
                  </a:cubicBezTo>
                  <a:lnTo>
                    <a:pt x="580457" y="452939"/>
                  </a:lnTo>
                  <a:cubicBezTo>
                    <a:pt x="600039" y="452586"/>
                    <a:pt x="616196" y="437458"/>
                    <a:pt x="617895" y="417885"/>
                  </a:cubicBezTo>
                  <a:lnTo>
                    <a:pt x="617895" y="35220"/>
                  </a:lnTo>
                  <a:cubicBezTo>
                    <a:pt x="616202" y="15617"/>
                    <a:pt x="600067" y="437"/>
                    <a:pt x="580457" y="0"/>
                  </a:cubicBezTo>
                  <a:close/>
                  <a:moveTo>
                    <a:pt x="570224" y="47572"/>
                  </a:moveTo>
                  <a:lnTo>
                    <a:pt x="570224" y="405283"/>
                  </a:lnTo>
                  <a:lnTo>
                    <a:pt x="47174" y="405283"/>
                  </a:lnTo>
                  <a:lnTo>
                    <a:pt x="47174" y="47572"/>
                  </a:lnTo>
                  <a:lnTo>
                    <a:pt x="571805" y="46571"/>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36" name="Graphic 78">
              <a:extLst>
                <a:ext uri="{FF2B5EF4-FFF2-40B4-BE49-F238E27FC236}">
                  <a16:creationId xmlns:a16="http://schemas.microsoft.com/office/drawing/2014/main" id="{E85D86DD-51E8-432F-92F3-26502DD5EC15}"/>
                </a:ext>
              </a:extLst>
            </p:cNvPr>
            <p:cNvGrpSpPr/>
            <p:nvPr/>
          </p:nvGrpSpPr>
          <p:grpSpPr>
            <a:xfrm>
              <a:off x="9402878" y="4706256"/>
              <a:ext cx="211483" cy="239196"/>
              <a:chOff x="9402878" y="4706256"/>
              <a:chExt cx="211483" cy="239196"/>
            </a:xfrm>
            <a:solidFill>
              <a:srgbClr val="0078D4"/>
            </a:solidFill>
          </p:grpSpPr>
          <p:sp>
            <p:nvSpPr>
              <p:cNvPr id="137" name="Freeform: Shape 136">
                <a:extLst>
                  <a:ext uri="{FF2B5EF4-FFF2-40B4-BE49-F238E27FC236}">
                    <a16:creationId xmlns:a16="http://schemas.microsoft.com/office/drawing/2014/main" id="{B35D453A-75F2-48CE-A7F8-FF35BBA0BB6C}"/>
                  </a:ext>
                </a:extLst>
              </p:cNvPr>
              <p:cNvSpPr/>
              <p:nvPr/>
            </p:nvSpPr>
            <p:spPr>
              <a:xfrm>
                <a:off x="9412779" y="4706256"/>
                <a:ext cx="191848" cy="112838"/>
              </a:xfrm>
              <a:custGeom>
                <a:avLst/>
                <a:gdLst>
                  <a:gd name="connsiteX0" fmla="*/ 191849 w 191848"/>
                  <a:gd name="connsiteY0" fmla="*/ 55918 h 112838"/>
                  <a:gd name="connsiteX1" fmla="*/ 95925 w 191848"/>
                  <a:gd name="connsiteY1" fmla="*/ 0 h 112838"/>
                  <a:gd name="connsiteX2" fmla="*/ 0 w 191848"/>
                  <a:gd name="connsiteY2" fmla="*/ 55918 h 112838"/>
                  <a:gd name="connsiteX3" fmla="*/ 0 w 191848"/>
                  <a:gd name="connsiteY3" fmla="*/ 57254 h 112838"/>
                  <a:gd name="connsiteX4" fmla="*/ 95925 w 191848"/>
                  <a:gd name="connsiteY4" fmla="*/ 112838 h 112838"/>
                  <a:gd name="connsiteX5" fmla="*/ 191849 w 191848"/>
                  <a:gd name="connsiteY5" fmla="*/ 57254 h 11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848" h="112838">
                    <a:moveTo>
                      <a:pt x="191849" y="55918"/>
                    </a:moveTo>
                    <a:lnTo>
                      <a:pt x="95925" y="0"/>
                    </a:lnTo>
                    <a:lnTo>
                      <a:pt x="0" y="55918"/>
                    </a:lnTo>
                    <a:lnTo>
                      <a:pt x="0" y="57254"/>
                    </a:lnTo>
                    <a:lnTo>
                      <a:pt x="95925" y="112838"/>
                    </a:lnTo>
                    <a:lnTo>
                      <a:pt x="191849" y="57254"/>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C4C5402-9037-4AF0-8330-DDC0BC7EABB6}"/>
                  </a:ext>
                </a:extLst>
              </p:cNvPr>
              <p:cNvSpPr/>
              <p:nvPr/>
            </p:nvSpPr>
            <p:spPr>
              <a:xfrm>
                <a:off x="9518520" y="4780035"/>
                <a:ext cx="95841" cy="165334"/>
              </a:xfrm>
              <a:custGeom>
                <a:avLst/>
                <a:gdLst>
                  <a:gd name="connsiteX0" fmla="*/ 0 w 95841"/>
                  <a:gd name="connsiteY0" fmla="*/ 55585 h 165334"/>
                  <a:gd name="connsiteX1" fmla="*/ 0 w 95841"/>
                  <a:gd name="connsiteY1" fmla="*/ 165335 h 165334"/>
                  <a:gd name="connsiteX2" fmla="*/ 95841 w 95841"/>
                  <a:gd name="connsiteY2" fmla="*/ 109834 h 165334"/>
                  <a:gd name="connsiteX3" fmla="*/ 95841 w 95841"/>
                  <a:gd name="connsiteY3" fmla="*/ 0 h 165334"/>
                </a:gdLst>
                <a:ahLst/>
                <a:cxnLst>
                  <a:cxn ang="0">
                    <a:pos x="connsiteX0" y="connsiteY0"/>
                  </a:cxn>
                  <a:cxn ang="0">
                    <a:pos x="connsiteX1" y="connsiteY1"/>
                  </a:cxn>
                  <a:cxn ang="0">
                    <a:pos x="connsiteX2" y="connsiteY2"/>
                  </a:cxn>
                  <a:cxn ang="0">
                    <a:pos x="connsiteX3" y="connsiteY3"/>
                  </a:cxn>
                </a:cxnLst>
                <a:rect l="l" t="t" r="r" b="b"/>
                <a:pathLst>
                  <a:path w="95841" h="165334">
                    <a:moveTo>
                      <a:pt x="0" y="55585"/>
                    </a:moveTo>
                    <a:lnTo>
                      <a:pt x="0" y="165335"/>
                    </a:lnTo>
                    <a:lnTo>
                      <a:pt x="95841" y="109834"/>
                    </a:lnTo>
                    <a:lnTo>
                      <a:pt x="95841" y="0"/>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85BDE228-EE1F-4657-9375-102023029F5B}"/>
                  </a:ext>
                </a:extLst>
              </p:cNvPr>
              <p:cNvSpPr/>
              <p:nvPr/>
            </p:nvSpPr>
            <p:spPr>
              <a:xfrm>
                <a:off x="9402878" y="4780035"/>
                <a:ext cx="96007" cy="165418"/>
              </a:xfrm>
              <a:custGeom>
                <a:avLst/>
                <a:gdLst>
                  <a:gd name="connsiteX0" fmla="*/ 96008 w 96007"/>
                  <a:gd name="connsiteY0" fmla="*/ 55585 h 165418"/>
                  <a:gd name="connsiteX1" fmla="*/ 0 w 96007"/>
                  <a:gd name="connsiteY1" fmla="*/ 0 h 165418"/>
                  <a:gd name="connsiteX2" fmla="*/ 0 w 96007"/>
                  <a:gd name="connsiteY2" fmla="*/ 109834 h 165418"/>
                  <a:gd name="connsiteX3" fmla="*/ 95924 w 96007"/>
                  <a:gd name="connsiteY3" fmla="*/ 165418 h 165418"/>
                </a:gdLst>
                <a:ahLst/>
                <a:cxnLst>
                  <a:cxn ang="0">
                    <a:pos x="connsiteX0" y="connsiteY0"/>
                  </a:cxn>
                  <a:cxn ang="0">
                    <a:pos x="connsiteX1" y="connsiteY1"/>
                  </a:cxn>
                  <a:cxn ang="0">
                    <a:pos x="connsiteX2" y="connsiteY2"/>
                  </a:cxn>
                  <a:cxn ang="0">
                    <a:pos x="connsiteX3" y="connsiteY3"/>
                  </a:cxn>
                </a:cxnLst>
                <a:rect l="l" t="t" r="r" b="b"/>
                <a:pathLst>
                  <a:path w="96007" h="165418">
                    <a:moveTo>
                      <a:pt x="96008" y="55585"/>
                    </a:moveTo>
                    <a:lnTo>
                      <a:pt x="0" y="0"/>
                    </a:lnTo>
                    <a:lnTo>
                      <a:pt x="0" y="109834"/>
                    </a:lnTo>
                    <a:lnTo>
                      <a:pt x="95924" y="165418"/>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034DEF6-D622-4EEA-A1B4-8F8CB862B919}"/>
              </a:ext>
            </a:extLst>
          </p:cNvPr>
          <p:cNvGrpSpPr/>
          <p:nvPr/>
        </p:nvGrpSpPr>
        <p:grpSpPr>
          <a:xfrm>
            <a:off x="10025646" y="2558565"/>
            <a:ext cx="1226842" cy="1127452"/>
            <a:chOff x="10025646" y="2538257"/>
            <a:chExt cx="1226842" cy="1127452"/>
          </a:xfrm>
        </p:grpSpPr>
        <p:pic>
          <p:nvPicPr>
            <p:cNvPr id="143" name="Graphic 142" descr="Virtual Machines">
              <a:extLst>
                <a:ext uri="{FF2B5EF4-FFF2-40B4-BE49-F238E27FC236}">
                  <a16:creationId xmlns:a16="http://schemas.microsoft.com/office/drawing/2014/main" id="{CB2B6BD8-7169-443C-B552-0FCDD1834A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5646" y="3125553"/>
              <a:ext cx="529337" cy="529338"/>
            </a:xfrm>
            <a:prstGeom prst="rect">
              <a:avLst/>
            </a:prstGeom>
          </p:spPr>
        </p:pic>
        <p:pic>
          <p:nvPicPr>
            <p:cNvPr id="144" name="Graphic 143" descr="Virtual Machines">
              <a:extLst>
                <a:ext uri="{FF2B5EF4-FFF2-40B4-BE49-F238E27FC236}">
                  <a16:creationId xmlns:a16="http://schemas.microsoft.com/office/drawing/2014/main" id="{CEF5E907-D7C5-45F8-94E0-A74EF3EB10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23151" y="3136371"/>
              <a:ext cx="529337" cy="529338"/>
            </a:xfrm>
            <a:prstGeom prst="rect">
              <a:avLst/>
            </a:prstGeom>
          </p:spPr>
        </p:pic>
        <p:pic>
          <p:nvPicPr>
            <p:cNvPr id="145" name="Graphic 144" descr="Virtual Machines">
              <a:extLst>
                <a:ext uri="{FF2B5EF4-FFF2-40B4-BE49-F238E27FC236}">
                  <a16:creationId xmlns:a16="http://schemas.microsoft.com/office/drawing/2014/main" id="{FCA2395B-37DC-452A-9937-989F91FD2D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4399" y="2538257"/>
              <a:ext cx="529337" cy="529338"/>
            </a:xfrm>
            <a:prstGeom prst="rect">
              <a:avLst/>
            </a:prstGeom>
          </p:spPr>
        </p:pic>
      </p:grpSp>
      <p:pic>
        <p:nvPicPr>
          <p:cNvPr id="147" name="Graphic 146" descr="Windows App">
            <a:extLst>
              <a:ext uri="{FF2B5EF4-FFF2-40B4-BE49-F238E27FC236}">
                <a16:creationId xmlns:a16="http://schemas.microsoft.com/office/drawing/2014/main" id="{4E03B5BF-478C-4A33-87B2-AB76CCB593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0731" y="2856633"/>
            <a:ext cx="531314" cy="531317"/>
          </a:xfrm>
          <a:prstGeom prst="rect">
            <a:avLst/>
          </a:prstGeom>
        </p:spPr>
      </p:pic>
      <p:grpSp>
        <p:nvGrpSpPr>
          <p:cNvPr id="148" name="Group 147">
            <a:extLst>
              <a:ext uri="{FF2B5EF4-FFF2-40B4-BE49-F238E27FC236}">
                <a16:creationId xmlns:a16="http://schemas.microsoft.com/office/drawing/2014/main" id="{D7E9137A-B4A0-4973-A7A2-A13C94DEE06C}"/>
              </a:ext>
            </a:extLst>
          </p:cNvPr>
          <p:cNvGrpSpPr/>
          <p:nvPr/>
        </p:nvGrpSpPr>
        <p:grpSpPr>
          <a:xfrm>
            <a:off x="3640213" y="2707959"/>
            <a:ext cx="1139857" cy="828664"/>
            <a:chOff x="2377485" y="2437059"/>
            <a:chExt cx="1013766" cy="736997"/>
          </a:xfrm>
          <a:solidFill>
            <a:srgbClr val="2D2D31"/>
          </a:solidFill>
        </p:grpSpPr>
        <p:pic>
          <p:nvPicPr>
            <p:cNvPr id="149" name="Graphic 148">
              <a:extLst>
                <a:ext uri="{FF2B5EF4-FFF2-40B4-BE49-F238E27FC236}">
                  <a16:creationId xmlns:a16="http://schemas.microsoft.com/office/drawing/2014/main" id="{052A924C-5113-4545-AE71-E36C6E486B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65324" y="2437059"/>
              <a:ext cx="455750" cy="457200"/>
            </a:xfrm>
            <a:prstGeom prst="rect">
              <a:avLst/>
            </a:prstGeom>
          </p:spPr>
        </p:pic>
        <p:pic>
          <p:nvPicPr>
            <p:cNvPr id="150" name="Graphic 149">
              <a:extLst>
                <a:ext uri="{FF2B5EF4-FFF2-40B4-BE49-F238E27FC236}">
                  <a16:creationId xmlns:a16="http://schemas.microsoft.com/office/drawing/2014/main" id="{C32397B3-BCEB-4826-928B-28F27D321F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35501" y="2712045"/>
              <a:ext cx="455750" cy="457200"/>
            </a:xfrm>
            <a:prstGeom prst="rect">
              <a:avLst/>
            </a:prstGeom>
          </p:spPr>
        </p:pic>
        <p:pic>
          <p:nvPicPr>
            <p:cNvPr id="153" name="Graphic 152">
              <a:extLst>
                <a:ext uri="{FF2B5EF4-FFF2-40B4-BE49-F238E27FC236}">
                  <a16:creationId xmlns:a16="http://schemas.microsoft.com/office/drawing/2014/main" id="{D2CDEFC5-A044-49E9-97B1-78389A12B1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77485" y="2716856"/>
              <a:ext cx="455750" cy="457200"/>
            </a:xfrm>
            <a:prstGeom prst="rect">
              <a:avLst/>
            </a:prstGeom>
          </p:spPr>
        </p:pic>
      </p:grpSp>
      <p:sp>
        <p:nvSpPr>
          <p:cNvPr id="46" name="Rectangle 45">
            <a:extLst>
              <a:ext uri="{FF2B5EF4-FFF2-40B4-BE49-F238E27FC236}">
                <a16:creationId xmlns:a16="http://schemas.microsoft.com/office/drawing/2014/main" id="{9CA3BA3A-978E-49A2-BA24-E713B6F3E698}"/>
              </a:ext>
            </a:extLst>
          </p:cNvPr>
          <p:cNvSpPr/>
          <p:nvPr/>
        </p:nvSpPr>
        <p:spPr>
          <a:xfrm>
            <a:off x="915722" y="1870513"/>
            <a:ext cx="192681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VDI Deployment</a:t>
            </a:r>
          </a:p>
        </p:txBody>
      </p:sp>
      <p:sp>
        <p:nvSpPr>
          <p:cNvPr id="47" name="Rectangle 46">
            <a:extLst>
              <a:ext uri="{FF2B5EF4-FFF2-40B4-BE49-F238E27FC236}">
                <a16:creationId xmlns:a16="http://schemas.microsoft.com/office/drawing/2014/main" id="{2C12ECED-48B3-4E82-98D7-9F9BEA1A6768}"/>
              </a:ext>
            </a:extLst>
          </p:cNvPr>
          <p:cNvSpPr/>
          <p:nvPr/>
        </p:nvSpPr>
        <p:spPr>
          <a:xfrm>
            <a:off x="7325258" y="1874377"/>
            <a:ext cx="192681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VDI Deployment</a:t>
            </a:r>
          </a:p>
        </p:txBody>
      </p:sp>
      <p:grpSp>
        <p:nvGrpSpPr>
          <p:cNvPr id="8" name="Group 7">
            <a:extLst>
              <a:ext uri="{FF2B5EF4-FFF2-40B4-BE49-F238E27FC236}">
                <a16:creationId xmlns:a16="http://schemas.microsoft.com/office/drawing/2014/main" id="{BD44C04C-3160-45A5-A9A7-6A84532F2D6C}"/>
              </a:ext>
            </a:extLst>
          </p:cNvPr>
          <p:cNvGrpSpPr/>
          <p:nvPr/>
        </p:nvGrpSpPr>
        <p:grpSpPr>
          <a:xfrm>
            <a:off x="745249" y="5901453"/>
            <a:ext cx="4311053" cy="317953"/>
            <a:chOff x="745249" y="6253150"/>
            <a:chExt cx="4311053" cy="317953"/>
          </a:xfrm>
        </p:grpSpPr>
        <p:pic>
          <p:nvPicPr>
            <p:cNvPr id="4" name="Picture 3" descr="A picture containing drawing&#10;&#10;Description automatically generated">
              <a:extLst>
                <a:ext uri="{FF2B5EF4-FFF2-40B4-BE49-F238E27FC236}">
                  <a16:creationId xmlns:a16="http://schemas.microsoft.com/office/drawing/2014/main" id="{2EDA6420-5BBB-4403-A1CE-51C378190C97}"/>
                </a:ext>
              </a:extLst>
            </p:cNvPr>
            <p:cNvPicPr>
              <a:picLocks noChangeAspect="1"/>
            </p:cNvPicPr>
            <p:nvPr/>
          </p:nvPicPr>
          <p:blipFill rotWithShape="1">
            <a:blip r:embed="rId11">
              <a:extLst>
                <a:ext uri="{28A0092B-C50C-407E-A947-70E740481C1C}">
                  <a14:useLocalDpi xmlns:a14="http://schemas.microsoft.com/office/drawing/2010/main" val="0"/>
                </a:ext>
              </a:extLst>
            </a:blip>
            <a:srcRect l="23180" t="18325" r="24455" b="12066"/>
            <a:stretch/>
          </p:blipFill>
          <p:spPr>
            <a:xfrm>
              <a:off x="745249" y="6253150"/>
              <a:ext cx="1076325" cy="317953"/>
            </a:xfrm>
            <a:prstGeom prst="rect">
              <a:avLst/>
            </a:prstGeom>
          </p:spPr>
        </p:pic>
        <p:sp>
          <p:nvSpPr>
            <p:cNvPr id="5" name="TextBox 4">
              <a:extLst>
                <a:ext uri="{FF2B5EF4-FFF2-40B4-BE49-F238E27FC236}">
                  <a16:creationId xmlns:a16="http://schemas.microsoft.com/office/drawing/2014/main" id="{B8FE7CA9-970E-451D-BB27-E08CCD5D4570}"/>
                </a:ext>
              </a:extLst>
            </p:cNvPr>
            <p:cNvSpPr txBox="1"/>
            <p:nvPr/>
          </p:nvSpPr>
          <p:spPr>
            <a:xfrm>
              <a:off x="2018929" y="6290953"/>
              <a:ext cx="86802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VMware</a:t>
              </a:r>
            </a:p>
          </p:txBody>
        </p:sp>
        <p:sp>
          <p:nvSpPr>
            <p:cNvPr id="6" name="TextBox 5">
              <a:extLst>
                <a:ext uri="{FF2B5EF4-FFF2-40B4-BE49-F238E27FC236}">
                  <a16:creationId xmlns:a16="http://schemas.microsoft.com/office/drawing/2014/main" id="{52F498B9-F27D-4E3C-840B-FD101C2976C3}"/>
                </a:ext>
              </a:extLst>
            </p:cNvPr>
            <p:cNvSpPr txBox="1"/>
            <p:nvPr/>
          </p:nvSpPr>
          <p:spPr>
            <a:xfrm>
              <a:off x="3057594" y="6319089"/>
              <a:ext cx="43107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AWS</a:t>
              </a:r>
            </a:p>
          </p:txBody>
        </p:sp>
        <p:sp>
          <p:nvSpPr>
            <p:cNvPr id="7" name="TextBox 6">
              <a:extLst>
                <a:ext uri="{FF2B5EF4-FFF2-40B4-BE49-F238E27FC236}">
                  <a16:creationId xmlns:a16="http://schemas.microsoft.com/office/drawing/2014/main" id="{FF365561-E618-4EC3-97C7-6522AFDFDE77}"/>
                </a:ext>
              </a:extLst>
            </p:cNvPr>
            <p:cNvSpPr txBox="1"/>
            <p:nvPr/>
          </p:nvSpPr>
          <p:spPr>
            <a:xfrm>
              <a:off x="3729066" y="6346814"/>
              <a:ext cx="1327236" cy="221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mn-cs"/>
                </a:rPr>
                <a:t>Google Cloud</a:t>
              </a:r>
            </a:p>
          </p:txBody>
        </p:sp>
      </p:grpSp>
    </p:spTree>
    <p:extLst>
      <p:ext uri="{BB962C8B-B14F-4D97-AF65-F5344CB8AC3E}">
        <p14:creationId xmlns:p14="http://schemas.microsoft.com/office/powerpoint/2010/main" val="300125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532121" y="324900"/>
            <a:ext cx="10164981" cy="1020602"/>
          </a:xfrm>
        </p:spPr>
        <p:txBody>
          <a:bodyPr/>
          <a:lstStyle/>
          <a:p>
            <a:r>
              <a:rPr lang="en-US" sz="3200">
                <a:solidFill>
                  <a:schemeClr val="accent3"/>
                </a:solidFill>
              </a:rPr>
              <a:t>Modernizing your .NET applications to Azure App Service &amp; Azure SQL   </a:t>
            </a:r>
          </a:p>
        </p:txBody>
      </p:sp>
      <p:sp>
        <p:nvSpPr>
          <p:cNvPr id="43" name="Rectangle 42">
            <a:extLst>
              <a:ext uri="{FF2B5EF4-FFF2-40B4-BE49-F238E27FC236}">
                <a16:creationId xmlns:a16="http://schemas.microsoft.com/office/drawing/2014/main" id="{8AE494C2-33AA-4C5B-BBEA-DB1367D849B5}"/>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44" name="Rectangle 43">
            <a:extLst>
              <a:ext uri="{FF2B5EF4-FFF2-40B4-BE49-F238E27FC236}">
                <a16:creationId xmlns:a16="http://schemas.microsoft.com/office/drawing/2014/main" id="{254004DB-FBD5-4694-8998-67BFCDA2A803}"/>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6" name="TextBox 55">
            <a:extLst>
              <a:ext uri="{FF2B5EF4-FFF2-40B4-BE49-F238E27FC236}">
                <a16:creationId xmlns:a16="http://schemas.microsoft.com/office/drawing/2014/main" id="{786529E2-98AD-482D-98CC-D7E880B94F73}"/>
              </a:ext>
            </a:extLst>
          </p:cNvPr>
          <p:cNvSpPr txBox="1"/>
          <p:nvPr/>
        </p:nvSpPr>
        <p:spPr>
          <a:xfrm>
            <a:off x="5204371" y="2848022"/>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 Server Migration</a:t>
            </a:r>
          </a:p>
        </p:txBody>
      </p:sp>
      <p:grpSp>
        <p:nvGrpSpPr>
          <p:cNvPr id="65" name="Group 64">
            <a:extLst>
              <a:ext uri="{FF2B5EF4-FFF2-40B4-BE49-F238E27FC236}">
                <a16:creationId xmlns:a16="http://schemas.microsoft.com/office/drawing/2014/main" id="{39B546B3-D59A-49A2-A591-A710985A430A}"/>
              </a:ext>
            </a:extLst>
          </p:cNvPr>
          <p:cNvGrpSpPr/>
          <p:nvPr/>
        </p:nvGrpSpPr>
        <p:grpSpPr>
          <a:xfrm>
            <a:off x="5834488" y="3529199"/>
            <a:ext cx="519561" cy="519561"/>
            <a:chOff x="5684522" y="3797244"/>
            <a:chExt cx="822960" cy="822960"/>
          </a:xfrm>
        </p:grpSpPr>
        <p:sp>
          <p:nvSpPr>
            <p:cNvPr id="66" name="Flowchart: Connector 65">
              <a:extLst>
                <a:ext uri="{FF2B5EF4-FFF2-40B4-BE49-F238E27FC236}">
                  <a16:creationId xmlns:a16="http://schemas.microsoft.com/office/drawing/2014/main" id="{344B1E76-3ABC-4FE6-8AAB-C2B7DC6C841C}"/>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D7D689F8-EFD7-407F-B2F5-9DC787972E05}"/>
                </a:ext>
              </a:extLst>
            </p:cNvPr>
            <p:cNvGrpSpPr/>
            <p:nvPr/>
          </p:nvGrpSpPr>
          <p:grpSpPr>
            <a:xfrm>
              <a:off x="5721046" y="3833770"/>
              <a:ext cx="749908" cy="749908"/>
              <a:chOff x="3195695" y="3058765"/>
              <a:chExt cx="457200" cy="457200"/>
            </a:xfrm>
            <a:solidFill>
              <a:srgbClr val="50E6FF"/>
            </a:solidFill>
          </p:grpSpPr>
          <p:sp>
            <p:nvSpPr>
              <p:cNvPr id="68" name="Flowchart: Connector 67">
                <a:extLst>
                  <a:ext uri="{FF2B5EF4-FFF2-40B4-BE49-F238E27FC236}">
                    <a16:creationId xmlns:a16="http://schemas.microsoft.com/office/drawing/2014/main" id="{02B111BC-47A9-48C3-BB61-AE5AE3810D1B}"/>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F8EFDC62-EC72-42B3-9417-DA40A80D638C}"/>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0" name="Rectangle 41">
            <a:extLst>
              <a:ext uri="{FF2B5EF4-FFF2-40B4-BE49-F238E27FC236}">
                <a16:creationId xmlns:a16="http://schemas.microsoft.com/office/drawing/2014/main" id="{6AE12498-8687-441F-906F-1E40F0947BB7}"/>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b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(.NET)</a:t>
            </a:r>
          </a:p>
        </p:txBody>
      </p:sp>
      <p:sp>
        <p:nvSpPr>
          <p:cNvPr id="71" name="Rectangle 41">
            <a:extLst>
              <a:ext uri="{FF2B5EF4-FFF2-40B4-BE49-F238E27FC236}">
                <a16:creationId xmlns:a16="http://schemas.microsoft.com/office/drawing/2014/main" id="{8AA31427-025D-4120-90B7-ABB49E551022}"/>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sp>
        <p:nvSpPr>
          <p:cNvPr id="72" name="Rectangle 41">
            <a:extLst>
              <a:ext uri="{FF2B5EF4-FFF2-40B4-BE49-F238E27FC236}">
                <a16:creationId xmlns:a16="http://schemas.microsoft.com/office/drawing/2014/main" id="{40CAE11F-2EC4-47A5-9F56-699FDBE2B3C2}"/>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a:t>
            </a:r>
            <a:b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App Service</a:t>
            </a:r>
          </a:p>
        </p:txBody>
      </p:sp>
      <p:sp>
        <p:nvSpPr>
          <p:cNvPr id="73" name="Rectangle 41">
            <a:extLst>
              <a:ext uri="{FF2B5EF4-FFF2-40B4-BE49-F238E27FC236}">
                <a16:creationId xmlns:a16="http://schemas.microsoft.com/office/drawing/2014/main" id="{57216CA2-3489-4475-83CE-D1DF6A049916}"/>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SQL </a:t>
            </a:r>
            <a:b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br>
            <a:endPar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endParaRPr>
          </a:p>
        </p:txBody>
      </p:sp>
      <p:pic>
        <p:nvPicPr>
          <p:cNvPr id="74" name="Picture 8" descr="Image result for SQL Database logo">
            <a:extLst>
              <a:ext uri="{FF2B5EF4-FFF2-40B4-BE49-F238E27FC236}">
                <a16:creationId xmlns:a16="http://schemas.microsoft.com/office/drawing/2014/main" id="{910B8F60-EA1D-4D4C-80B6-27EB6D6DA2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558" r="27134" b="17686"/>
          <a:stretch/>
        </p:blipFill>
        <p:spPr bwMode="auto">
          <a:xfrm>
            <a:off x="9454590" y="4448929"/>
            <a:ext cx="659940" cy="75456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Image result for SQL Database logo">
            <a:extLst>
              <a:ext uri="{FF2B5EF4-FFF2-40B4-BE49-F238E27FC236}">
                <a16:creationId xmlns:a16="http://schemas.microsoft.com/office/drawing/2014/main" id="{53E7FEC1-3663-4945-B2A0-410845B6B9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558" r="27134" b="17686"/>
          <a:stretch/>
        </p:blipFill>
        <p:spPr bwMode="auto">
          <a:xfrm>
            <a:off x="2940731" y="4448929"/>
            <a:ext cx="659940" cy="754562"/>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52BC6340-0DFE-47F5-8B17-5F7FD7FC3052}"/>
              </a:ext>
            </a:extLst>
          </p:cNvPr>
          <p:cNvGrpSpPr/>
          <p:nvPr/>
        </p:nvGrpSpPr>
        <p:grpSpPr>
          <a:xfrm>
            <a:off x="3727825" y="2706764"/>
            <a:ext cx="1097096" cy="831054"/>
            <a:chOff x="2295151" y="2493733"/>
            <a:chExt cx="1286530" cy="974549"/>
          </a:xfrm>
        </p:grpSpPr>
        <p:pic>
          <p:nvPicPr>
            <p:cNvPr id="85" name="Graphic 84" descr="Virtual Machines">
              <a:extLst>
                <a:ext uri="{FF2B5EF4-FFF2-40B4-BE49-F238E27FC236}">
                  <a16:creationId xmlns:a16="http://schemas.microsoft.com/office/drawing/2014/main" id="{5017E096-7CC3-47B2-A4DD-68E1BD723D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5151" y="3001381"/>
              <a:ext cx="457550" cy="457550"/>
            </a:xfrm>
            <a:prstGeom prst="rect">
              <a:avLst/>
            </a:prstGeom>
          </p:spPr>
        </p:pic>
        <p:pic>
          <p:nvPicPr>
            <p:cNvPr id="86" name="Graphic 85" descr="Virtual Machines">
              <a:extLst>
                <a:ext uri="{FF2B5EF4-FFF2-40B4-BE49-F238E27FC236}">
                  <a16:creationId xmlns:a16="http://schemas.microsoft.com/office/drawing/2014/main" id="{4CA15505-8EC5-4631-A9A7-7B5BC5B14A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4131" y="3010732"/>
              <a:ext cx="457550" cy="457550"/>
            </a:xfrm>
            <a:prstGeom prst="rect">
              <a:avLst/>
            </a:prstGeom>
          </p:spPr>
        </p:pic>
        <p:pic>
          <p:nvPicPr>
            <p:cNvPr id="87" name="Graphic 86" descr="Virtual Machines">
              <a:extLst>
                <a:ext uri="{FF2B5EF4-FFF2-40B4-BE49-F238E27FC236}">
                  <a16:creationId xmlns:a16="http://schemas.microsoft.com/office/drawing/2014/main" id="{DB6E1AB2-C737-4E14-950B-49A1F7A7D7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641" y="2493733"/>
              <a:ext cx="457550" cy="457550"/>
            </a:xfrm>
            <a:prstGeom prst="rect">
              <a:avLst/>
            </a:prstGeom>
          </p:spPr>
        </p:pic>
        <p:pic>
          <p:nvPicPr>
            <p:cNvPr id="88" name="Picture 87" descr="A close up of a logo&#10;&#10;Description automatically generated">
              <a:extLst>
                <a:ext uri="{FF2B5EF4-FFF2-40B4-BE49-F238E27FC236}">
                  <a16:creationId xmlns:a16="http://schemas.microsoft.com/office/drawing/2014/main" id="{3F8BDC5E-2ECB-4623-A51F-BF80265071F4}"/>
                </a:ext>
              </a:extLst>
            </p:cNvPr>
            <p:cNvPicPr>
              <a:picLocks noChangeAspect="1"/>
            </p:cNvPicPr>
            <p:nvPr/>
          </p:nvPicPr>
          <p:blipFill>
            <a:blip r:embed="rId5"/>
            <a:stretch>
              <a:fillRect/>
            </a:stretch>
          </p:blipFill>
          <p:spPr>
            <a:xfrm>
              <a:off x="2766077" y="2933819"/>
              <a:ext cx="336793" cy="336793"/>
            </a:xfrm>
            <a:prstGeom prst="rect">
              <a:avLst/>
            </a:prstGeom>
          </p:spPr>
        </p:pic>
      </p:grpSp>
      <p:pic>
        <p:nvPicPr>
          <p:cNvPr id="91" name="Graphic 90" descr="Windows App">
            <a:extLst>
              <a:ext uri="{FF2B5EF4-FFF2-40B4-BE49-F238E27FC236}">
                <a16:creationId xmlns:a16="http://schemas.microsoft.com/office/drawing/2014/main" id="{9D68D56F-6AD7-404B-9788-F1A062DA43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0731" y="2856633"/>
            <a:ext cx="531314" cy="531317"/>
          </a:xfrm>
          <a:prstGeom prst="rect">
            <a:avLst/>
          </a:prstGeom>
        </p:spPr>
      </p:pic>
      <p:grpSp>
        <p:nvGrpSpPr>
          <p:cNvPr id="97" name="Group 96">
            <a:extLst>
              <a:ext uri="{FF2B5EF4-FFF2-40B4-BE49-F238E27FC236}">
                <a16:creationId xmlns:a16="http://schemas.microsoft.com/office/drawing/2014/main" id="{4F04E5F3-E6D7-426B-8029-16C275CE8EBE}"/>
              </a:ext>
            </a:extLst>
          </p:cNvPr>
          <p:cNvGrpSpPr/>
          <p:nvPr/>
        </p:nvGrpSpPr>
        <p:grpSpPr>
          <a:xfrm>
            <a:off x="8290987" y="5835221"/>
            <a:ext cx="2122775" cy="348996"/>
            <a:chOff x="8393658" y="6449927"/>
            <a:chExt cx="2122775" cy="348996"/>
          </a:xfrm>
        </p:grpSpPr>
        <p:pic>
          <p:nvPicPr>
            <p:cNvPr id="98" name="Picture 97" descr="Microsoft Azure Logo&#10;">
              <a:extLst>
                <a:ext uri="{FF2B5EF4-FFF2-40B4-BE49-F238E27FC236}">
                  <a16:creationId xmlns:a16="http://schemas.microsoft.com/office/drawing/2014/main" id="{2BD154A5-45C0-4996-AB2F-F00FFE209739}"/>
                </a:ext>
              </a:extLst>
            </p:cNvPr>
            <p:cNvPicPr>
              <a:picLocks noChangeAspect="1"/>
            </p:cNvPicPr>
            <p:nvPr/>
          </p:nvPicPr>
          <p:blipFill rotWithShape="1">
            <a:blip r:embed="rId8"/>
            <a:srcRect l="8636" t="23738" r="75972" b="29140"/>
            <a:stretch/>
          </p:blipFill>
          <p:spPr>
            <a:xfrm>
              <a:off x="8393658" y="6449927"/>
              <a:ext cx="344644" cy="348995"/>
            </a:xfrm>
            <a:prstGeom prst="rect">
              <a:avLst/>
            </a:prstGeom>
          </p:spPr>
        </p:pic>
        <p:pic>
          <p:nvPicPr>
            <p:cNvPr id="99" name="Picture 98" descr="Microsoft Azure Logo&#10;">
              <a:extLst>
                <a:ext uri="{FF2B5EF4-FFF2-40B4-BE49-F238E27FC236}">
                  <a16:creationId xmlns:a16="http://schemas.microsoft.com/office/drawing/2014/main" id="{F8DE2397-D845-4432-B626-B0D186ACC4F4}"/>
                </a:ext>
              </a:extLst>
            </p:cNvPr>
            <p:cNvPicPr>
              <a:picLocks noChangeAspect="1"/>
            </p:cNvPicPr>
            <p:nvPr/>
          </p:nvPicPr>
          <p:blipFill rotWithShape="1">
            <a:blip r:embed="rId8">
              <a:biLevel thresh="25000"/>
            </a:blip>
            <a:srcRect l="23707" t="30928" b="29139"/>
            <a:stretch/>
          </p:blipFill>
          <p:spPr>
            <a:xfrm>
              <a:off x="8808156" y="6503179"/>
              <a:ext cx="1708277" cy="295744"/>
            </a:xfrm>
            <a:prstGeom prst="rect">
              <a:avLst/>
            </a:prstGeom>
          </p:spPr>
        </p:pic>
      </p:grpSp>
      <p:sp>
        <p:nvSpPr>
          <p:cNvPr id="100" name="TextBox 99">
            <a:extLst>
              <a:ext uri="{FF2B5EF4-FFF2-40B4-BE49-F238E27FC236}">
                <a16:creationId xmlns:a16="http://schemas.microsoft.com/office/drawing/2014/main" id="{2F42EC87-E343-4237-8CF6-53581893A4C6}"/>
              </a:ext>
            </a:extLst>
          </p:cNvPr>
          <p:cNvSpPr txBox="1"/>
          <p:nvPr/>
        </p:nvSpPr>
        <p:spPr>
          <a:xfrm>
            <a:off x="5204371" y="4175939"/>
            <a:ext cx="1780484" cy="830997"/>
          </a:xfrm>
          <a:prstGeom prst="rect">
            <a:avLst/>
          </a:prstGeom>
          <a:noFill/>
          <a:ln w="38100">
            <a:noFill/>
            <a:prstDash val="dash"/>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 </a:t>
            </a:r>
            <a:b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b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Database Migration</a:t>
            </a:r>
          </a:p>
        </p:txBody>
      </p:sp>
      <p:pic>
        <p:nvPicPr>
          <p:cNvPr id="101" name="Picture 100" descr="App Service">
            <a:extLst>
              <a:ext uri="{FF2B5EF4-FFF2-40B4-BE49-F238E27FC236}">
                <a16:creationId xmlns:a16="http://schemas.microsoft.com/office/drawing/2014/main" id="{F5F5BF02-17DE-4403-A47C-01600C32E541}"/>
              </a:ext>
            </a:extLst>
          </p:cNvPr>
          <p:cNvPicPr>
            <a:picLocks noChangeAspect="1"/>
          </p:cNvPicPr>
          <p:nvPr/>
        </p:nvPicPr>
        <p:blipFill>
          <a:blip r:embed="rId9"/>
          <a:stretch>
            <a:fillRect/>
          </a:stretch>
        </p:blipFill>
        <p:spPr>
          <a:xfrm>
            <a:off x="9454590" y="2788268"/>
            <a:ext cx="669106" cy="668046"/>
          </a:xfrm>
          <a:prstGeom prst="rect">
            <a:avLst/>
          </a:prstGeom>
        </p:spPr>
      </p:pic>
      <p:sp>
        <p:nvSpPr>
          <p:cNvPr id="33" name="Rectangle 32">
            <a:extLst>
              <a:ext uri="{FF2B5EF4-FFF2-40B4-BE49-F238E27FC236}">
                <a16:creationId xmlns:a16="http://schemas.microsoft.com/office/drawing/2014/main" id="{AAB0B2F1-CB88-4AB1-8F8C-3FEEDAE1E23F}"/>
              </a:ext>
            </a:extLst>
          </p:cNvPr>
          <p:cNvSpPr/>
          <p:nvPr/>
        </p:nvSpPr>
        <p:spPr>
          <a:xfrm>
            <a:off x="913581" y="187051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sp>
        <p:nvSpPr>
          <p:cNvPr id="34" name="Rectangle 33">
            <a:extLst>
              <a:ext uri="{FF2B5EF4-FFF2-40B4-BE49-F238E27FC236}">
                <a16:creationId xmlns:a16="http://schemas.microsoft.com/office/drawing/2014/main" id="{AE6B880F-9496-4412-83A0-32A92B03378C}"/>
              </a:ext>
            </a:extLst>
          </p:cNvPr>
          <p:cNvSpPr/>
          <p:nvPr/>
        </p:nvSpPr>
        <p:spPr>
          <a:xfrm>
            <a:off x="7312398" y="186733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pic>
        <p:nvPicPr>
          <p:cNvPr id="3" name="Picture 2" descr="A picture containing drawing&#10;&#10;Description automatically generated">
            <a:extLst>
              <a:ext uri="{FF2B5EF4-FFF2-40B4-BE49-F238E27FC236}">
                <a16:creationId xmlns:a16="http://schemas.microsoft.com/office/drawing/2014/main" id="{D943A0AC-1921-492D-BFFB-A732E4057440}"/>
              </a:ext>
            </a:extLst>
          </p:cNvPr>
          <p:cNvPicPr>
            <a:picLocks noChangeAspect="1"/>
          </p:cNvPicPr>
          <p:nvPr/>
        </p:nvPicPr>
        <p:blipFill rotWithShape="1">
          <a:blip r:embed="rId10">
            <a:extLst>
              <a:ext uri="{28A0092B-C50C-407E-A947-70E740481C1C}">
                <a14:useLocalDpi xmlns:a14="http://schemas.microsoft.com/office/drawing/2010/main" val="0"/>
              </a:ext>
            </a:extLst>
          </a:blip>
          <a:srcRect l="23180" t="18325" r="24455" b="12066"/>
          <a:stretch/>
        </p:blipFill>
        <p:spPr>
          <a:xfrm>
            <a:off x="745249" y="5901459"/>
            <a:ext cx="1076325" cy="317953"/>
          </a:xfrm>
          <a:prstGeom prst="rect">
            <a:avLst/>
          </a:prstGeom>
        </p:spPr>
      </p:pic>
      <p:sp>
        <p:nvSpPr>
          <p:cNvPr id="4" name="TextBox 3">
            <a:extLst>
              <a:ext uri="{FF2B5EF4-FFF2-40B4-BE49-F238E27FC236}">
                <a16:creationId xmlns:a16="http://schemas.microsoft.com/office/drawing/2014/main" id="{41FD6693-7B8E-4F76-B230-8D7E9C0A0C96}"/>
              </a:ext>
            </a:extLst>
          </p:cNvPr>
          <p:cNvSpPr txBox="1"/>
          <p:nvPr/>
        </p:nvSpPr>
        <p:spPr>
          <a:xfrm>
            <a:off x="2018929" y="5942413"/>
            <a:ext cx="86802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VMware</a:t>
            </a:r>
          </a:p>
        </p:txBody>
      </p:sp>
      <p:sp>
        <p:nvSpPr>
          <p:cNvPr id="5" name="TextBox 4">
            <a:extLst>
              <a:ext uri="{FF2B5EF4-FFF2-40B4-BE49-F238E27FC236}">
                <a16:creationId xmlns:a16="http://schemas.microsoft.com/office/drawing/2014/main" id="{543AC7B0-C69B-4EDB-8B1A-3500470C805F}"/>
              </a:ext>
            </a:extLst>
          </p:cNvPr>
          <p:cNvSpPr txBox="1"/>
          <p:nvPr/>
        </p:nvSpPr>
        <p:spPr>
          <a:xfrm>
            <a:off x="3057594" y="5942413"/>
            <a:ext cx="43107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aws</a:t>
            </a:r>
          </a:p>
        </p:txBody>
      </p:sp>
      <p:sp>
        <p:nvSpPr>
          <p:cNvPr id="6" name="TextBox 5">
            <a:extLst>
              <a:ext uri="{FF2B5EF4-FFF2-40B4-BE49-F238E27FC236}">
                <a16:creationId xmlns:a16="http://schemas.microsoft.com/office/drawing/2014/main" id="{64C50559-884B-4AE7-B598-0A45EC15E0A4}"/>
              </a:ext>
            </a:extLst>
          </p:cNvPr>
          <p:cNvSpPr txBox="1"/>
          <p:nvPr/>
        </p:nvSpPr>
        <p:spPr>
          <a:xfrm>
            <a:off x="3729066" y="5997863"/>
            <a:ext cx="1327236" cy="221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mn-cs"/>
              </a:rPr>
              <a:t>Google Cloud</a:t>
            </a:r>
          </a:p>
        </p:txBody>
      </p:sp>
    </p:spTree>
    <p:extLst>
      <p:ext uri="{BB962C8B-B14F-4D97-AF65-F5344CB8AC3E}">
        <p14:creationId xmlns:p14="http://schemas.microsoft.com/office/powerpoint/2010/main" val="26899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77A1-95F1-428B-96FF-B89BEE9C4F60}"/>
              </a:ext>
            </a:extLst>
          </p:cNvPr>
          <p:cNvSpPr>
            <a:spLocks noGrp="1"/>
          </p:cNvSpPr>
          <p:nvPr>
            <p:ph type="title"/>
          </p:nvPr>
        </p:nvSpPr>
        <p:spPr/>
        <p:txBody>
          <a:bodyPr/>
          <a:lstStyle/>
          <a:p>
            <a:r>
              <a:rPr lang="en-US">
                <a:solidFill>
                  <a:schemeClr val="accent3"/>
                </a:solidFill>
              </a:rPr>
              <a:t>Key investments to lower migration costs and help you move with confidence </a:t>
            </a:r>
          </a:p>
        </p:txBody>
      </p:sp>
      <p:sp>
        <p:nvSpPr>
          <p:cNvPr id="30" name="Freeform: Shape 29">
            <a:extLst>
              <a:ext uri="{FF2B5EF4-FFF2-40B4-BE49-F238E27FC236}">
                <a16:creationId xmlns:a16="http://schemas.microsoft.com/office/drawing/2014/main" id="{B6DB0F64-C177-47A5-B5FF-9F82CDDD5EFC}"/>
              </a:ext>
              <a:ext uri="{C183D7F6-B498-43B3-948B-1728B52AA6E4}">
                <adec:decorative xmlns:adec="http://schemas.microsoft.com/office/drawing/2017/decorative" val="1"/>
              </a:ext>
            </a:extLst>
          </p:cNvPr>
          <p:cNvSpPr/>
          <p:nvPr/>
        </p:nvSpPr>
        <p:spPr>
          <a:xfrm>
            <a:off x="1419862" y="1914731"/>
            <a:ext cx="1848368" cy="184836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bg2"/>
          </a:solidFill>
          <a:ln w="38100" cap="flat">
            <a:solidFill>
              <a:schemeClr val="bg1">
                <a:alpha val="20000"/>
              </a:schemeClr>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 name="Picture 3" descr="Seamless experiences drive sales">
            <a:extLst>
              <a:ext uri="{FF2B5EF4-FFF2-40B4-BE49-F238E27FC236}">
                <a16:creationId xmlns:a16="http://schemas.microsoft.com/office/drawing/2014/main" id="{3933B83D-FC11-4C59-808F-B0B13DACF51B}"/>
              </a:ext>
            </a:extLst>
          </p:cNvPr>
          <p:cNvPicPr>
            <a:picLocks noChangeAspect="1"/>
          </p:cNvPicPr>
          <p:nvPr/>
        </p:nvPicPr>
        <p:blipFill>
          <a:blip r:embed="rId3"/>
          <a:stretch>
            <a:fillRect/>
          </a:stretch>
        </p:blipFill>
        <p:spPr>
          <a:xfrm>
            <a:off x="2004956" y="2499824"/>
            <a:ext cx="678180" cy="678180"/>
          </a:xfrm>
          <a:prstGeom prst="rect">
            <a:avLst/>
          </a:prstGeom>
        </p:spPr>
      </p:pic>
      <p:sp>
        <p:nvSpPr>
          <p:cNvPr id="16" name="Rectangle 15">
            <a:extLst>
              <a:ext uri="{FF2B5EF4-FFF2-40B4-BE49-F238E27FC236}">
                <a16:creationId xmlns:a16="http://schemas.microsoft.com/office/drawing/2014/main" id="{BDF7DFEB-E361-4542-BBDF-9FBDD2319816}"/>
              </a:ext>
            </a:extLst>
          </p:cNvPr>
          <p:cNvSpPr/>
          <p:nvPr/>
        </p:nvSpPr>
        <p:spPr>
          <a:xfrm>
            <a:off x="708323" y="4120328"/>
            <a:ext cx="3271446" cy="1935162"/>
          </a:xfrm>
          <a:prstGeom prst="rect">
            <a:avLst/>
          </a:prstGeom>
        </p:spPr>
        <p:txBody>
          <a:bodyPr wrap="square" anchor="t" anchorCtr="0">
            <a:noAutofit/>
          </a:bodyPr>
          <a:lstStyle/>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Microsoft Cloud </a:t>
            </a:r>
            <a:b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b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Adoption Framework</a:t>
            </a:r>
          </a:p>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Proven guidance to accelerate your cloud adoption journey</a:t>
            </a:r>
          </a:p>
        </p:txBody>
      </p:sp>
      <p:sp>
        <p:nvSpPr>
          <p:cNvPr id="29" name="Freeform: Shape 28">
            <a:extLst>
              <a:ext uri="{FF2B5EF4-FFF2-40B4-BE49-F238E27FC236}">
                <a16:creationId xmlns:a16="http://schemas.microsoft.com/office/drawing/2014/main" id="{1B8A688E-94E7-46C0-BE99-91FF3837DDD5}"/>
              </a:ext>
              <a:ext uri="{C183D7F6-B498-43B3-948B-1728B52AA6E4}">
                <adec:decorative xmlns:adec="http://schemas.microsoft.com/office/drawing/2017/decorative" val="1"/>
              </a:ext>
            </a:extLst>
          </p:cNvPr>
          <p:cNvSpPr/>
          <p:nvPr/>
        </p:nvSpPr>
        <p:spPr>
          <a:xfrm>
            <a:off x="5165092" y="1969024"/>
            <a:ext cx="1848368" cy="184836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bg2"/>
          </a:solidFill>
          <a:ln w="38100" cap="flat">
            <a:solidFill>
              <a:schemeClr val="bg1">
                <a:alpha val="20000"/>
              </a:schemeClr>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6" name="Picture 5" descr="direction, expand, grow, large&#10;">
            <a:extLst>
              <a:ext uri="{FF2B5EF4-FFF2-40B4-BE49-F238E27FC236}">
                <a16:creationId xmlns:a16="http://schemas.microsoft.com/office/drawing/2014/main" id="{7AFC6AA3-B9BD-4D7D-AD3D-28BF47160D9A}"/>
              </a:ext>
            </a:extLst>
          </p:cNvPr>
          <p:cNvPicPr>
            <a:picLocks noChangeAspect="1"/>
          </p:cNvPicPr>
          <p:nvPr/>
        </p:nvPicPr>
        <p:blipFill>
          <a:blip r:embed="rId4"/>
          <a:stretch>
            <a:fillRect/>
          </a:stretch>
        </p:blipFill>
        <p:spPr>
          <a:xfrm>
            <a:off x="5803526" y="2607457"/>
            <a:ext cx="571500" cy="571500"/>
          </a:xfrm>
          <a:prstGeom prst="rect">
            <a:avLst/>
          </a:prstGeom>
        </p:spPr>
      </p:pic>
      <p:sp>
        <p:nvSpPr>
          <p:cNvPr id="19" name="Rectangle 18">
            <a:extLst>
              <a:ext uri="{FF2B5EF4-FFF2-40B4-BE49-F238E27FC236}">
                <a16:creationId xmlns:a16="http://schemas.microsoft.com/office/drawing/2014/main" id="{B089CCBA-E5FD-4EFD-9F45-4BF4B7463491}"/>
              </a:ext>
            </a:extLst>
          </p:cNvPr>
          <p:cNvSpPr/>
          <p:nvPr/>
        </p:nvSpPr>
        <p:spPr>
          <a:xfrm>
            <a:off x="4380155" y="4120328"/>
            <a:ext cx="3566160" cy="1935162"/>
          </a:xfrm>
          <a:prstGeom prst="rect">
            <a:avLst/>
          </a:prstGeom>
        </p:spPr>
        <p:txBody>
          <a:bodyPr wrap="square" anchor="t" anchorCtr="0">
            <a:noAutofit/>
          </a:bodyPr>
          <a:lstStyle/>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Azure Migration Program</a:t>
            </a:r>
            <a:b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b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 FastTrack for Azure </a:t>
            </a:r>
          </a:p>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Best practices &amp; resources, including Azure engineering &amp; specialized partners </a:t>
            </a:r>
          </a:p>
        </p:txBody>
      </p:sp>
      <p:sp>
        <p:nvSpPr>
          <p:cNvPr id="31" name="Freeform: Shape 30">
            <a:extLst>
              <a:ext uri="{FF2B5EF4-FFF2-40B4-BE49-F238E27FC236}">
                <a16:creationId xmlns:a16="http://schemas.microsoft.com/office/drawing/2014/main" id="{C7B378DE-024F-4C54-A239-3FC454FEE073}"/>
              </a:ext>
              <a:ext uri="{C183D7F6-B498-43B3-948B-1728B52AA6E4}">
                <adec:decorative xmlns:adec="http://schemas.microsoft.com/office/drawing/2017/decorative" val="1"/>
              </a:ext>
            </a:extLst>
          </p:cNvPr>
          <p:cNvSpPr/>
          <p:nvPr/>
        </p:nvSpPr>
        <p:spPr>
          <a:xfrm>
            <a:off x="8901750" y="1914731"/>
            <a:ext cx="1848368" cy="184836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bg2"/>
          </a:solidFill>
          <a:ln w="38100" cap="flat">
            <a:solidFill>
              <a:schemeClr val="bg1">
                <a:alpha val="20000"/>
              </a:schemeClr>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8" name="Picture 7" descr="Azure migration icon">
            <a:extLst>
              <a:ext uri="{FF2B5EF4-FFF2-40B4-BE49-F238E27FC236}">
                <a16:creationId xmlns:a16="http://schemas.microsoft.com/office/drawing/2014/main" id="{4369DB79-E2E0-4039-9077-E8C58BCFB4BA}"/>
              </a:ext>
            </a:extLst>
          </p:cNvPr>
          <p:cNvPicPr>
            <a:picLocks noChangeAspect="1"/>
          </p:cNvPicPr>
          <p:nvPr/>
        </p:nvPicPr>
        <p:blipFill>
          <a:blip r:embed="rId5"/>
          <a:stretch>
            <a:fillRect/>
          </a:stretch>
        </p:blipFill>
        <p:spPr>
          <a:xfrm>
            <a:off x="9383974" y="2522684"/>
            <a:ext cx="883920" cy="632460"/>
          </a:xfrm>
          <a:prstGeom prst="rect">
            <a:avLst/>
          </a:prstGeom>
        </p:spPr>
      </p:pic>
      <p:sp>
        <p:nvSpPr>
          <p:cNvPr id="17" name="Rectangle 16">
            <a:extLst>
              <a:ext uri="{FF2B5EF4-FFF2-40B4-BE49-F238E27FC236}">
                <a16:creationId xmlns:a16="http://schemas.microsoft.com/office/drawing/2014/main" id="{CD165FDC-676D-4035-9593-01FD81FB90EC}"/>
              </a:ext>
            </a:extLst>
          </p:cNvPr>
          <p:cNvSpPr/>
          <p:nvPr/>
        </p:nvSpPr>
        <p:spPr>
          <a:xfrm>
            <a:off x="8116813" y="4120328"/>
            <a:ext cx="3566160" cy="1935162"/>
          </a:xfrm>
          <a:prstGeom prst="rect">
            <a:avLst/>
          </a:prstGeom>
        </p:spPr>
        <p:txBody>
          <a:bodyPr wrap="square" anchor="t" anchorCtr="0">
            <a:noAutofit/>
          </a:bodyPr>
          <a:lstStyle/>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Azure Migrate</a:t>
            </a:r>
            <a:endParaRPr kumimoji="0" lang="en-US" sz="12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endParaRPr>
          </a:p>
          <a:p>
            <a:pPr marL="0" marR="0" lvl="0" indent="0" algn="ctr" defTabSz="896397" rtl="0" eaLnBrk="1" fontAlgn="auto" latinLnBrk="0" hangingPunct="1">
              <a:lnSpc>
                <a:spcPct val="100000"/>
              </a:lnSpc>
              <a:spcBef>
                <a:spcPct val="20000"/>
              </a:spcBef>
              <a:spcAft>
                <a:spcPts val="600"/>
              </a:spcAft>
              <a:buClrTx/>
              <a:buSzPct val="90000"/>
              <a:buFontTx/>
              <a:buNone/>
              <a:tabLst/>
              <a:defRPr/>
            </a:pPr>
            <a:endParaRPr kumimoji="0" lang="en-US" sz="9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endParaRPr>
          </a:p>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Single hub for all </a:t>
            </a:r>
            <a:b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b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your migration needs</a:t>
            </a:r>
          </a:p>
        </p:txBody>
      </p:sp>
    </p:spTree>
    <p:extLst>
      <p:ext uri="{BB962C8B-B14F-4D97-AF65-F5344CB8AC3E}">
        <p14:creationId xmlns:p14="http://schemas.microsoft.com/office/powerpoint/2010/main" val="202263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anim calcmode="lin" valueType="num">
                                      <p:cBhvr>
                                        <p:cTn id="38" dur="500" fill="hold"/>
                                        <p:tgtEl>
                                          <p:spTgt spid="17"/>
                                        </p:tgtEl>
                                        <p:attrNameLst>
                                          <p:attrName>ppt_x</p:attrName>
                                        </p:attrNameLst>
                                      </p:cBhvr>
                                      <p:tavLst>
                                        <p:tav tm="0">
                                          <p:val>
                                            <p:strVal val="#ppt_x"/>
                                          </p:val>
                                        </p:tav>
                                        <p:tav tm="100000">
                                          <p:val>
                                            <p:strVal val="#ppt_x"/>
                                          </p:val>
                                        </p:tav>
                                      </p:tavLst>
                                    </p:anim>
                                    <p:anim calcmode="lin" valueType="num">
                                      <p:cBhvr>
                                        <p:cTn id="3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6" grpId="0"/>
      <p:bldP spid="29" grpId="0" animBg="1"/>
      <p:bldP spid="19" grpId="0"/>
      <p:bldP spid="31"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err="1"/>
              <a:t>Introduction</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4493538"/>
          </a:xfrm>
        </p:spPr>
        <p:txBody>
          <a:bodyPr/>
          <a:lstStyle/>
          <a:p>
            <a:r>
              <a:rPr lang="en-GB" dirty="0"/>
              <a:t>Please do a quick introduction of yourself and what you are hoping to get out of this day.</a:t>
            </a:r>
          </a:p>
          <a:p>
            <a:endParaRPr lang="en-GB" dirty="0"/>
          </a:p>
          <a:p>
            <a:r>
              <a:rPr lang="en-GB" dirty="0"/>
              <a:t>I’ll start.</a:t>
            </a:r>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3</a:t>
            </a:fld>
            <a:endParaRPr lang="en-GB"/>
          </a:p>
        </p:txBody>
      </p:sp>
    </p:spTree>
    <p:extLst>
      <p:ext uri="{BB962C8B-B14F-4D97-AF65-F5344CB8AC3E}">
        <p14:creationId xmlns:p14="http://schemas.microsoft.com/office/powerpoint/2010/main" val="348074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 name="Left Brace 58">
            <a:extLst>
              <a:ext uri="{FF2B5EF4-FFF2-40B4-BE49-F238E27FC236}">
                <a16:creationId xmlns:a16="http://schemas.microsoft.com/office/drawing/2014/main" id="{0B5A55C4-3B24-4766-9D34-90ED727BC494}"/>
              </a:ext>
            </a:extLst>
          </p:cNvPr>
          <p:cNvSpPr/>
          <p:nvPr/>
        </p:nvSpPr>
        <p:spPr>
          <a:xfrm rot="5400000">
            <a:off x="2512857" y="1447857"/>
            <a:ext cx="558544" cy="2577454"/>
          </a:xfrm>
          <a:prstGeom prst="leftBrace">
            <a:avLst>
              <a:gd name="adj1" fmla="val 20469"/>
              <a:gd name="adj2" fmla="val 50000"/>
            </a:avLst>
          </a:prstGeom>
          <a:ln w="12700">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Title 4">
            <a:extLst>
              <a:ext uri="{FF2B5EF4-FFF2-40B4-BE49-F238E27FC236}">
                <a16:creationId xmlns:a16="http://schemas.microsoft.com/office/drawing/2014/main" id="{CDB2E01F-411A-4BDC-9AA3-58911A2D2A37}"/>
              </a:ext>
            </a:extLst>
          </p:cNvPr>
          <p:cNvSpPr>
            <a:spLocks noGrp="1"/>
          </p:cNvSpPr>
          <p:nvPr>
            <p:ph type="title"/>
          </p:nvPr>
        </p:nvSpPr>
        <p:spPr>
          <a:xfrm>
            <a:off x="414349" y="253233"/>
            <a:ext cx="11081177" cy="1020602"/>
          </a:xfrm>
        </p:spPr>
        <p:txBody>
          <a:bodyPr/>
          <a:lstStyle/>
          <a:p>
            <a:pPr>
              <a:lnSpc>
                <a:spcPct val="100000"/>
              </a:lnSpc>
            </a:pPr>
            <a:r>
              <a:rPr lang="en-US">
                <a:solidFill>
                  <a:schemeClr val="accent3"/>
                </a:solidFill>
              </a:rPr>
              <a:t>Your migration journey</a:t>
            </a:r>
            <a:br>
              <a:rPr lang="en-US"/>
            </a:br>
            <a:r>
              <a:rPr lang="en-US" sz="2000"/>
              <a:t>Informed by the Microsoft Cloud Adoption Framework for Azure </a:t>
            </a:r>
          </a:p>
        </p:txBody>
      </p:sp>
      <p:sp>
        <p:nvSpPr>
          <p:cNvPr id="189" name="TextBox 188">
            <a:extLst>
              <a:ext uri="{FF2B5EF4-FFF2-40B4-BE49-F238E27FC236}">
                <a16:creationId xmlns:a16="http://schemas.microsoft.com/office/drawing/2014/main" id="{F44ABC18-8B25-4C75-9258-9234E69CA1FC}"/>
              </a:ext>
            </a:extLst>
          </p:cNvPr>
          <p:cNvSpPr txBox="1"/>
          <p:nvPr/>
        </p:nvSpPr>
        <p:spPr>
          <a:xfrm>
            <a:off x="547453" y="6055306"/>
            <a:ext cx="4091221" cy="372090"/>
          </a:xfrm>
          <a:prstGeom prst="rect">
            <a:avLst/>
          </a:prstGeom>
          <a:noFill/>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People </a:t>
            </a:r>
            <a:r>
              <a:rPr kumimoji="0" lang="en-US" sz="14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sym typeface="Webdings" panose="05030102010509060703" pitchFamily="18" charset="2"/>
              </a:rPr>
              <a:t></a:t>
            </a:r>
            <a:r>
              <a:rPr kumimoji="0" lang="en-US" sz="14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sym typeface="Webdings" panose="05030102010509060703" pitchFamily="18" charset="2"/>
              </a:rPr>
              <a:t>.</a:t>
            </a:r>
            <a:r>
              <a:rPr kumimoji="0" lang="en-US" sz="1400" b="0" i="0" u="none" strike="noStrike" kern="1200" cap="none" spc="0" normalizeH="0" baseline="0" noProof="0">
                <a:ln>
                  <a:noFill/>
                </a:ln>
                <a:solidFill>
                  <a:prstClr val="white"/>
                </a:solidFill>
                <a:effectLst/>
                <a:uLnTx/>
                <a:uFillTx/>
                <a:latin typeface="Segoe UI Semibold"/>
                <a:ea typeface="+mn-ea"/>
                <a:cs typeface="+mn-cs"/>
              </a:rPr>
              <a:t> Process </a:t>
            </a:r>
            <a:r>
              <a:rPr kumimoji="0" lang="en-US" sz="14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sym typeface="Webdings" panose="05030102010509060703" pitchFamily="18" charset="2"/>
              </a:rPr>
              <a:t></a:t>
            </a:r>
            <a:r>
              <a:rPr kumimoji="0" lang="en-US" sz="1400" b="0" i="0" u="none" strike="noStrike" kern="1200" cap="none" spc="0" normalizeH="0" baseline="0" noProof="0">
                <a:ln>
                  <a:noFill/>
                </a:ln>
                <a:solidFill>
                  <a:prstClr val="white"/>
                </a:solidFill>
                <a:effectLst/>
                <a:uLnTx/>
                <a:uFillTx/>
                <a:latin typeface="Segoe UI Semibold"/>
                <a:ea typeface="+mn-ea"/>
                <a:cs typeface="+mn-cs"/>
              </a:rPr>
              <a:t> . Technology </a:t>
            </a:r>
            <a:r>
              <a:rPr kumimoji="0" lang="en-US" sz="1400" b="0" i="0" u="none" strike="noStrike" kern="1200" cap="none" spc="0" normalizeH="0" baseline="0" noProof="0">
                <a:ln>
                  <a:noFill/>
                </a:ln>
                <a:solidFill>
                  <a:prstClr val="white"/>
                </a:solidFill>
                <a:effectLst/>
                <a:uLnTx/>
                <a:uFillTx/>
                <a:latin typeface="Segoe UI Semibold"/>
                <a:ea typeface="+mn-ea"/>
                <a:cs typeface="Segoe UI" pitchFamily="34" charset="0"/>
                <a:sym typeface="Webdings" panose="05030102010509060703" pitchFamily="18" charset="2"/>
              </a:rPr>
              <a:t></a:t>
            </a:r>
            <a:endParaRPr kumimoji="0" lang="en-US" sz="14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0" name="Rectangle 29">
            <a:extLst>
              <a:ext uri="{FF2B5EF4-FFF2-40B4-BE49-F238E27FC236}">
                <a16:creationId xmlns:a16="http://schemas.microsoft.com/office/drawing/2014/main" id="{27FF3DB3-90D8-4366-952A-ABCB643DB75F}"/>
              </a:ext>
              <a:ext uri="{C183D7F6-B498-43B3-948B-1728B52AA6E4}">
                <adec:decorative xmlns:adec="http://schemas.microsoft.com/office/drawing/2017/decorative" val="1"/>
              </a:ext>
            </a:extLst>
          </p:cNvPr>
          <p:cNvSpPr/>
          <p:nvPr/>
        </p:nvSpPr>
        <p:spPr>
          <a:xfrm>
            <a:off x="6172200" y="1701799"/>
            <a:ext cx="5443538" cy="46085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L-Shape 30">
            <a:extLst>
              <a:ext uri="{FF2B5EF4-FFF2-40B4-BE49-F238E27FC236}">
                <a16:creationId xmlns:a16="http://schemas.microsoft.com/office/drawing/2014/main" id="{4195559C-CE8C-4E07-BF11-9BC970E4BB80}"/>
              </a:ext>
              <a:ext uri="{C183D7F6-B498-43B3-948B-1728B52AA6E4}">
                <adec:decorative xmlns:adec="http://schemas.microsoft.com/office/drawing/2017/decorative" val="1"/>
              </a:ext>
            </a:extLst>
          </p:cNvPr>
          <p:cNvSpPr/>
          <p:nvPr/>
        </p:nvSpPr>
        <p:spPr>
          <a:xfrm flipV="1">
            <a:off x="6126441" y="1670222"/>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L-Shape 31">
            <a:extLst>
              <a:ext uri="{FF2B5EF4-FFF2-40B4-BE49-F238E27FC236}">
                <a16:creationId xmlns:a16="http://schemas.microsoft.com/office/drawing/2014/main" id="{ED89592E-ADB1-44D3-9A02-F6E91BEE3B5C}"/>
              </a:ext>
              <a:ext uri="{C183D7F6-B498-43B3-948B-1728B52AA6E4}">
                <adec:decorative xmlns:adec="http://schemas.microsoft.com/office/drawing/2017/decorative" val="1"/>
              </a:ext>
            </a:extLst>
          </p:cNvPr>
          <p:cNvSpPr/>
          <p:nvPr/>
        </p:nvSpPr>
        <p:spPr>
          <a:xfrm flipH="1">
            <a:off x="11391499" y="6084684"/>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7BCA796-521F-43B9-977E-6D428A55241B}"/>
              </a:ext>
            </a:extLst>
          </p:cNvPr>
          <p:cNvGrpSpPr/>
          <p:nvPr/>
        </p:nvGrpSpPr>
        <p:grpSpPr>
          <a:xfrm>
            <a:off x="6571772" y="1895247"/>
            <a:ext cx="4739774" cy="4283171"/>
            <a:chOff x="6637896" y="1954437"/>
            <a:chExt cx="4739774" cy="4283171"/>
          </a:xfrm>
        </p:grpSpPr>
        <p:grpSp>
          <p:nvGrpSpPr>
            <p:cNvPr id="33" name="Group 32">
              <a:extLst>
                <a:ext uri="{FF2B5EF4-FFF2-40B4-BE49-F238E27FC236}">
                  <a16:creationId xmlns:a16="http://schemas.microsoft.com/office/drawing/2014/main" id="{F20B6C08-39F6-456E-8DB0-37199917FDC7}"/>
                </a:ext>
              </a:extLst>
            </p:cNvPr>
            <p:cNvGrpSpPr/>
            <p:nvPr/>
          </p:nvGrpSpPr>
          <p:grpSpPr>
            <a:xfrm>
              <a:off x="6637896" y="1954437"/>
              <a:ext cx="4739774" cy="4283171"/>
              <a:chOff x="6088341" y="1751708"/>
              <a:chExt cx="4739774" cy="4283171"/>
            </a:xfrm>
          </p:grpSpPr>
          <p:sp>
            <p:nvSpPr>
              <p:cNvPr id="34" name="Rectangle 33">
                <a:extLst>
                  <a:ext uri="{FF2B5EF4-FFF2-40B4-BE49-F238E27FC236}">
                    <a16:creationId xmlns:a16="http://schemas.microsoft.com/office/drawing/2014/main" id="{DD181000-F8C2-4371-ADD9-18283612E780}"/>
                  </a:ext>
                </a:extLst>
              </p:cNvPr>
              <p:cNvSpPr/>
              <p:nvPr/>
            </p:nvSpPr>
            <p:spPr bwMode="auto">
              <a:xfrm>
                <a:off x="7760605" y="2041775"/>
                <a:ext cx="1491114" cy="94584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91403" tIns="146246" rIns="91403"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Semibold"/>
                  </a:rPr>
                  <a:t>Adopt</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Workload</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migration</a:t>
                </a:r>
                <a:endParaRPr kumimoji="0" lang="en-US" sz="11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36" name="Arc 35" descr="Arc moving down">
                <a:extLst>
                  <a:ext uri="{FF2B5EF4-FFF2-40B4-BE49-F238E27FC236}">
                    <a16:creationId xmlns:a16="http://schemas.microsoft.com/office/drawing/2014/main" id="{2FB13F31-10E6-4DDC-AB9D-89F3052D1EC7}"/>
                  </a:ext>
                </a:extLst>
              </p:cNvPr>
              <p:cNvSpPr/>
              <p:nvPr/>
            </p:nvSpPr>
            <p:spPr bwMode="auto">
              <a:xfrm>
                <a:off x="6885888" y="1962444"/>
                <a:ext cx="3240548" cy="3240546"/>
              </a:xfrm>
              <a:prstGeom prst="arc">
                <a:avLst>
                  <a:gd name="adj1" fmla="val 12115141"/>
                  <a:gd name="adj2" fmla="val 15580740"/>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7885A329-4412-437A-8C34-1506C634B3AB}"/>
                  </a:ext>
                </a:extLst>
              </p:cNvPr>
              <p:cNvSpPr/>
              <p:nvPr/>
            </p:nvSpPr>
            <p:spPr bwMode="auto">
              <a:xfrm>
                <a:off x="6088341" y="3586418"/>
                <a:ext cx="1932148" cy="68326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03" tIns="0" rIns="91403"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Semibold"/>
                  </a:rPr>
                  <a:t>Ready</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Tech skilling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Landing Zone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38" name="Arc 37" descr="Arc moving down">
                <a:extLst>
                  <a:ext uri="{FF2B5EF4-FFF2-40B4-BE49-F238E27FC236}">
                    <a16:creationId xmlns:a16="http://schemas.microsoft.com/office/drawing/2014/main" id="{A4EBAC71-112C-4611-AA10-0AD280F0ED46}"/>
                  </a:ext>
                </a:extLst>
              </p:cNvPr>
              <p:cNvSpPr/>
              <p:nvPr/>
            </p:nvSpPr>
            <p:spPr bwMode="auto">
              <a:xfrm>
                <a:off x="6885888" y="1962444"/>
                <a:ext cx="3240548" cy="3240546"/>
              </a:xfrm>
              <a:prstGeom prst="arc">
                <a:avLst>
                  <a:gd name="adj1" fmla="val 6309185"/>
                  <a:gd name="adj2" fmla="val 8887810"/>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33FA220-31AB-41A8-A57D-E4975B366E4A}"/>
                  </a:ext>
                </a:extLst>
              </p:cNvPr>
              <p:cNvSpPr/>
              <p:nvPr/>
            </p:nvSpPr>
            <p:spPr>
              <a:xfrm>
                <a:off x="7330476" y="5183364"/>
                <a:ext cx="2349325" cy="851515"/>
              </a:xfrm>
              <a:prstGeom prst="rect">
                <a:avLst/>
              </a:prstGeom>
            </p:spPr>
            <p:txBody>
              <a:bodyPr wrap="square">
                <a:sp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Segoe UI"/>
                    <a:cs typeface="Segoe UI Semibold"/>
                  </a:rPr>
                  <a:t>Govern</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Security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  </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 Compliance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 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 </a:t>
                </a:r>
              </a:p>
            </p:txBody>
          </p:sp>
          <p:sp>
            <p:nvSpPr>
              <p:cNvPr id="40" name="Arc 39" descr="Arc moving up">
                <a:extLst>
                  <a:ext uri="{FF2B5EF4-FFF2-40B4-BE49-F238E27FC236}">
                    <a16:creationId xmlns:a16="http://schemas.microsoft.com/office/drawing/2014/main" id="{82760F0F-C874-4F9A-BF8E-D0FAB7371208}"/>
                  </a:ext>
                </a:extLst>
              </p:cNvPr>
              <p:cNvSpPr/>
              <p:nvPr/>
            </p:nvSpPr>
            <p:spPr bwMode="auto">
              <a:xfrm>
                <a:off x="6885888" y="1962444"/>
                <a:ext cx="3240548" cy="3240546"/>
              </a:xfrm>
              <a:prstGeom prst="arc">
                <a:avLst>
                  <a:gd name="adj1" fmla="val 1442066"/>
                  <a:gd name="adj2" fmla="val 4691761"/>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9F492D2-BE29-4C6B-9C27-F7F82359F2B5}"/>
                  </a:ext>
                </a:extLst>
              </p:cNvPr>
              <p:cNvSpPr/>
              <p:nvPr/>
            </p:nvSpPr>
            <p:spPr>
              <a:xfrm>
                <a:off x="9337001" y="3528014"/>
                <a:ext cx="1491114" cy="610424"/>
              </a:xfrm>
              <a:prstGeom prst="rect">
                <a:avLst/>
              </a:prstGeom>
            </p:spPr>
            <p:txBody>
              <a:bodyPr wrap="none">
                <a:sp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Segoe UI"/>
                    <a:cs typeface="Segoe UI Semibold"/>
                  </a:rPr>
                  <a:t>Manage</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Operations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 </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42" name="Arc 41" descr="Arc moving up">
                <a:extLst>
                  <a:ext uri="{FF2B5EF4-FFF2-40B4-BE49-F238E27FC236}">
                    <a16:creationId xmlns:a16="http://schemas.microsoft.com/office/drawing/2014/main" id="{91A5A41F-0ACD-4C33-BA80-EAD3F5FD9E85}"/>
                  </a:ext>
                </a:extLst>
              </p:cNvPr>
              <p:cNvSpPr/>
              <p:nvPr/>
            </p:nvSpPr>
            <p:spPr bwMode="auto">
              <a:xfrm>
                <a:off x="6885888" y="1962444"/>
                <a:ext cx="3240548" cy="3240546"/>
              </a:xfrm>
              <a:prstGeom prst="arc">
                <a:avLst>
                  <a:gd name="adj1" fmla="val 16854201"/>
                  <a:gd name="adj2" fmla="val 20302681"/>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pic>
            <p:nvPicPr>
              <p:cNvPr id="44" name="Graphic 43">
                <a:extLst>
                  <a:ext uri="{FF2B5EF4-FFF2-40B4-BE49-F238E27FC236}">
                    <a16:creationId xmlns:a16="http://schemas.microsoft.com/office/drawing/2014/main" id="{C082D757-9821-4099-B291-D081F9AEFF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9869" y="3053987"/>
                <a:ext cx="441940" cy="441938"/>
              </a:xfrm>
              <a:prstGeom prst="rect">
                <a:avLst/>
              </a:prstGeom>
            </p:spPr>
          </p:pic>
          <p:pic>
            <p:nvPicPr>
              <p:cNvPr id="45" name="Graphic 44">
                <a:extLst>
                  <a:ext uri="{FF2B5EF4-FFF2-40B4-BE49-F238E27FC236}">
                    <a16:creationId xmlns:a16="http://schemas.microsoft.com/office/drawing/2014/main" id="{2A45CA13-B0AB-4F0B-A910-82C8ECC832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2259" y="1751708"/>
                <a:ext cx="441940" cy="441940"/>
              </a:xfrm>
              <a:prstGeom prst="rect">
                <a:avLst/>
              </a:prstGeom>
            </p:spPr>
          </p:pic>
          <p:pic>
            <p:nvPicPr>
              <p:cNvPr id="46" name="Graphic 45">
                <a:extLst>
                  <a:ext uri="{FF2B5EF4-FFF2-40B4-BE49-F238E27FC236}">
                    <a16:creationId xmlns:a16="http://schemas.microsoft.com/office/drawing/2014/main" id="{7AF89F2B-22C5-4204-92F9-C727726A9B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07000" y="3100304"/>
                <a:ext cx="441940" cy="441940"/>
              </a:xfrm>
              <a:prstGeom prst="rect">
                <a:avLst/>
              </a:prstGeom>
            </p:spPr>
          </p:pic>
          <p:pic>
            <p:nvPicPr>
              <p:cNvPr id="47" name="Graphic 46">
                <a:extLst>
                  <a:ext uri="{FF2B5EF4-FFF2-40B4-BE49-F238E27FC236}">
                    <a16:creationId xmlns:a16="http://schemas.microsoft.com/office/drawing/2014/main" id="{DB9CB3B1-2F38-4095-809C-F8524C5B36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27560" y="4835181"/>
                <a:ext cx="441940" cy="441940"/>
              </a:xfrm>
              <a:prstGeom prst="rect">
                <a:avLst/>
              </a:prstGeom>
            </p:spPr>
          </p:pic>
        </p:grpSp>
        <p:sp>
          <p:nvSpPr>
            <p:cNvPr id="48" name="TextBox 47">
              <a:extLst>
                <a:ext uri="{FF2B5EF4-FFF2-40B4-BE49-F238E27FC236}">
                  <a16:creationId xmlns:a16="http://schemas.microsoft.com/office/drawing/2014/main" id="{C9FB3D34-6257-401C-96EB-104AC10DC351}"/>
                </a:ext>
              </a:extLst>
            </p:cNvPr>
            <p:cNvSpPr txBox="1"/>
            <p:nvPr/>
          </p:nvSpPr>
          <p:spPr>
            <a:xfrm>
              <a:off x="9485190" y="2704343"/>
              <a:ext cx="7645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IN"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30C3AC69-6B6C-4AC1-A882-39E3D1DBEDCF}"/>
              </a:ext>
            </a:extLst>
          </p:cNvPr>
          <p:cNvSpPr txBox="1"/>
          <p:nvPr/>
        </p:nvSpPr>
        <p:spPr>
          <a:xfrm>
            <a:off x="204192" y="1733949"/>
            <a:ext cx="5085939" cy="584201"/>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Pre-migration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Organizational change mgmt. is key </a:t>
            </a:r>
          </a:p>
        </p:txBody>
      </p:sp>
      <p:sp>
        <p:nvSpPr>
          <p:cNvPr id="58" name="Arrow: Chevron 57" descr="Arrow pointing right">
            <a:extLst>
              <a:ext uri="{FF2B5EF4-FFF2-40B4-BE49-F238E27FC236}">
                <a16:creationId xmlns:a16="http://schemas.microsoft.com/office/drawing/2014/main" id="{925A8851-BF3C-4044-9D5F-D48198669DDB}"/>
              </a:ext>
            </a:extLst>
          </p:cNvPr>
          <p:cNvSpPr/>
          <p:nvPr/>
        </p:nvSpPr>
        <p:spPr>
          <a:xfrm>
            <a:off x="5416252" y="3304167"/>
            <a:ext cx="313966" cy="31396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Arrow: Chevron 53" descr="Arrow pointing right">
            <a:extLst>
              <a:ext uri="{FF2B5EF4-FFF2-40B4-BE49-F238E27FC236}">
                <a16:creationId xmlns:a16="http://schemas.microsoft.com/office/drawing/2014/main" id="{00D6BEA7-A120-42B5-8700-A6D1AD50AE20}"/>
              </a:ext>
            </a:extLst>
          </p:cNvPr>
          <p:cNvSpPr/>
          <p:nvPr/>
        </p:nvSpPr>
        <p:spPr>
          <a:xfrm>
            <a:off x="2632555" y="3304167"/>
            <a:ext cx="313966" cy="31396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14991040-B22F-494A-B6A1-C12578204DE4}"/>
              </a:ext>
            </a:extLst>
          </p:cNvPr>
          <p:cNvSpPr/>
          <p:nvPr/>
        </p:nvSpPr>
        <p:spPr bwMode="auto">
          <a:xfrm>
            <a:off x="158105" y="4071587"/>
            <a:ext cx="2517335" cy="155635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0" rIns="91403"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ts val="400"/>
              </a:spcBef>
              <a:spcAft>
                <a:spcPts val="4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Segoe UI"/>
                <a:cs typeface="Segoe UI Semibold"/>
              </a:rPr>
              <a:t>Define strategy</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Migration strategy</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Center of excellence</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Partner engagement</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65B90877-3E85-49B5-964E-F2878F1CFFDC}"/>
              </a:ext>
            </a:extLst>
          </p:cNvPr>
          <p:cNvSpPr/>
          <p:nvPr/>
        </p:nvSpPr>
        <p:spPr bwMode="auto">
          <a:xfrm>
            <a:off x="2818883" y="4071587"/>
            <a:ext cx="2517335" cy="155635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03" tIns="0" rIns="91403"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ts val="400"/>
              </a:spcBef>
              <a:spcAft>
                <a:spcPts val="4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Semibold"/>
              </a:rPr>
              <a:t>Plan</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Assessment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endParaRP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TCO/Business case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endParaRP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Migration plan</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73DF9A46-137E-480E-8C61-4EED911E292C}"/>
              </a:ext>
            </a:extLst>
          </p:cNvPr>
          <p:cNvCxnSpPr>
            <a:cxnSpLocks/>
          </p:cNvCxnSpPr>
          <p:nvPr/>
        </p:nvCxnSpPr>
        <p:spPr>
          <a:xfrm flipH="1">
            <a:off x="2747161" y="4521496"/>
            <a:ext cx="0" cy="1106450"/>
          </a:xfrm>
          <a:prstGeom prst="line">
            <a:avLst/>
          </a:prstGeom>
          <a:noFill/>
          <a:ln w="6350" cap="flat" cmpd="sng" algn="ctr">
            <a:solidFill>
              <a:sysClr val="window" lastClr="FFFFFF">
                <a:lumMod val="65000"/>
              </a:sysClr>
            </a:solidFill>
            <a:prstDash val="dash"/>
            <a:headEnd type="none" w="lg" len="med"/>
            <a:tailEnd type="none" w="lg" len="med"/>
          </a:ln>
          <a:effectLst/>
        </p:spPr>
      </p:cxnSp>
      <p:pic>
        <p:nvPicPr>
          <p:cNvPr id="3" name="Picture 2" descr="A picture containing drawing, table&#10;&#10;Description automatically generated">
            <a:extLst>
              <a:ext uri="{FF2B5EF4-FFF2-40B4-BE49-F238E27FC236}">
                <a16:creationId xmlns:a16="http://schemas.microsoft.com/office/drawing/2014/main" id="{B901A957-A005-498A-9316-F858470AEE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2263" y="3094575"/>
            <a:ext cx="749471" cy="749471"/>
          </a:xfrm>
          <a:prstGeom prst="rect">
            <a:avLst/>
          </a:prstGeom>
        </p:spPr>
      </p:pic>
      <p:pic>
        <p:nvPicPr>
          <p:cNvPr id="5" name="Picture 4" descr="A close up of a logo&#10;&#10;Description automatically generated">
            <a:extLst>
              <a:ext uri="{FF2B5EF4-FFF2-40B4-BE49-F238E27FC236}">
                <a16:creationId xmlns:a16="http://schemas.microsoft.com/office/drawing/2014/main" id="{C278CEF3-FF68-464D-B9FF-AF102739F6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9040" y="3115876"/>
            <a:ext cx="749471" cy="762174"/>
          </a:xfrm>
          <a:prstGeom prst="rect">
            <a:avLst/>
          </a:prstGeom>
        </p:spPr>
      </p:pic>
    </p:spTree>
    <p:extLst>
      <p:ext uri="{BB962C8B-B14F-4D97-AF65-F5344CB8AC3E}">
        <p14:creationId xmlns:p14="http://schemas.microsoft.com/office/powerpoint/2010/main" val="426944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6657" y="476034"/>
            <a:ext cx="11984512" cy="492443"/>
          </a:xfrm>
          <a:prstGeom prst="rect">
            <a:avLst/>
          </a:prstGeom>
          <a:noFill/>
        </p:spPr>
        <p:txBody>
          <a:bodyPr wrap="square" lIns="0" tIns="0" rIns="0" bIns="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49" normalizeH="0" baseline="0" noProof="0">
                <a:ln w="3175">
                  <a:noFill/>
                </a:ln>
                <a:solidFill>
                  <a:srgbClr val="50E6FF"/>
                </a:solidFill>
                <a:effectLst/>
                <a:uLnTx/>
                <a:uFillTx/>
                <a:latin typeface="Segoe UI Semibold"/>
                <a:ea typeface="+mn-ea"/>
                <a:cs typeface="Segoe UI"/>
              </a:rPr>
              <a:t>Azure Migration Program (AMP)</a:t>
            </a:r>
            <a:endParaRPr kumimoji="0" lang="en-IN" sz="3200" b="0" i="0" u="none" strike="noStrike" kern="1200" cap="none" spc="0" normalizeH="0" baseline="0" noProof="0">
              <a:ln>
                <a:noFill/>
              </a:ln>
              <a:solidFill>
                <a:srgbClr val="50E6FF"/>
              </a:solidFill>
              <a:effectLst/>
              <a:uLnTx/>
              <a:uFillTx/>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051824" y="1092602"/>
            <a:ext cx="9914177" cy="553998"/>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Optimize costs and migrate with confidence with the right expert help at every stage. Use best-practice guidance, direct access to Azure engineers, tools, and specialized partners.  </a:t>
            </a:r>
          </a:p>
        </p:txBody>
      </p:sp>
      <p:sp>
        <p:nvSpPr>
          <p:cNvPr id="108" name="Rectangle 107">
            <a:extLst>
              <a:ext uri="{FF2B5EF4-FFF2-40B4-BE49-F238E27FC236}">
                <a16:creationId xmlns:a16="http://schemas.microsoft.com/office/drawing/2014/main" id="{DF3EDCA6-151B-4001-81D0-856E31D305F7}"/>
              </a:ext>
            </a:extLst>
          </p:cNvPr>
          <p:cNvSpPr/>
          <p:nvPr/>
        </p:nvSpPr>
        <p:spPr>
          <a:xfrm>
            <a:off x="3397666" y="5682557"/>
            <a:ext cx="5593808" cy="374793"/>
          </a:xfrm>
          <a:prstGeom prst="rect">
            <a:avLst/>
          </a:prstGeom>
          <a:ln>
            <a:noFill/>
          </a:ln>
        </p:spPr>
        <p:txBody>
          <a:bodyPr wrap="square" anchor="ctr">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Learn more &amp; nominate </a:t>
            </a:r>
            <a:r>
              <a:rPr kumimoji="0" lang="en-US" sz="1800" b="0" i="0" u="none" strike="noStrike" kern="1200" cap="none" spc="0" normalizeH="0" baseline="0" noProof="0">
                <a:ln>
                  <a:noFill/>
                </a:ln>
                <a:gradFill>
                  <a:gsLst>
                    <a:gs pos="1250">
                      <a:srgbClr val="000000">
                        <a:lumMod val="75000"/>
                        <a:lumOff val="25000"/>
                      </a:srgbClr>
                    </a:gs>
                    <a:gs pos="100000">
                      <a:srgbClr val="000000">
                        <a:lumMod val="75000"/>
                        <a:lumOff val="25000"/>
                      </a:srgbClr>
                    </a:gs>
                  </a:gsLst>
                  <a:lin ang="5400000" scaled="0"/>
                </a:gradFill>
                <a:effectLst/>
                <a:uLnTx/>
                <a:uFillTx/>
                <a:latin typeface="Segoe UI Semibold"/>
                <a:ea typeface="+mn-ea"/>
                <a:cs typeface="+mn-cs"/>
              </a:rPr>
              <a:t>|</a:t>
            </a: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  </a:t>
            </a:r>
            <a:r>
              <a:rPr kumimoji="0" lang="en-US" sz="1800" b="0" i="0" u="none" strike="noStrike" kern="1200" cap="none" spc="0" normalizeH="0" baseline="0" noProof="0">
                <a:ln>
                  <a:noFill/>
                </a:ln>
                <a:gradFill>
                  <a:gsLst>
                    <a:gs pos="0">
                      <a:srgbClr val="50E6FF"/>
                    </a:gs>
                    <a:gs pos="100000">
                      <a:srgbClr val="50E6FF"/>
                    </a:gs>
                  </a:gsLst>
                  <a:lin ang="5400000" scaled="0"/>
                </a:gradFill>
                <a:effectLst/>
                <a:uLnTx/>
                <a:uFillTx/>
                <a:latin typeface="Segoe UI Semibold"/>
                <a:ea typeface="+mn-ea"/>
                <a:cs typeface="+mn-cs"/>
              </a:rPr>
              <a:t>Azure.com/AMP</a:t>
            </a:r>
          </a:p>
        </p:txBody>
      </p:sp>
      <p:grpSp>
        <p:nvGrpSpPr>
          <p:cNvPr id="126" name="Group 125">
            <a:extLst>
              <a:ext uri="{FF2B5EF4-FFF2-40B4-BE49-F238E27FC236}">
                <a16:creationId xmlns:a16="http://schemas.microsoft.com/office/drawing/2014/main" id="{DE930445-9675-480B-87C4-84F46EA52F6E}"/>
              </a:ext>
            </a:extLst>
          </p:cNvPr>
          <p:cNvGrpSpPr/>
          <p:nvPr/>
        </p:nvGrpSpPr>
        <p:grpSpPr>
          <a:xfrm>
            <a:off x="2133838" y="2416756"/>
            <a:ext cx="8720103" cy="885316"/>
            <a:chOff x="2453763" y="2497594"/>
            <a:chExt cx="8721340" cy="885441"/>
          </a:xfrm>
        </p:grpSpPr>
        <p:sp>
          <p:nvSpPr>
            <p:cNvPr id="127" name="Rectangle 126">
              <a:extLst>
                <a:ext uri="{FF2B5EF4-FFF2-40B4-BE49-F238E27FC236}">
                  <a16:creationId xmlns:a16="http://schemas.microsoft.com/office/drawing/2014/main" id="{C16391B4-E1DA-4ADF-BF75-5C748C78E56D}"/>
                </a:ext>
              </a:extLst>
            </p:cNvPr>
            <p:cNvSpPr/>
            <p:nvPr/>
          </p:nvSpPr>
          <p:spPr bwMode="auto">
            <a:xfrm>
              <a:off x="2453763" y="2497594"/>
              <a:ext cx="4308296"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Proven methodology: Cloud Adoption Framework</a:t>
              </a:r>
            </a:p>
          </p:txBody>
        </p:sp>
        <p:sp>
          <p:nvSpPr>
            <p:cNvPr id="128" name="Rectangle 127">
              <a:extLst>
                <a:ext uri="{FF2B5EF4-FFF2-40B4-BE49-F238E27FC236}">
                  <a16:creationId xmlns:a16="http://schemas.microsoft.com/office/drawing/2014/main" id="{AB944FEE-79AC-4BE9-8F37-8B809CE7F63D}"/>
                </a:ext>
              </a:extLst>
            </p:cNvPr>
            <p:cNvSpPr/>
            <p:nvPr/>
          </p:nvSpPr>
          <p:spPr bwMode="auto">
            <a:xfrm>
              <a:off x="6786920" y="2497594"/>
              <a:ext cx="4388183"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Free tools: Azure Migrate</a:t>
              </a:r>
            </a:p>
          </p:txBody>
        </p:sp>
        <p:grpSp>
          <p:nvGrpSpPr>
            <p:cNvPr id="129" name="dev testing" descr="dev testing">
              <a:extLst>
                <a:ext uri="{FF2B5EF4-FFF2-40B4-BE49-F238E27FC236}">
                  <a16:creationId xmlns:a16="http://schemas.microsoft.com/office/drawing/2014/main" id="{66327CA7-FEEB-4887-A517-873E0C1D6E0B}"/>
                </a:ext>
              </a:extLst>
            </p:cNvPr>
            <p:cNvGrpSpPr>
              <a:grpSpLocks noChangeAspect="1"/>
            </p:cNvGrpSpPr>
            <p:nvPr/>
          </p:nvGrpSpPr>
          <p:grpSpPr bwMode="auto">
            <a:xfrm>
              <a:off x="6793127" y="2757846"/>
              <a:ext cx="435074" cy="364938"/>
              <a:chOff x="448" y="808"/>
              <a:chExt cx="262" cy="235"/>
            </a:xfrm>
          </p:grpSpPr>
          <p:sp>
            <p:nvSpPr>
              <p:cNvPr id="141" name="AutoShape 3">
                <a:extLst>
                  <a:ext uri="{FF2B5EF4-FFF2-40B4-BE49-F238E27FC236}">
                    <a16:creationId xmlns:a16="http://schemas.microsoft.com/office/drawing/2014/main" id="{FFE11C55-AADB-44C8-AC37-81397F488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5">
                <a:extLst>
                  <a:ext uri="{FF2B5EF4-FFF2-40B4-BE49-F238E27FC236}">
                    <a16:creationId xmlns:a16="http://schemas.microsoft.com/office/drawing/2014/main" id="{9BE5B8BB-45B8-402B-9E2E-202D7A8C2F5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6">
                <a:extLst>
                  <a:ext uri="{FF2B5EF4-FFF2-40B4-BE49-F238E27FC236}">
                    <a16:creationId xmlns:a16="http://schemas.microsoft.com/office/drawing/2014/main" id="{B64B8368-E18D-4D38-B355-54FE8CECD9B0}"/>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7">
                <a:extLst>
                  <a:ext uri="{FF2B5EF4-FFF2-40B4-BE49-F238E27FC236}">
                    <a16:creationId xmlns:a16="http://schemas.microsoft.com/office/drawing/2014/main" id="{516589BA-F51E-4EF3-AA5B-C273C811EDB2}"/>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8">
                <a:extLst>
                  <a:ext uri="{FF2B5EF4-FFF2-40B4-BE49-F238E27FC236}">
                    <a16:creationId xmlns:a16="http://schemas.microsoft.com/office/drawing/2014/main" id="{27F80532-1E8C-42F0-BB9C-6C7D1A183D82}"/>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9">
                <a:extLst>
                  <a:ext uri="{FF2B5EF4-FFF2-40B4-BE49-F238E27FC236}">
                    <a16:creationId xmlns:a16="http://schemas.microsoft.com/office/drawing/2014/main" id="{89051D13-A9E5-4849-8BBF-93995B8037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0">
                <a:extLst>
                  <a:ext uri="{FF2B5EF4-FFF2-40B4-BE49-F238E27FC236}">
                    <a16:creationId xmlns:a16="http://schemas.microsoft.com/office/drawing/2014/main" id="{B5117FCC-2FE8-4DD2-A6C8-428399A686FC}"/>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1">
                <a:extLst>
                  <a:ext uri="{FF2B5EF4-FFF2-40B4-BE49-F238E27FC236}">
                    <a16:creationId xmlns:a16="http://schemas.microsoft.com/office/drawing/2014/main" id="{DCC5E819-2720-4C60-AAA5-7C2E61089116}"/>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2">
                <a:extLst>
                  <a:ext uri="{FF2B5EF4-FFF2-40B4-BE49-F238E27FC236}">
                    <a16:creationId xmlns:a16="http://schemas.microsoft.com/office/drawing/2014/main" id="{EB0BBE60-C08D-4B7B-97E8-C262A30775F0}"/>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3">
                <a:extLst>
                  <a:ext uri="{FF2B5EF4-FFF2-40B4-BE49-F238E27FC236}">
                    <a16:creationId xmlns:a16="http://schemas.microsoft.com/office/drawing/2014/main" id="{25CFD59F-A38D-494C-8037-C7DF9C0E5E52}"/>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4">
                <a:extLst>
                  <a:ext uri="{FF2B5EF4-FFF2-40B4-BE49-F238E27FC236}">
                    <a16:creationId xmlns:a16="http://schemas.microsoft.com/office/drawing/2014/main" id="{91540987-4B80-4254-9AFA-08E0BAA38EBA}"/>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
                <a:extLst>
                  <a:ext uri="{FF2B5EF4-FFF2-40B4-BE49-F238E27FC236}">
                    <a16:creationId xmlns:a16="http://schemas.microsoft.com/office/drawing/2014/main" id="{B0BD884D-950E-4548-A6CC-133557AA3C56}"/>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6">
                <a:extLst>
                  <a:ext uri="{FF2B5EF4-FFF2-40B4-BE49-F238E27FC236}">
                    <a16:creationId xmlns:a16="http://schemas.microsoft.com/office/drawing/2014/main" id="{8F8B0279-B86A-4FA7-83F6-CDBFB505F19E}"/>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0" name="modular 1" descr="modular">
              <a:extLst>
                <a:ext uri="{FF2B5EF4-FFF2-40B4-BE49-F238E27FC236}">
                  <a16:creationId xmlns:a16="http://schemas.microsoft.com/office/drawing/2014/main" id="{7C8FD92D-57C4-4D50-99EB-74D6804E0573}"/>
                </a:ext>
              </a:extLst>
            </p:cNvPr>
            <p:cNvGrpSpPr/>
            <p:nvPr/>
          </p:nvGrpSpPr>
          <p:grpSpPr>
            <a:xfrm>
              <a:off x="2497822" y="2745127"/>
              <a:ext cx="417438" cy="390376"/>
              <a:chOff x="3557434" y="2181241"/>
              <a:chExt cx="406193" cy="406193"/>
            </a:xfrm>
          </p:grpSpPr>
          <p:sp>
            <p:nvSpPr>
              <p:cNvPr id="131" name="Rectangle 458">
                <a:extLst>
                  <a:ext uri="{FF2B5EF4-FFF2-40B4-BE49-F238E27FC236}">
                    <a16:creationId xmlns:a16="http://schemas.microsoft.com/office/drawing/2014/main" id="{6C900AD9-B964-40DD-A1EF-D4D23F84EE8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459">
                <a:extLst>
                  <a:ext uri="{FF2B5EF4-FFF2-40B4-BE49-F238E27FC236}">
                    <a16:creationId xmlns:a16="http://schemas.microsoft.com/office/drawing/2014/main" id="{B33F1DFE-42FA-4BA7-B884-32F9981E09E6}"/>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460">
                <a:extLst>
                  <a:ext uri="{FF2B5EF4-FFF2-40B4-BE49-F238E27FC236}">
                    <a16:creationId xmlns:a16="http://schemas.microsoft.com/office/drawing/2014/main" id="{BCC57F00-1C17-4BAC-8EF0-E9CE6B0EEDBF}"/>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461">
                <a:extLst>
                  <a:ext uri="{FF2B5EF4-FFF2-40B4-BE49-F238E27FC236}">
                    <a16:creationId xmlns:a16="http://schemas.microsoft.com/office/drawing/2014/main" id="{F910D024-CA69-4549-B518-217B0DCD8953}"/>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462">
                <a:extLst>
                  <a:ext uri="{FF2B5EF4-FFF2-40B4-BE49-F238E27FC236}">
                    <a16:creationId xmlns:a16="http://schemas.microsoft.com/office/drawing/2014/main" id="{4C1BAE72-45BE-45B3-AA8B-E9088334BB5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463">
                <a:extLst>
                  <a:ext uri="{FF2B5EF4-FFF2-40B4-BE49-F238E27FC236}">
                    <a16:creationId xmlns:a16="http://schemas.microsoft.com/office/drawing/2014/main" id="{B86B426D-216A-487C-BCB7-6B078E754070}"/>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464">
                <a:extLst>
                  <a:ext uri="{FF2B5EF4-FFF2-40B4-BE49-F238E27FC236}">
                    <a16:creationId xmlns:a16="http://schemas.microsoft.com/office/drawing/2014/main" id="{33D5BF1B-9F01-446B-BFAE-6EF00B624841}"/>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465">
                <a:extLst>
                  <a:ext uri="{FF2B5EF4-FFF2-40B4-BE49-F238E27FC236}">
                    <a16:creationId xmlns:a16="http://schemas.microsoft.com/office/drawing/2014/main" id="{B271D1D5-A632-40F1-9A8F-0CC2143A2CC9}"/>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4" name="Group 153">
            <a:extLst>
              <a:ext uri="{FF2B5EF4-FFF2-40B4-BE49-F238E27FC236}">
                <a16:creationId xmlns:a16="http://schemas.microsoft.com/office/drawing/2014/main" id="{EE93242A-7D1F-401A-8BD6-CBDBA7BF3786}"/>
              </a:ext>
            </a:extLst>
          </p:cNvPr>
          <p:cNvGrpSpPr/>
          <p:nvPr/>
        </p:nvGrpSpPr>
        <p:grpSpPr>
          <a:xfrm>
            <a:off x="2133838" y="3291984"/>
            <a:ext cx="8688190" cy="885316"/>
            <a:chOff x="2453763" y="3372946"/>
            <a:chExt cx="8689422" cy="885441"/>
          </a:xfrm>
        </p:grpSpPr>
        <p:sp>
          <p:nvSpPr>
            <p:cNvPr id="155" name="Rectangle 154">
              <a:extLst>
                <a:ext uri="{FF2B5EF4-FFF2-40B4-BE49-F238E27FC236}">
                  <a16:creationId xmlns:a16="http://schemas.microsoft.com/office/drawing/2014/main" id="{B7914293-D635-44B3-A0AD-0E07653D64F1}"/>
                </a:ext>
              </a:extLst>
            </p:cNvPr>
            <p:cNvSpPr/>
            <p:nvPr/>
          </p:nvSpPr>
          <p:spPr bwMode="auto">
            <a:xfrm>
              <a:off x="2453763" y="3372946"/>
              <a:ext cx="3878407"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Cost-effective offers &amp; incentives</a:t>
              </a:r>
            </a:p>
          </p:txBody>
        </p:sp>
        <p:sp>
          <p:nvSpPr>
            <p:cNvPr id="156" name="Rectangle 155">
              <a:extLst>
                <a:ext uri="{FF2B5EF4-FFF2-40B4-BE49-F238E27FC236}">
                  <a16:creationId xmlns:a16="http://schemas.microsoft.com/office/drawing/2014/main" id="{71F6984E-DB2E-40B1-915E-2D2D01C3456A}"/>
                </a:ext>
              </a:extLst>
            </p:cNvPr>
            <p:cNvSpPr/>
            <p:nvPr/>
          </p:nvSpPr>
          <p:spPr bwMode="auto">
            <a:xfrm>
              <a:off x="6786921" y="3372946"/>
              <a:ext cx="4356264"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ts val="0"/>
                </a:spcBef>
                <a:spcAft>
                  <a:spcPts val="40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In-depth assistance from FastTrack for Azure engineers</a:t>
              </a:r>
            </a:p>
          </p:txBody>
        </p:sp>
        <p:grpSp>
          <p:nvGrpSpPr>
            <p:cNvPr id="157" name="Group 156">
              <a:extLst>
                <a:ext uri="{FF2B5EF4-FFF2-40B4-BE49-F238E27FC236}">
                  <a16:creationId xmlns:a16="http://schemas.microsoft.com/office/drawing/2014/main" id="{BE84BA97-5DCA-4CEC-B879-43B77FC41EF2}"/>
                </a:ext>
              </a:extLst>
            </p:cNvPr>
            <p:cNvGrpSpPr/>
            <p:nvPr/>
          </p:nvGrpSpPr>
          <p:grpSpPr>
            <a:xfrm>
              <a:off x="2457510" y="3564664"/>
              <a:ext cx="498062" cy="502004"/>
              <a:chOff x="9021415" y="2468324"/>
              <a:chExt cx="836453" cy="831199"/>
            </a:xfrm>
          </p:grpSpPr>
          <p:grpSp>
            <p:nvGrpSpPr>
              <p:cNvPr id="203" name="Group 202">
                <a:extLst>
                  <a:ext uri="{FF2B5EF4-FFF2-40B4-BE49-F238E27FC236}">
                    <a16:creationId xmlns:a16="http://schemas.microsoft.com/office/drawing/2014/main" id="{B04768E7-B7DB-4372-9B27-D3E566F0B1F7}"/>
                  </a:ext>
                </a:extLst>
              </p:cNvPr>
              <p:cNvGrpSpPr/>
              <p:nvPr/>
            </p:nvGrpSpPr>
            <p:grpSpPr>
              <a:xfrm flipH="1">
                <a:off x="9021415" y="2468324"/>
                <a:ext cx="836453" cy="831199"/>
                <a:chOff x="9021415" y="2468324"/>
                <a:chExt cx="836453" cy="831199"/>
              </a:xfrm>
            </p:grpSpPr>
            <p:sp>
              <p:nvSpPr>
                <p:cNvPr id="205" name="Freeform: Shape 204">
                  <a:extLst>
                    <a:ext uri="{FF2B5EF4-FFF2-40B4-BE49-F238E27FC236}">
                      <a16:creationId xmlns:a16="http://schemas.microsoft.com/office/drawing/2014/main" id="{547E8123-F4A6-4400-87AA-35908E88D021}"/>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F7DF12C8-8E31-4CF3-9F66-7CAAED4443E8}"/>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6E30F4E5-DD2A-4CDC-89FA-2E56547CE205}"/>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1B5775A1-0843-45C2-887E-BC69CD776C82}"/>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4" name="Freeform: Shape 203">
                <a:extLst>
                  <a:ext uri="{FF2B5EF4-FFF2-40B4-BE49-F238E27FC236}">
                    <a16:creationId xmlns:a16="http://schemas.microsoft.com/office/drawing/2014/main" id="{BE2400B8-AF5C-4C4F-9A3D-75A30C4EE3A9}"/>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8" name="extend" descr="extend, connect, datacenters">
              <a:extLst>
                <a:ext uri="{FF2B5EF4-FFF2-40B4-BE49-F238E27FC236}">
                  <a16:creationId xmlns:a16="http://schemas.microsoft.com/office/drawing/2014/main" id="{EF434BE4-33DC-4D1D-A3F7-F3693DAB1FCD}"/>
                </a:ext>
              </a:extLst>
            </p:cNvPr>
            <p:cNvGrpSpPr>
              <a:grpSpLocks noChangeAspect="1"/>
            </p:cNvGrpSpPr>
            <p:nvPr/>
          </p:nvGrpSpPr>
          <p:grpSpPr bwMode="auto">
            <a:xfrm>
              <a:off x="6752361" y="3574108"/>
              <a:ext cx="516606" cy="483118"/>
              <a:chOff x="1633" y="784"/>
              <a:chExt cx="280" cy="280"/>
            </a:xfrm>
          </p:grpSpPr>
          <p:sp>
            <p:nvSpPr>
              <p:cNvPr id="159" name="Rectangle 18">
                <a:extLst>
                  <a:ext uri="{FF2B5EF4-FFF2-40B4-BE49-F238E27FC236}">
                    <a16:creationId xmlns:a16="http://schemas.microsoft.com/office/drawing/2014/main" id="{39F5CF7F-A1FF-4B1D-8AF4-56234A32867A}"/>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9">
                <a:extLst>
                  <a:ext uri="{FF2B5EF4-FFF2-40B4-BE49-F238E27FC236}">
                    <a16:creationId xmlns:a16="http://schemas.microsoft.com/office/drawing/2014/main" id="{0B1DACF3-BAC1-4440-9D81-237E6F1BBB00}"/>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20">
                <a:extLst>
                  <a:ext uri="{FF2B5EF4-FFF2-40B4-BE49-F238E27FC236}">
                    <a16:creationId xmlns:a16="http://schemas.microsoft.com/office/drawing/2014/main" id="{46AC486F-5D76-4C33-BB68-241425D4E2D8}"/>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21">
                <a:extLst>
                  <a:ext uri="{FF2B5EF4-FFF2-40B4-BE49-F238E27FC236}">
                    <a16:creationId xmlns:a16="http://schemas.microsoft.com/office/drawing/2014/main" id="{5B152662-25AF-4D9B-B085-83F52A511EF1}"/>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22">
                <a:extLst>
                  <a:ext uri="{FF2B5EF4-FFF2-40B4-BE49-F238E27FC236}">
                    <a16:creationId xmlns:a16="http://schemas.microsoft.com/office/drawing/2014/main" id="{5FA998AA-3361-4DBD-98FE-748E6247D681}"/>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23">
                <a:extLst>
                  <a:ext uri="{FF2B5EF4-FFF2-40B4-BE49-F238E27FC236}">
                    <a16:creationId xmlns:a16="http://schemas.microsoft.com/office/drawing/2014/main" id="{35FFC653-CE7C-4395-B883-ABA559EDD70A}"/>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24">
                <a:extLst>
                  <a:ext uri="{FF2B5EF4-FFF2-40B4-BE49-F238E27FC236}">
                    <a16:creationId xmlns:a16="http://schemas.microsoft.com/office/drawing/2014/main" id="{4D07F4CC-4573-4103-8C2D-8359F5706617}"/>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25">
                <a:extLst>
                  <a:ext uri="{FF2B5EF4-FFF2-40B4-BE49-F238E27FC236}">
                    <a16:creationId xmlns:a16="http://schemas.microsoft.com/office/drawing/2014/main" id="{AA8EF394-01DD-4CBD-AC1A-B85F5853FB55}"/>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26">
                <a:extLst>
                  <a:ext uri="{FF2B5EF4-FFF2-40B4-BE49-F238E27FC236}">
                    <a16:creationId xmlns:a16="http://schemas.microsoft.com/office/drawing/2014/main" id="{90809533-B803-4FEB-8F2B-590599087141}"/>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Oval 27">
                <a:extLst>
                  <a:ext uri="{FF2B5EF4-FFF2-40B4-BE49-F238E27FC236}">
                    <a16:creationId xmlns:a16="http://schemas.microsoft.com/office/drawing/2014/main" id="{CD775606-8F41-4B94-B3C9-00A508E17A8D}"/>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28">
                <a:extLst>
                  <a:ext uri="{FF2B5EF4-FFF2-40B4-BE49-F238E27FC236}">
                    <a16:creationId xmlns:a16="http://schemas.microsoft.com/office/drawing/2014/main" id="{90BCB28E-BA20-41B1-9EFE-94A29EF2D5B2}"/>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29">
                <a:extLst>
                  <a:ext uri="{FF2B5EF4-FFF2-40B4-BE49-F238E27FC236}">
                    <a16:creationId xmlns:a16="http://schemas.microsoft.com/office/drawing/2014/main" id="{A31F538A-478D-4081-8295-D0C5479B13E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Rectangle 30">
                <a:extLst>
                  <a:ext uri="{FF2B5EF4-FFF2-40B4-BE49-F238E27FC236}">
                    <a16:creationId xmlns:a16="http://schemas.microsoft.com/office/drawing/2014/main" id="{F53F973D-06BC-48C5-A371-1BCFE6B6D18D}"/>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31">
                <a:extLst>
                  <a:ext uri="{FF2B5EF4-FFF2-40B4-BE49-F238E27FC236}">
                    <a16:creationId xmlns:a16="http://schemas.microsoft.com/office/drawing/2014/main" id="{A443096F-9751-49DE-B3B6-BDF356E52DD1}"/>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Oval 32">
                <a:extLst>
                  <a:ext uri="{FF2B5EF4-FFF2-40B4-BE49-F238E27FC236}">
                    <a16:creationId xmlns:a16="http://schemas.microsoft.com/office/drawing/2014/main" id="{9A999C5E-A75E-402C-ACB3-5DD7B2ECED6B}"/>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Oval 33">
                <a:extLst>
                  <a:ext uri="{FF2B5EF4-FFF2-40B4-BE49-F238E27FC236}">
                    <a16:creationId xmlns:a16="http://schemas.microsoft.com/office/drawing/2014/main" id="{60AA72A4-34A6-443D-9B34-6936B870AF0F}"/>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34">
                <a:extLst>
                  <a:ext uri="{FF2B5EF4-FFF2-40B4-BE49-F238E27FC236}">
                    <a16:creationId xmlns:a16="http://schemas.microsoft.com/office/drawing/2014/main" id="{4EBBBF04-1B74-4D32-84F6-4B89E6502E37}"/>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35">
                <a:extLst>
                  <a:ext uri="{FF2B5EF4-FFF2-40B4-BE49-F238E27FC236}">
                    <a16:creationId xmlns:a16="http://schemas.microsoft.com/office/drawing/2014/main" id="{10ED214E-9EC6-42ED-AE2D-9A862374AB14}"/>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Rectangle 36">
                <a:extLst>
                  <a:ext uri="{FF2B5EF4-FFF2-40B4-BE49-F238E27FC236}">
                    <a16:creationId xmlns:a16="http://schemas.microsoft.com/office/drawing/2014/main" id="{8128D719-1147-4830-8675-78B8B8666C79}"/>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09" name="Group 208">
            <a:extLst>
              <a:ext uri="{FF2B5EF4-FFF2-40B4-BE49-F238E27FC236}">
                <a16:creationId xmlns:a16="http://schemas.microsoft.com/office/drawing/2014/main" id="{2DA1BFC0-D60D-4CE7-BAC6-9E2D7913E5DB}"/>
              </a:ext>
            </a:extLst>
          </p:cNvPr>
          <p:cNvGrpSpPr/>
          <p:nvPr/>
        </p:nvGrpSpPr>
        <p:grpSpPr>
          <a:xfrm>
            <a:off x="2133838" y="4167212"/>
            <a:ext cx="8002323" cy="885316"/>
            <a:chOff x="2453763" y="4248298"/>
            <a:chExt cx="8003458" cy="885441"/>
          </a:xfrm>
        </p:grpSpPr>
        <p:sp>
          <p:nvSpPr>
            <p:cNvPr id="210" name="Rectangle 209">
              <a:extLst>
                <a:ext uri="{FF2B5EF4-FFF2-40B4-BE49-F238E27FC236}">
                  <a16:creationId xmlns:a16="http://schemas.microsoft.com/office/drawing/2014/main" id="{4BF4A431-566B-433F-8974-B840E6D16606}"/>
                </a:ext>
              </a:extLst>
            </p:cNvPr>
            <p:cNvSpPr/>
            <p:nvPr/>
          </p:nvSpPr>
          <p:spPr bwMode="auto">
            <a:xfrm>
              <a:off x="2453763" y="4248298"/>
              <a:ext cx="3843848"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Technical skill building  </a:t>
              </a:r>
            </a:p>
          </p:txBody>
        </p:sp>
        <p:sp>
          <p:nvSpPr>
            <p:cNvPr id="212" name="Rectangle 211">
              <a:extLst>
                <a:ext uri="{FF2B5EF4-FFF2-40B4-BE49-F238E27FC236}">
                  <a16:creationId xmlns:a16="http://schemas.microsoft.com/office/drawing/2014/main" id="{80EFC64A-2D90-4EA9-8623-2BC0D2FA0F4B}"/>
                </a:ext>
              </a:extLst>
            </p:cNvPr>
            <p:cNvSpPr/>
            <p:nvPr/>
          </p:nvSpPr>
          <p:spPr bwMode="auto">
            <a:xfrm>
              <a:off x="6786921" y="4248298"/>
              <a:ext cx="3670300"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Expert help from specialized partners</a:t>
              </a:r>
            </a:p>
          </p:txBody>
        </p:sp>
        <p:grpSp>
          <p:nvGrpSpPr>
            <p:cNvPr id="213" name="evolve" descr="evolve">
              <a:extLst>
                <a:ext uri="{FF2B5EF4-FFF2-40B4-BE49-F238E27FC236}">
                  <a16:creationId xmlns:a16="http://schemas.microsoft.com/office/drawing/2014/main" id="{C4339322-8209-4B6C-8730-6E86404E2F9B}"/>
                </a:ext>
              </a:extLst>
            </p:cNvPr>
            <p:cNvGrpSpPr/>
            <p:nvPr/>
          </p:nvGrpSpPr>
          <p:grpSpPr>
            <a:xfrm>
              <a:off x="2487293" y="4484257"/>
              <a:ext cx="438496" cy="413522"/>
              <a:chOff x="748620" y="3040242"/>
              <a:chExt cx="415510" cy="419004"/>
            </a:xfrm>
          </p:grpSpPr>
          <p:sp>
            <p:nvSpPr>
              <p:cNvPr id="223" name="Freeform: Shape 222">
                <a:extLst>
                  <a:ext uri="{FF2B5EF4-FFF2-40B4-BE49-F238E27FC236}">
                    <a16:creationId xmlns:a16="http://schemas.microsoft.com/office/drawing/2014/main" id="{39731D87-EF8F-4D84-94D5-6D1D8F565014}"/>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DD17B6A8-D2A6-4C53-BF36-E4C4454CA307}"/>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4A1FCC6-E31D-4A13-8AD4-284CF052C863}"/>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4" name="Group 213">
              <a:extLst>
                <a:ext uri="{FF2B5EF4-FFF2-40B4-BE49-F238E27FC236}">
                  <a16:creationId xmlns:a16="http://schemas.microsoft.com/office/drawing/2014/main" id="{52DDA35E-9E25-4542-8F63-B1F4DBDC3D08}"/>
                </a:ext>
              </a:extLst>
            </p:cNvPr>
            <p:cNvGrpSpPr/>
            <p:nvPr/>
          </p:nvGrpSpPr>
          <p:grpSpPr>
            <a:xfrm>
              <a:off x="6767963" y="4504105"/>
              <a:ext cx="485402" cy="373826"/>
              <a:chOff x="9129142" y="4231699"/>
              <a:chExt cx="524769" cy="450130"/>
            </a:xfrm>
          </p:grpSpPr>
          <p:grpSp>
            <p:nvGrpSpPr>
              <p:cNvPr id="215" name="management at scale" descr="management at scale">
                <a:extLst>
                  <a:ext uri="{FF2B5EF4-FFF2-40B4-BE49-F238E27FC236}">
                    <a16:creationId xmlns:a16="http://schemas.microsoft.com/office/drawing/2014/main" id="{E5269333-9614-4359-9270-92CCED52E5ED}"/>
                  </a:ext>
                </a:extLst>
              </p:cNvPr>
              <p:cNvGrpSpPr>
                <a:grpSpLocks noChangeAspect="1"/>
              </p:cNvGrpSpPr>
              <p:nvPr/>
            </p:nvGrpSpPr>
            <p:grpSpPr bwMode="auto">
              <a:xfrm flipH="1" flipV="1">
                <a:off x="9257032" y="4231699"/>
                <a:ext cx="396879" cy="401633"/>
                <a:chOff x="2844" y="774"/>
                <a:chExt cx="250" cy="253"/>
              </a:xfrm>
            </p:grpSpPr>
            <p:sp>
              <p:nvSpPr>
                <p:cNvPr id="219" name="AutoShape 27">
                  <a:extLst>
                    <a:ext uri="{FF2B5EF4-FFF2-40B4-BE49-F238E27FC236}">
                      <a16:creationId xmlns:a16="http://schemas.microsoft.com/office/drawing/2014/main" id="{C9943D24-9089-4928-A682-BA965338378F}"/>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1E350BA4-CA20-4EB8-81C1-D538CB05872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58A1322D-AB9A-419F-BCA4-6A2C1455B82E}"/>
                    </a:ext>
                  </a:extLst>
                </p:cNvPr>
                <p:cNvSpPr>
                  <a:spLocks/>
                </p:cNvSpPr>
                <p:nvPr/>
              </p:nvSpPr>
              <p:spPr bwMode="auto">
                <a:xfrm>
                  <a:off x="2946" y="970"/>
                  <a:ext cx="50"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83DC83D5-024E-40D2-9EE0-8D5530E55DA6}"/>
                    </a:ext>
                  </a:extLst>
                </p:cNvPr>
                <p:cNvSpPr>
                  <a:spLocks/>
                </p:cNvSpPr>
                <p:nvPr/>
              </p:nvSpPr>
              <p:spPr bwMode="auto">
                <a:xfrm>
                  <a:off x="2849" y="872"/>
                  <a:ext cx="50"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6" name="person" descr="person">
                <a:extLst>
                  <a:ext uri="{FF2B5EF4-FFF2-40B4-BE49-F238E27FC236}">
                    <a16:creationId xmlns:a16="http://schemas.microsoft.com/office/drawing/2014/main" id="{348196ED-D057-489D-893D-CA05D795F90D}"/>
                  </a:ext>
                </a:extLst>
              </p:cNvPr>
              <p:cNvGrpSpPr/>
              <p:nvPr/>
            </p:nvGrpSpPr>
            <p:grpSpPr>
              <a:xfrm>
                <a:off x="9129142" y="4339601"/>
                <a:ext cx="271706" cy="342228"/>
                <a:chOff x="5522452" y="3368919"/>
                <a:chExt cx="224223" cy="282423"/>
              </a:xfrm>
            </p:grpSpPr>
            <p:sp>
              <p:nvSpPr>
                <p:cNvPr id="217" name="Freeform: Shape 216">
                  <a:extLst>
                    <a:ext uri="{FF2B5EF4-FFF2-40B4-BE49-F238E27FC236}">
                      <a16:creationId xmlns:a16="http://schemas.microsoft.com/office/drawing/2014/main" id="{256F4B7B-953E-4F12-BE78-4E1BB8E8F558}"/>
                    </a:ext>
                  </a:extLst>
                </p:cNvPr>
                <p:cNvSpPr/>
                <p:nvPr/>
              </p:nvSpPr>
              <p:spPr>
                <a:xfrm>
                  <a:off x="5573067" y="3368919"/>
                  <a:ext cx="121859"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5AF9C0BD-1134-4D3B-8F7C-6768E9BE999D}"/>
                    </a:ext>
                  </a:extLst>
                </p:cNvPr>
                <p:cNvSpPr/>
                <p:nvPr/>
              </p:nvSpPr>
              <p:spPr>
                <a:xfrm>
                  <a:off x="5522452" y="3519435"/>
                  <a:ext cx="224223"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26" name="Rectangle 225">
            <a:extLst>
              <a:ext uri="{FF2B5EF4-FFF2-40B4-BE49-F238E27FC236}">
                <a16:creationId xmlns:a16="http://schemas.microsoft.com/office/drawing/2014/main" id="{A2431A30-A58B-46CF-BA97-D87A18F57645}"/>
              </a:ext>
            </a:extLst>
          </p:cNvPr>
          <p:cNvSpPr/>
          <p:nvPr/>
        </p:nvSpPr>
        <p:spPr bwMode="auto">
          <a:xfrm>
            <a:off x="1535199" y="2306773"/>
            <a:ext cx="9318742" cy="2907493"/>
          </a:xfrm>
          <a:prstGeom prst="rect">
            <a:avLst/>
          </a:prstGeom>
          <a:no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821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1.45833E-6 -4.07407E-6 L 1.45833E-6 0.01899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4.375E-6 -4.44444E-6 L 4.375E-6 0.01899 " pathEditMode="relative" rAng="0" ptsTypes="AA">
                                      <p:cBhvr>
                                        <p:cTn id="14" dur="700" spd="-100000" fill="hold"/>
                                        <p:tgtEl>
                                          <p:spTgt spid="111"/>
                                        </p:tgtEl>
                                        <p:attrNameLst>
                                          <p:attrName>ppt_x</p:attrName>
                                          <p:attrName>ppt_y</p:attrName>
                                        </p:attrNameLst>
                                      </p:cBhvr>
                                      <p:rCtr x="0" y="949"/>
                                    </p:animMotion>
                                  </p:childTnLst>
                                </p:cTn>
                              </p:par>
                              <p:par>
                                <p:cTn id="15" presetID="10" presetClass="entr" presetSubtype="0" fill="hold" nodeType="withEffect">
                                  <p:stCondLst>
                                    <p:cond delay="10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42" presetClass="path" presetSubtype="0" decel="100000" fill="hold" nodeType="withEffect">
                                  <p:stCondLst>
                                    <p:cond delay="100"/>
                                  </p:stCondLst>
                                  <p:childTnLst>
                                    <p:animMotion origin="layout" path="M -3.33333E-6 -4.44444E-6 L -3.33333E-6 0.03542 " pathEditMode="relative" rAng="0" ptsTypes="AA">
                                      <p:cBhvr>
                                        <p:cTn id="19" dur="500" spd="-100000" fill="hold"/>
                                        <p:tgtEl>
                                          <p:spTgt spid="126"/>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54"/>
                                        </p:tgtEl>
                                        <p:attrNameLst>
                                          <p:attrName>style.visibility</p:attrName>
                                        </p:attrNameLst>
                                      </p:cBhvr>
                                      <p:to>
                                        <p:strVal val="visible"/>
                                      </p:to>
                                    </p:set>
                                    <p:animEffect transition="in" filter="fade">
                                      <p:cBhvr>
                                        <p:cTn id="22" dur="500"/>
                                        <p:tgtEl>
                                          <p:spTgt spid="154"/>
                                        </p:tgtEl>
                                      </p:cBhvr>
                                    </p:animEffect>
                                  </p:childTnLst>
                                </p:cTn>
                              </p:par>
                              <p:par>
                                <p:cTn id="23" presetID="42" presetClass="path" presetSubtype="0" decel="100000" fill="hold" nodeType="withEffect">
                                  <p:stCondLst>
                                    <p:cond delay="200"/>
                                  </p:stCondLst>
                                  <p:childTnLst>
                                    <p:animMotion origin="layout" path="M -1.25E-6 -2.22222E-6 L -1.25E-6 0.03542 " pathEditMode="relative" rAng="0" ptsTypes="AA">
                                      <p:cBhvr>
                                        <p:cTn id="24" dur="500" spd="-100000" fill="hold"/>
                                        <p:tgtEl>
                                          <p:spTgt spid="154"/>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209"/>
                                        </p:tgtEl>
                                        <p:attrNameLst>
                                          <p:attrName>style.visibility</p:attrName>
                                        </p:attrNameLst>
                                      </p:cBhvr>
                                      <p:to>
                                        <p:strVal val="visible"/>
                                      </p:to>
                                    </p:set>
                                    <p:animEffect transition="in" filter="fade">
                                      <p:cBhvr>
                                        <p:cTn id="27" dur="500"/>
                                        <p:tgtEl>
                                          <p:spTgt spid="209"/>
                                        </p:tgtEl>
                                      </p:cBhvr>
                                    </p:animEffect>
                                  </p:childTnLst>
                                </p:cTn>
                              </p:par>
                              <p:par>
                                <p:cTn id="28" presetID="42" presetClass="path" presetSubtype="0" decel="100000" fill="hold" nodeType="withEffect">
                                  <p:stCondLst>
                                    <p:cond delay="300"/>
                                  </p:stCondLst>
                                  <p:childTnLst>
                                    <p:animMotion origin="layout" path="M 3.75E-6 1.48148E-6 L 3.75E-6 0.03542 " pathEditMode="relative" rAng="0" ptsTypes="AA">
                                      <p:cBhvr>
                                        <p:cTn id="29" dur="500" spd="-100000" fill="hold"/>
                                        <p:tgtEl>
                                          <p:spTgt spid="20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Picture 52">
            <a:extLst>
              <a:ext uri="{FF2B5EF4-FFF2-40B4-BE49-F238E27FC236}">
                <a16:creationId xmlns:a16="http://schemas.microsoft.com/office/drawing/2014/main" id="{BC2D6908-E74F-4B38-9189-15A85FF943A1}"/>
              </a:ext>
            </a:extLst>
          </p:cNvPr>
          <p:cNvGrpSpPr/>
          <p:nvPr/>
        </p:nvGrpSpPr>
        <p:grpSpPr>
          <a:xfrm>
            <a:off x="563369" y="2526262"/>
            <a:ext cx="2786146" cy="1801860"/>
            <a:chOff x="2653753" y="2591824"/>
            <a:chExt cx="1624919" cy="1033449"/>
          </a:xfrm>
        </p:grpSpPr>
        <p:sp>
          <p:nvSpPr>
            <p:cNvPr id="7" name="Freeform: Shape 6">
              <a:extLst>
                <a:ext uri="{FF2B5EF4-FFF2-40B4-BE49-F238E27FC236}">
                  <a16:creationId xmlns:a16="http://schemas.microsoft.com/office/drawing/2014/main" id="{6B4F1E27-55E8-4767-AEA2-4ED36A9ECED7}"/>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6C34CD08-9CD1-4719-82E1-6AF09487A628}"/>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1501B19-A885-47B0-9548-46AA1AEF1E2F}"/>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D0C2D10-2E9C-40CF-B4E5-996BECA922CE}"/>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D0DB9D7C-E0D0-42AD-989B-258787D676D2}"/>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F9BF7D3C-0ABD-4850-BFE4-AACF3F1DBBAF}"/>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4" name="Title 13">
            <a:extLst>
              <a:ext uri="{FF2B5EF4-FFF2-40B4-BE49-F238E27FC236}">
                <a16:creationId xmlns:a16="http://schemas.microsoft.com/office/drawing/2014/main" id="{D673A490-180D-4ADF-BE30-6E8EEF298383}"/>
              </a:ext>
            </a:extLst>
          </p:cNvPr>
          <p:cNvSpPr>
            <a:spLocks noGrp="1"/>
          </p:cNvSpPr>
          <p:nvPr>
            <p:ph type="title"/>
          </p:nvPr>
        </p:nvSpPr>
        <p:spPr/>
        <p:txBody>
          <a:bodyPr/>
          <a:lstStyle/>
          <a:p>
            <a:r>
              <a:rPr lang="en-US">
                <a:solidFill>
                  <a:schemeClr val="accent3"/>
                </a:solidFill>
              </a:rPr>
              <a:t>Azure Migrate</a:t>
            </a:r>
            <a:br>
              <a:rPr lang="en-US"/>
            </a:br>
            <a:r>
              <a:rPr lang="en-US" sz="2400">
                <a:solidFill>
                  <a:schemeClr val="bg1"/>
                </a:solidFill>
                <a:latin typeface="+mn-lt"/>
              </a:rPr>
              <a:t>A central hub for datacenter migration</a:t>
            </a:r>
            <a:endParaRPr lang="en-US">
              <a:solidFill>
                <a:schemeClr val="bg1"/>
              </a:solidFill>
              <a:cs typeface="Segoe UI Semibold"/>
            </a:endParaRPr>
          </a:p>
        </p:txBody>
      </p:sp>
      <p:sp>
        <p:nvSpPr>
          <p:cNvPr id="2" name="TextBox 1">
            <a:extLst>
              <a:ext uri="{FF2B5EF4-FFF2-40B4-BE49-F238E27FC236}">
                <a16:creationId xmlns:a16="http://schemas.microsoft.com/office/drawing/2014/main" id="{F2BA0A52-1647-4A7D-BCC7-E2CD914CC9A8}"/>
              </a:ext>
            </a:extLst>
          </p:cNvPr>
          <p:cNvSpPr txBox="1"/>
          <p:nvPr/>
        </p:nvSpPr>
        <p:spPr>
          <a:xfrm>
            <a:off x="896857" y="4452659"/>
            <a:ext cx="2169505" cy="461665"/>
          </a:xfrm>
          <a:prstGeom prst="rect">
            <a:avLst/>
          </a:prstGeom>
          <a:noFill/>
        </p:spPr>
        <p:txBody>
          <a:bodyPr wrap="non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Azure Migrate</a:t>
            </a:r>
          </a:p>
        </p:txBody>
      </p:sp>
      <p:sp>
        <p:nvSpPr>
          <p:cNvPr id="59" name="Rectangle 58">
            <a:extLst>
              <a:ext uri="{FF2B5EF4-FFF2-40B4-BE49-F238E27FC236}">
                <a16:creationId xmlns:a16="http://schemas.microsoft.com/office/drawing/2014/main" id="{53261FE1-0C0A-4903-A5A0-DE56D98FB1FB}"/>
              </a:ext>
            </a:extLst>
          </p:cNvPr>
          <p:cNvSpPr/>
          <p:nvPr/>
        </p:nvSpPr>
        <p:spPr>
          <a:xfrm>
            <a:off x="4073852" y="2417111"/>
            <a:ext cx="1678406" cy="646331"/>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Multiple scenarios </a:t>
            </a:r>
          </a:p>
        </p:txBody>
      </p:sp>
      <p:sp>
        <p:nvSpPr>
          <p:cNvPr id="21" name="Rectangle 20">
            <a:extLst>
              <a:ext uri="{FF2B5EF4-FFF2-40B4-BE49-F238E27FC236}">
                <a16:creationId xmlns:a16="http://schemas.microsoft.com/office/drawing/2014/main" id="{B37D4635-2E18-9948-B149-B0B5542AFC4C}"/>
              </a:ext>
            </a:extLst>
          </p:cNvPr>
          <p:cNvSpPr/>
          <p:nvPr/>
        </p:nvSpPr>
        <p:spPr>
          <a:xfrm>
            <a:off x="5752258" y="2443036"/>
            <a:ext cx="5886934" cy="594481"/>
          </a:xfrm>
          <a:prstGeom prst="rect">
            <a:avLst/>
          </a:prstGeom>
        </p:spPr>
        <p:txBody>
          <a:bodyPr wrap="square" anchor="ctr">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solidFill>
                    <a:prstClr val="white"/>
                  </a:solidFill>
                </a:ln>
                <a:solidFill>
                  <a:prstClr val="white"/>
                </a:solidFill>
                <a:effectLst/>
                <a:uLnTx/>
                <a:uFillTx/>
                <a:latin typeface="Segoe UI"/>
                <a:ea typeface="+mn-ea"/>
                <a:cs typeface="Segoe UI" panose="020B0502040204020203" pitchFamily="34" charset="0"/>
              </a:rPr>
              <a:t>Migrate Windows and Linux Servers, Databases, Data, Web Applications and Virtual Desktops </a:t>
            </a:r>
          </a:p>
        </p:txBody>
      </p:sp>
      <p:grpSp>
        <p:nvGrpSpPr>
          <p:cNvPr id="4" name="Group 3">
            <a:extLst>
              <a:ext uri="{FF2B5EF4-FFF2-40B4-BE49-F238E27FC236}">
                <a16:creationId xmlns:a16="http://schemas.microsoft.com/office/drawing/2014/main" id="{BFF0D70D-5A85-4DA1-AFB8-EEFF7A852D34}"/>
              </a:ext>
            </a:extLst>
          </p:cNvPr>
          <p:cNvGrpSpPr/>
          <p:nvPr/>
        </p:nvGrpSpPr>
        <p:grpSpPr>
          <a:xfrm>
            <a:off x="3675342" y="2586608"/>
            <a:ext cx="307338" cy="307336"/>
            <a:chOff x="3504672" y="2212396"/>
            <a:chExt cx="601768" cy="601764"/>
          </a:xfrm>
        </p:grpSpPr>
        <p:sp>
          <p:nvSpPr>
            <p:cNvPr id="60" name="Oval 59">
              <a:extLst>
                <a:ext uri="{FF2B5EF4-FFF2-40B4-BE49-F238E27FC236}">
                  <a16:creationId xmlns:a16="http://schemas.microsoft.com/office/drawing/2014/main" id="{85094B12-E95E-2149-9B8A-74EC4E24023F}"/>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prstClr val="white"/>
                </a:solidFill>
                <a:effectLst/>
                <a:uLnTx/>
                <a:uFillTx/>
                <a:latin typeface="Segoe UI"/>
                <a:ea typeface="+mn-ea"/>
                <a:cs typeface="+mn-cs"/>
              </a:endParaRPr>
            </a:p>
          </p:txBody>
        </p:sp>
        <p:sp>
          <p:nvSpPr>
            <p:cNvPr id="3" name="Isosceles Triangle 2">
              <a:extLst>
                <a:ext uri="{FF2B5EF4-FFF2-40B4-BE49-F238E27FC236}">
                  <a16:creationId xmlns:a16="http://schemas.microsoft.com/office/drawing/2014/main" id="{03944565-1576-40B5-A7D2-F1C84E79750B}"/>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15" name="Straight Connector 14">
            <a:extLst>
              <a:ext uri="{FF2B5EF4-FFF2-40B4-BE49-F238E27FC236}">
                <a16:creationId xmlns:a16="http://schemas.microsoft.com/office/drawing/2014/main" id="{4B0540ED-15C2-49B2-B69E-7B9F3CA74EC3}"/>
              </a:ext>
            </a:extLst>
          </p:cNvPr>
          <p:cNvCxnSpPr>
            <a:cxnSpLocks/>
          </p:cNvCxnSpPr>
          <p:nvPr/>
        </p:nvCxnSpPr>
        <p:spPr>
          <a:xfrm>
            <a:off x="5618553" y="2558411"/>
            <a:ext cx="0" cy="36373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7F65D6D-39AA-F04F-9868-B5A6FE6A2FD3}"/>
              </a:ext>
            </a:extLst>
          </p:cNvPr>
          <p:cNvSpPr/>
          <p:nvPr/>
        </p:nvSpPr>
        <p:spPr>
          <a:xfrm>
            <a:off x="4073852" y="3563496"/>
            <a:ext cx="1678406" cy="646331"/>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Diverse capabilities </a:t>
            </a:r>
          </a:p>
        </p:txBody>
      </p:sp>
      <p:sp>
        <p:nvSpPr>
          <p:cNvPr id="37" name="Rectangle 36">
            <a:extLst>
              <a:ext uri="{FF2B5EF4-FFF2-40B4-BE49-F238E27FC236}">
                <a16:creationId xmlns:a16="http://schemas.microsoft.com/office/drawing/2014/main" id="{0FF88499-5646-A146-AFA6-A90B3973334F}"/>
              </a:ext>
            </a:extLst>
          </p:cNvPr>
          <p:cNvSpPr/>
          <p:nvPr/>
        </p:nvSpPr>
        <p:spPr>
          <a:xfrm>
            <a:off x="5752258" y="3594274"/>
            <a:ext cx="5886934" cy="584775"/>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600" b="0" i="0" u="none" strike="noStrike" kern="1200" cap="none" spc="0" normalizeH="0" baseline="0" noProof="0">
                <a:ln>
                  <a:solidFill>
                    <a:prstClr val="white"/>
                  </a:solidFill>
                </a:ln>
                <a:solidFill>
                  <a:prstClr val="white"/>
                </a:solidFill>
                <a:effectLst/>
                <a:uLnTx/>
                <a:uFillTx/>
                <a:latin typeface="Segoe UI"/>
                <a:ea typeface="+mn-ea"/>
                <a:cs typeface="Segoe UI" panose="020B0502040204020203" pitchFamily="34" charset="0"/>
              </a:rPr>
              <a:t>Comprehensive discovery, assessment, and migration capabilities powered by Azure and third-party tools</a:t>
            </a:r>
          </a:p>
        </p:txBody>
      </p:sp>
      <p:grpSp>
        <p:nvGrpSpPr>
          <p:cNvPr id="50" name="Group 49">
            <a:extLst>
              <a:ext uri="{FF2B5EF4-FFF2-40B4-BE49-F238E27FC236}">
                <a16:creationId xmlns:a16="http://schemas.microsoft.com/office/drawing/2014/main" id="{3FA8EC70-29BE-4A40-AD87-AE3973ABCBD8}"/>
              </a:ext>
            </a:extLst>
          </p:cNvPr>
          <p:cNvGrpSpPr/>
          <p:nvPr/>
        </p:nvGrpSpPr>
        <p:grpSpPr>
          <a:xfrm>
            <a:off x="3675342" y="3732993"/>
            <a:ext cx="307338" cy="307336"/>
            <a:chOff x="3504672" y="2212396"/>
            <a:chExt cx="601768" cy="601764"/>
          </a:xfrm>
        </p:grpSpPr>
        <p:sp>
          <p:nvSpPr>
            <p:cNvPr id="51" name="Oval 50">
              <a:extLst>
                <a:ext uri="{FF2B5EF4-FFF2-40B4-BE49-F238E27FC236}">
                  <a16:creationId xmlns:a16="http://schemas.microsoft.com/office/drawing/2014/main" id="{A5F83DBF-F067-4639-9160-77938DA46492}"/>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prstClr val="white"/>
                </a:solidFill>
                <a:effectLst/>
                <a:uLnTx/>
                <a:uFillTx/>
                <a:latin typeface="Segoe UI"/>
                <a:ea typeface="+mn-ea"/>
                <a:cs typeface="+mn-cs"/>
              </a:endParaRPr>
            </a:p>
          </p:txBody>
        </p:sp>
        <p:sp>
          <p:nvSpPr>
            <p:cNvPr id="52" name="Isosceles Triangle 51">
              <a:extLst>
                <a:ext uri="{FF2B5EF4-FFF2-40B4-BE49-F238E27FC236}">
                  <a16:creationId xmlns:a16="http://schemas.microsoft.com/office/drawing/2014/main" id="{E9DF368C-6398-40E8-B3D2-78658D2BC2B4}"/>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6" name="Straight Connector 45">
            <a:extLst>
              <a:ext uri="{FF2B5EF4-FFF2-40B4-BE49-F238E27FC236}">
                <a16:creationId xmlns:a16="http://schemas.microsoft.com/office/drawing/2014/main" id="{937CF193-D86F-4564-BC4D-109E95F846F3}"/>
              </a:ext>
            </a:extLst>
          </p:cNvPr>
          <p:cNvCxnSpPr>
            <a:cxnSpLocks/>
          </p:cNvCxnSpPr>
          <p:nvPr/>
        </p:nvCxnSpPr>
        <p:spPr>
          <a:xfrm>
            <a:off x="5618553" y="3704796"/>
            <a:ext cx="0" cy="36373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49097BD-91BF-F444-860A-3AC21FD5BE44}"/>
              </a:ext>
            </a:extLst>
          </p:cNvPr>
          <p:cNvSpPr/>
          <p:nvPr/>
        </p:nvSpPr>
        <p:spPr>
          <a:xfrm>
            <a:off x="5752258" y="4740659"/>
            <a:ext cx="5886934" cy="584775"/>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600" b="0" i="0" u="none" strike="noStrike" kern="1200" cap="none" spc="0" normalizeH="0" baseline="0" noProof="0">
                <a:ln>
                  <a:solidFill>
                    <a:prstClr val="white"/>
                  </a:solidFill>
                </a:ln>
                <a:solidFill>
                  <a:prstClr val="white"/>
                </a:solidFill>
                <a:effectLst/>
                <a:uLnTx/>
                <a:uFillTx/>
                <a:latin typeface="Segoe UI" panose="020B0502040204020203" pitchFamily="34" charset="0"/>
                <a:ea typeface="+mn-ea"/>
                <a:cs typeface="Segoe UI" panose="020B0502040204020203" pitchFamily="34" charset="0"/>
              </a:rPr>
              <a:t>Centralized migration repository delivering end-to-end tracking and insights</a:t>
            </a:r>
          </a:p>
        </p:txBody>
      </p:sp>
      <p:sp>
        <p:nvSpPr>
          <p:cNvPr id="32" name="Rectangle 31">
            <a:extLst>
              <a:ext uri="{FF2B5EF4-FFF2-40B4-BE49-F238E27FC236}">
                <a16:creationId xmlns:a16="http://schemas.microsoft.com/office/drawing/2014/main" id="{DB461F21-3193-7146-A814-933E8F48FE8B}"/>
              </a:ext>
            </a:extLst>
          </p:cNvPr>
          <p:cNvSpPr/>
          <p:nvPr/>
        </p:nvSpPr>
        <p:spPr>
          <a:xfrm>
            <a:off x="4073852" y="4709881"/>
            <a:ext cx="1678406" cy="646331"/>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Centralized visibility </a:t>
            </a:r>
          </a:p>
        </p:txBody>
      </p:sp>
      <p:grpSp>
        <p:nvGrpSpPr>
          <p:cNvPr id="53" name="Group 52">
            <a:extLst>
              <a:ext uri="{FF2B5EF4-FFF2-40B4-BE49-F238E27FC236}">
                <a16:creationId xmlns:a16="http://schemas.microsoft.com/office/drawing/2014/main" id="{E1F57022-6324-411B-84E8-C01F80D463EF}"/>
              </a:ext>
            </a:extLst>
          </p:cNvPr>
          <p:cNvGrpSpPr/>
          <p:nvPr/>
        </p:nvGrpSpPr>
        <p:grpSpPr>
          <a:xfrm>
            <a:off x="3675342" y="4879378"/>
            <a:ext cx="307338" cy="307336"/>
            <a:chOff x="3504672" y="2212396"/>
            <a:chExt cx="601768" cy="601764"/>
          </a:xfrm>
        </p:grpSpPr>
        <p:sp>
          <p:nvSpPr>
            <p:cNvPr id="54" name="Oval 53">
              <a:extLst>
                <a:ext uri="{FF2B5EF4-FFF2-40B4-BE49-F238E27FC236}">
                  <a16:creationId xmlns:a16="http://schemas.microsoft.com/office/drawing/2014/main" id="{3F996E7C-E894-4788-9665-CD2A1C6C611F}"/>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prstClr val="white"/>
                </a:solidFill>
                <a:effectLst/>
                <a:uLnTx/>
                <a:uFillTx/>
                <a:latin typeface="Segoe UI"/>
                <a:ea typeface="+mn-ea"/>
                <a:cs typeface="+mn-cs"/>
              </a:endParaRPr>
            </a:p>
          </p:txBody>
        </p:sp>
        <p:sp>
          <p:nvSpPr>
            <p:cNvPr id="55" name="Isosceles Triangle 54">
              <a:extLst>
                <a:ext uri="{FF2B5EF4-FFF2-40B4-BE49-F238E27FC236}">
                  <a16:creationId xmlns:a16="http://schemas.microsoft.com/office/drawing/2014/main" id="{60459D20-AE7B-40AC-9615-8822C48321E9}"/>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9" name="Straight Connector 48">
            <a:extLst>
              <a:ext uri="{FF2B5EF4-FFF2-40B4-BE49-F238E27FC236}">
                <a16:creationId xmlns:a16="http://schemas.microsoft.com/office/drawing/2014/main" id="{69EF778A-F7D5-4735-9AD0-7EE30A98A78B}"/>
              </a:ext>
            </a:extLst>
          </p:cNvPr>
          <p:cNvCxnSpPr>
            <a:cxnSpLocks/>
          </p:cNvCxnSpPr>
          <p:nvPr/>
        </p:nvCxnSpPr>
        <p:spPr>
          <a:xfrm>
            <a:off x="5618553" y="4851181"/>
            <a:ext cx="0" cy="36373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5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0BD0EE1-E889-42F9-8AB9-2AE7FDEF19D6}"/>
              </a:ext>
            </a:extLst>
          </p:cNvPr>
          <p:cNvSpPr/>
          <p:nvPr/>
        </p:nvSpPr>
        <p:spPr>
          <a:xfrm>
            <a:off x="6412811" y="1750809"/>
            <a:ext cx="4334256"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43602A7E-E4D3-4A0E-904E-58EE90C661EE}"/>
              </a:ext>
            </a:extLst>
          </p:cNvPr>
          <p:cNvPicPr>
            <a:picLocks noChangeAspect="1"/>
          </p:cNvPicPr>
          <p:nvPr/>
        </p:nvPicPr>
        <p:blipFill rotWithShape="1">
          <a:blip r:embed="rId4"/>
          <a:srcRect l="56673"/>
          <a:stretch/>
        </p:blipFill>
        <p:spPr>
          <a:xfrm>
            <a:off x="6505767" y="1841216"/>
            <a:ext cx="4152483" cy="3879630"/>
          </a:xfrm>
          <a:prstGeom prst="rect">
            <a:avLst/>
          </a:prstGeom>
        </p:spPr>
      </p:pic>
      <p:sp>
        <p:nvSpPr>
          <p:cNvPr id="18" name="TextBox 17">
            <a:extLst>
              <a:ext uri="{FF2B5EF4-FFF2-40B4-BE49-F238E27FC236}">
                <a16:creationId xmlns:a16="http://schemas.microsoft.com/office/drawing/2014/main" id="{80014F1F-6247-4DCD-98A1-C59EE8334BA1}"/>
              </a:ext>
            </a:extLst>
          </p:cNvPr>
          <p:cNvSpPr txBox="1"/>
          <p:nvPr/>
        </p:nvSpPr>
        <p:spPr>
          <a:xfrm>
            <a:off x="2906486" y="6062442"/>
            <a:ext cx="6379028" cy="630942"/>
          </a:xfrm>
          <a:prstGeom prst="rect">
            <a:avLst/>
          </a:prstGeom>
          <a:noFill/>
        </p:spPr>
        <p:txBody>
          <a:bodyPr wrap="square" lIns="0" tIns="0" rIns="0" bIns="0"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Strategic Migration Assessment &amp; Readiness Tool (SMART)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aka.ms/</a:t>
            </a:r>
            <a:r>
              <a:rPr kumimoji="0" lang="en-US" sz="1800" b="0" i="0" u="none" strike="noStrike" kern="1200" cap="none" spc="0" normalizeH="0" baseline="0" noProof="0" err="1">
                <a:ln>
                  <a:noFill/>
                </a:ln>
                <a:solidFill>
                  <a:srgbClr val="50E6FF"/>
                </a:solidFill>
                <a:effectLst/>
                <a:uLnTx/>
                <a:uFillTx/>
                <a:latin typeface="Segoe UI Semibold"/>
                <a:ea typeface="+mn-ea"/>
                <a:cs typeface="+mn-cs"/>
              </a:rPr>
              <a:t>smarttool</a:t>
            </a:r>
            <a:endParaRPr kumimoji="0" lang="en-US" sz="18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E480ACCF-E52A-45F6-A709-B6B7E58C16E4}"/>
              </a:ext>
            </a:extLst>
          </p:cNvPr>
          <p:cNvSpPr>
            <a:spLocks noGrp="1"/>
          </p:cNvSpPr>
          <p:nvPr>
            <p:ph type="title"/>
          </p:nvPr>
        </p:nvSpPr>
        <p:spPr>
          <a:xfrm>
            <a:off x="513347" y="453745"/>
            <a:ext cx="11616826" cy="1020602"/>
          </a:xfrm>
        </p:spPr>
        <p:txBody>
          <a:bodyPr/>
          <a:lstStyle/>
          <a:p>
            <a:r>
              <a:rPr lang="en-US">
                <a:solidFill>
                  <a:schemeClr val="accent3"/>
                </a:solidFill>
              </a:rPr>
              <a:t>Assessing migration readiness is a good place to start </a:t>
            </a:r>
          </a:p>
        </p:txBody>
      </p:sp>
      <p:sp>
        <p:nvSpPr>
          <p:cNvPr id="12" name="Rectangle 11">
            <a:extLst>
              <a:ext uri="{FF2B5EF4-FFF2-40B4-BE49-F238E27FC236}">
                <a16:creationId xmlns:a16="http://schemas.microsoft.com/office/drawing/2014/main" id="{AE8820B6-3C4B-4AB5-A6D3-E4186C6B6436}"/>
              </a:ext>
            </a:extLst>
          </p:cNvPr>
          <p:cNvSpPr/>
          <p:nvPr/>
        </p:nvSpPr>
        <p:spPr>
          <a:xfrm>
            <a:off x="1280248" y="1750809"/>
            <a:ext cx="5009127"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L-Shape 19">
            <a:extLst>
              <a:ext uri="{FF2B5EF4-FFF2-40B4-BE49-F238E27FC236}">
                <a16:creationId xmlns:a16="http://schemas.microsoft.com/office/drawing/2014/main" id="{FE88CFFE-1293-4B21-97A9-C00A51BB2964}"/>
              </a:ext>
            </a:extLst>
          </p:cNvPr>
          <p:cNvSpPr/>
          <p:nvPr/>
        </p:nvSpPr>
        <p:spPr>
          <a:xfrm flipV="1">
            <a:off x="1249768" y="1726044"/>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L-Shape 20">
            <a:extLst>
              <a:ext uri="{FF2B5EF4-FFF2-40B4-BE49-F238E27FC236}">
                <a16:creationId xmlns:a16="http://schemas.microsoft.com/office/drawing/2014/main" id="{9B1D0DFA-A647-4BB9-A996-D7A611854948}"/>
              </a:ext>
            </a:extLst>
          </p:cNvPr>
          <p:cNvSpPr/>
          <p:nvPr/>
        </p:nvSpPr>
        <p:spPr>
          <a:xfrm flipH="1">
            <a:off x="6068713" y="5602648"/>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L-Shape 26">
            <a:extLst>
              <a:ext uri="{FF2B5EF4-FFF2-40B4-BE49-F238E27FC236}">
                <a16:creationId xmlns:a16="http://schemas.microsoft.com/office/drawing/2014/main" id="{C0B72DF8-FA77-44A6-87F5-E4DFA143E096}"/>
              </a:ext>
            </a:extLst>
          </p:cNvPr>
          <p:cNvSpPr/>
          <p:nvPr/>
        </p:nvSpPr>
        <p:spPr>
          <a:xfrm flipV="1">
            <a:off x="6382331" y="1726044"/>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L-Shape 27">
            <a:extLst>
              <a:ext uri="{FF2B5EF4-FFF2-40B4-BE49-F238E27FC236}">
                <a16:creationId xmlns:a16="http://schemas.microsoft.com/office/drawing/2014/main" id="{9BDE97D3-C121-4EFC-A61F-38F6835D8195}"/>
              </a:ext>
            </a:extLst>
          </p:cNvPr>
          <p:cNvSpPr/>
          <p:nvPr/>
        </p:nvSpPr>
        <p:spPr>
          <a:xfrm flipH="1">
            <a:off x="10507593" y="5602648"/>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30BADE64-8405-446E-927E-5A9F87E475D9}"/>
              </a:ext>
            </a:extLst>
          </p:cNvPr>
          <p:cNvPicPr>
            <a:picLocks noChangeAspect="1"/>
          </p:cNvPicPr>
          <p:nvPr/>
        </p:nvPicPr>
        <p:blipFill rotWithShape="1">
          <a:blip r:embed="rId4"/>
          <a:srcRect r="49698"/>
          <a:stretch/>
        </p:blipFill>
        <p:spPr>
          <a:xfrm>
            <a:off x="1373204" y="1841215"/>
            <a:ext cx="4820931" cy="3879630"/>
          </a:xfrm>
          <a:prstGeom prst="rect">
            <a:avLst/>
          </a:prstGeom>
        </p:spPr>
      </p:pic>
    </p:spTree>
    <p:extLst>
      <p:ext uri="{BB962C8B-B14F-4D97-AF65-F5344CB8AC3E}">
        <p14:creationId xmlns:p14="http://schemas.microsoft.com/office/powerpoint/2010/main" val="3790949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C13DE-1452-4D92-B4C9-A8FC3E924F5C}"/>
              </a:ext>
            </a:extLst>
          </p:cNvPr>
          <p:cNvSpPr>
            <a:spLocks noGrp="1"/>
          </p:cNvSpPr>
          <p:nvPr>
            <p:ph type="title"/>
          </p:nvPr>
        </p:nvSpPr>
        <p:spPr/>
        <p:txBody>
          <a:bodyPr/>
          <a:lstStyle/>
          <a:p>
            <a:r>
              <a:rPr lang="en-IN">
                <a:solidFill>
                  <a:schemeClr val="accent3"/>
                </a:solidFill>
              </a:rPr>
              <a:t>Next steps </a:t>
            </a:r>
          </a:p>
        </p:txBody>
      </p:sp>
      <p:sp>
        <p:nvSpPr>
          <p:cNvPr id="9" name="Rectangle 8">
            <a:extLst>
              <a:ext uri="{FF2B5EF4-FFF2-40B4-BE49-F238E27FC236}">
                <a16:creationId xmlns:a16="http://schemas.microsoft.com/office/drawing/2014/main" id="{BCA48C13-E42B-46FB-85EF-ABA14270B9E8}"/>
              </a:ext>
            </a:extLst>
          </p:cNvPr>
          <p:cNvSpPr/>
          <p:nvPr/>
        </p:nvSpPr>
        <p:spPr>
          <a:xfrm>
            <a:off x="57405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Learn more and find resources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Azure.com/migration</a:t>
            </a:r>
          </a:p>
        </p:txBody>
      </p:sp>
      <p:sp>
        <p:nvSpPr>
          <p:cNvPr id="10" name="Rectangle 9">
            <a:extLst>
              <a:ext uri="{FF2B5EF4-FFF2-40B4-BE49-F238E27FC236}">
                <a16:creationId xmlns:a16="http://schemas.microsoft.com/office/drawing/2014/main" id="{07A2ED04-1BE2-4D56-BBDD-4C9C7CB3ACE2}"/>
              </a:ext>
            </a:extLst>
          </p:cNvPr>
          <p:cNvSpPr/>
          <p:nvPr/>
        </p:nvSpPr>
        <p:spPr>
          <a:xfrm>
            <a:off x="337143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Sign up for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 Azure.com/AMP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Azure.com/</a:t>
            </a:r>
            <a:r>
              <a:rPr kumimoji="0" lang="en-US" sz="1800" b="1" i="0" u="none" strike="noStrike" kern="1200" cap="none" spc="0" normalizeH="0" baseline="0" noProof="0" err="1">
                <a:ln>
                  <a:noFill/>
                </a:ln>
                <a:solidFill>
                  <a:srgbClr val="50E6FF"/>
                </a:solidFill>
                <a:effectLst/>
                <a:uLnTx/>
                <a:uFillTx/>
                <a:latin typeface="Segoe UI"/>
                <a:ea typeface="+mn-ea"/>
                <a:cs typeface="+mn-cs"/>
              </a:rPr>
              <a:t>fasttrack</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8B62B40E-BBA3-47B7-AEAD-2E6FEB39712A}"/>
              </a:ext>
            </a:extLst>
          </p:cNvPr>
          <p:cNvSpPr/>
          <p:nvPr/>
        </p:nvSpPr>
        <p:spPr>
          <a:xfrm>
            <a:off x="616881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Understand Azure migration readiness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aka.ms/</a:t>
            </a:r>
            <a:r>
              <a:rPr kumimoji="0" lang="en-US" sz="1800" b="1" i="0" u="none" strike="noStrike" kern="1200" cap="none" spc="0" normalizeH="0" baseline="0" noProof="0" err="1">
                <a:ln>
                  <a:noFill/>
                </a:ln>
                <a:solidFill>
                  <a:srgbClr val="50E6FF"/>
                </a:solidFill>
                <a:effectLst/>
                <a:uLnTx/>
                <a:uFillTx/>
                <a:latin typeface="Segoe UI"/>
                <a:ea typeface="+mn-ea"/>
                <a:cs typeface="+mn-cs"/>
              </a:rPr>
              <a:t>smarttool</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A4DD791-8F27-4BE2-80FF-08B279687F30}"/>
              </a:ext>
            </a:extLst>
          </p:cNvPr>
          <p:cNvSpPr/>
          <p:nvPr/>
        </p:nvSpPr>
        <p:spPr>
          <a:xfrm>
            <a:off x="896619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Assess and move your workloads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aka.ms/</a:t>
            </a:r>
            <a:r>
              <a:rPr kumimoji="0" lang="en-US" sz="1800" b="1" i="0" u="none" strike="noStrike" kern="1200" cap="none" spc="0" normalizeH="0" baseline="0" noProof="0" err="1">
                <a:ln>
                  <a:noFill/>
                </a:ln>
                <a:solidFill>
                  <a:srgbClr val="50E6FF"/>
                </a:solidFill>
                <a:effectLst/>
                <a:uLnTx/>
                <a:uFillTx/>
                <a:latin typeface="Segoe UI"/>
                <a:ea typeface="+mn-ea"/>
                <a:cs typeface="+mn-cs"/>
              </a:rPr>
              <a:t>azuremigrate</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C2170FA0-1D53-44C5-8701-104EFDD52A06}"/>
              </a:ext>
              <a:ext uri="{C183D7F6-B498-43B3-948B-1728B52AA6E4}">
                <adec:decorative xmlns:adec="http://schemas.microsoft.com/office/drawing/2017/decorative" val="1"/>
              </a:ext>
            </a:extLst>
          </p:cNvPr>
          <p:cNvCxnSpPr>
            <a:cxnSpLocks/>
          </p:cNvCxnSpPr>
          <p:nvPr/>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2E6338B9-F8DA-47F1-B2DB-EF701F750D26}"/>
              </a:ext>
              <a:ext uri="{C183D7F6-B498-43B3-948B-1728B52AA6E4}">
                <adec:decorative xmlns:adec="http://schemas.microsoft.com/office/drawing/2017/decorative" val="1"/>
              </a:ext>
            </a:extLst>
          </p:cNvPr>
          <p:cNvSpPr/>
          <p:nvPr/>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7EBB6EB1-5DF1-4343-8C38-64E0D4900E3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478507" y="2879835"/>
            <a:ext cx="845820" cy="373380"/>
          </a:xfrm>
          <a:prstGeom prst="rect">
            <a:avLst/>
          </a:prstGeom>
        </p:spPr>
      </p:pic>
      <p:sp>
        <p:nvSpPr>
          <p:cNvPr id="14" name="Freeform: Shape 13">
            <a:extLst>
              <a:ext uri="{FF2B5EF4-FFF2-40B4-BE49-F238E27FC236}">
                <a16:creationId xmlns:a16="http://schemas.microsoft.com/office/drawing/2014/main" id="{835D17FE-DF26-4E00-8711-D798B9924E6F}"/>
              </a:ext>
              <a:ext uri="{C183D7F6-B498-43B3-948B-1728B52AA6E4}">
                <adec:decorative xmlns:adec="http://schemas.microsoft.com/office/drawing/2017/decorative" val="1"/>
              </a:ext>
            </a:extLst>
          </p:cNvPr>
          <p:cNvSpPr/>
          <p:nvPr/>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B0257284-E45F-4179-9F64-D473F766DD03}"/>
              </a:ext>
              <a:ext uri="{C183D7F6-B498-43B3-948B-1728B52AA6E4}">
                <adec:decorative xmlns:adec="http://schemas.microsoft.com/office/drawing/2017/decorative" val="1"/>
              </a:ext>
            </a:extLst>
          </p:cNvPr>
          <p:cNvSpPr/>
          <p:nvPr/>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167FD4C-35EB-43A2-A7B8-C8B37D50E0E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58220" y="2727235"/>
            <a:ext cx="678180" cy="678180"/>
          </a:xfrm>
          <a:prstGeom prst="rect">
            <a:avLst/>
          </a:prstGeom>
        </p:spPr>
      </p:pic>
      <p:sp>
        <p:nvSpPr>
          <p:cNvPr id="18" name="Freeform: Shape 17">
            <a:extLst>
              <a:ext uri="{FF2B5EF4-FFF2-40B4-BE49-F238E27FC236}">
                <a16:creationId xmlns:a16="http://schemas.microsoft.com/office/drawing/2014/main" id="{5A651C2A-0610-4F9B-8546-0B2A0D6319E8}"/>
              </a:ext>
              <a:ext uri="{C183D7F6-B498-43B3-948B-1728B52AA6E4}">
                <adec:decorative xmlns:adec="http://schemas.microsoft.com/office/drawing/2017/decorative" val="1"/>
              </a:ext>
            </a:extLst>
          </p:cNvPr>
          <p:cNvSpPr/>
          <p:nvPr/>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1568FA09-8792-44A4-ACED-E134A19CC8B5}"/>
              </a:ext>
              <a:ext uri="{C183D7F6-B498-43B3-948B-1728B52AA6E4}">
                <adec:decorative xmlns:adec="http://schemas.microsoft.com/office/drawing/2017/decorative" val="1"/>
              </a:ext>
            </a:extLst>
          </p:cNvPr>
          <p:cNvSpPr/>
          <p:nvPr/>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B78B23AB-A811-4A0E-B103-C0524646DCD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43230" y="2757715"/>
            <a:ext cx="502920" cy="617220"/>
          </a:xfrm>
          <a:prstGeom prst="rect">
            <a:avLst/>
          </a:prstGeom>
        </p:spPr>
      </p:pic>
      <p:sp>
        <p:nvSpPr>
          <p:cNvPr id="21" name="Freeform: Shape 20">
            <a:extLst>
              <a:ext uri="{FF2B5EF4-FFF2-40B4-BE49-F238E27FC236}">
                <a16:creationId xmlns:a16="http://schemas.microsoft.com/office/drawing/2014/main" id="{61F4F7BC-A25E-4DC8-8D36-BE3C5826418D}"/>
              </a:ext>
              <a:ext uri="{C183D7F6-B498-43B3-948B-1728B52AA6E4}">
                <adec:decorative xmlns:adec="http://schemas.microsoft.com/office/drawing/2017/decorative" val="1"/>
              </a:ext>
            </a:extLst>
          </p:cNvPr>
          <p:cNvSpPr/>
          <p:nvPr/>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6F05BF67-5738-424D-A8F5-4CB1A46A2684}"/>
              </a:ext>
              <a:ext uri="{C183D7F6-B498-43B3-948B-1728B52AA6E4}">
                <adec:decorative xmlns:adec="http://schemas.microsoft.com/office/drawing/2017/decorative" val="1"/>
              </a:ext>
            </a:extLst>
          </p:cNvPr>
          <p:cNvSpPr/>
          <p:nvPr/>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BEA25494-9BC7-4BE2-919F-67C44B86386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937740" y="2711995"/>
            <a:ext cx="708660" cy="708660"/>
          </a:xfrm>
          <a:prstGeom prst="rect">
            <a:avLst/>
          </a:prstGeom>
        </p:spPr>
      </p:pic>
    </p:spTree>
    <p:extLst>
      <p:ext uri="{BB962C8B-B14F-4D97-AF65-F5344CB8AC3E}">
        <p14:creationId xmlns:p14="http://schemas.microsoft.com/office/powerpoint/2010/main" val="230163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33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86BA14A-0462-4D2D-81D4-75501A3B7FE8}"/>
              </a:ext>
              <a:ext uri="{C183D7F6-B498-43B3-948B-1728B52AA6E4}">
                <adec:decorative xmlns:adec="http://schemas.microsoft.com/office/drawing/2017/decorative" val="1"/>
              </a:ext>
            </a:extLst>
          </p:cNvPr>
          <p:cNvSpPr/>
          <p:nvPr/>
        </p:nvSpPr>
        <p:spPr>
          <a:xfrm>
            <a:off x="7506207" y="1676400"/>
            <a:ext cx="1986226" cy="3972434"/>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 name="connsiteX0" fmla="*/ 509748 w 518396"/>
              <a:gd name="connsiteY0" fmla="*/ 254874 h 509748"/>
              <a:gd name="connsiteX1" fmla="*/ 254874 w 518396"/>
              <a:gd name="connsiteY1" fmla="*/ 509748 h 509748"/>
              <a:gd name="connsiteX2" fmla="*/ 0 w 518396"/>
              <a:gd name="connsiteY2" fmla="*/ 254874 h 509748"/>
              <a:gd name="connsiteX3" fmla="*/ 254874 w 518396"/>
              <a:gd name="connsiteY3" fmla="*/ 0 h 509748"/>
              <a:gd name="connsiteX4" fmla="*/ 518396 w 518396"/>
              <a:gd name="connsiteY4" fmla="*/ 263522 h 509748"/>
              <a:gd name="connsiteX0" fmla="*/ 509748 w 509748"/>
              <a:gd name="connsiteY0" fmla="*/ 254874 h 509748"/>
              <a:gd name="connsiteX1" fmla="*/ 254874 w 509748"/>
              <a:gd name="connsiteY1" fmla="*/ 509748 h 509748"/>
              <a:gd name="connsiteX2" fmla="*/ 0 w 509748"/>
              <a:gd name="connsiteY2" fmla="*/ 254874 h 509748"/>
              <a:gd name="connsiteX3" fmla="*/ 254874 w 509748"/>
              <a:gd name="connsiteY3" fmla="*/ 0 h 509748"/>
              <a:gd name="connsiteX0" fmla="*/ 254874 w 254874"/>
              <a:gd name="connsiteY0" fmla="*/ 509748 h 509748"/>
              <a:gd name="connsiteX1" fmla="*/ 0 w 254874"/>
              <a:gd name="connsiteY1" fmla="*/ 254874 h 509748"/>
              <a:gd name="connsiteX2" fmla="*/ 254874 w 254874"/>
              <a:gd name="connsiteY2" fmla="*/ 0 h 509748"/>
            </a:gdLst>
            <a:ahLst/>
            <a:cxnLst>
              <a:cxn ang="0">
                <a:pos x="connsiteX0" y="connsiteY0"/>
              </a:cxn>
              <a:cxn ang="0">
                <a:pos x="connsiteX1" y="connsiteY1"/>
              </a:cxn>
              <a:cxn ang="0">
                <a:pos x="connsiteX2" y="connsiteY2"/>
              </a:cxn>
            </a:cxnLst>
            <a:rect l="l" t="t" r="r" b="b"/>
            <a:pathLst>
              <a:path w="254874" h="509748">
                <a:moveTo>
                  <a:pt x="254874" y="509748"/>
                </a:moveTo>
                <a:lnTo>
                  <a:pt x="0" y="254874"/>
                </a:lnTo>
                <a:lnTo>
                  <a:pt x="254874" y="0"/>
                </a:lnTo>
              </a:path>
            </a:pathLst>
          </a:custGeom>
          <a:noFill/>
          <a:ln w="6350"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44" name="Picture 43">
            <a:extLst>
              <a:ext uri="{FF2B5EF4-FFF2-40B4-BE49-F238E27FC236}">
                <a16:creationId xmlns:a16="http://schemas.microsoft.com/office/drawing/2014/main" id="{638A4426-7942-4B61-BA63-5CDB4932770D}"/>
              </a:ext>
            </a:extLst>
          </p:cNvPr>
          <p:cNvPicPr>
            <a:picLocks noChangeAspect="1"/>
          </p:cNvPicPr>
          <p:nvPr/>
        </p:nvPicPr>
        <p:blipFill rotWithShape="1">
          <a:blip r:embed="rId3">
            <a:extLst>
              <a:ext uri="{28A0092B-C50C-407E-A947-70E740481C1C}">
                <a14:useLocalDpi xmlns:a14="http://schemas.microsoft.com/office/drawing/2010/main" val="0"/>
              </a:ext>
            </a:extLst>
          </a:blip>
          <a:srcRect l="1053" t="16471" r="114" b="19262"/>
          <a:stretch/>
        </p:blipFill>
        <p:spPr>
          <a:xfrm>
            <a:off x="7900183" y="1184799"/>
            <a:ext cx="4301749" cy="4952436"/>
          </a:xfrm>
          <a:custGeom>
            <a:avLst/>
            <a:gdLst>
              <a:gd name="connsiteX0" fmla="*/ 2443425 w 4414820"/>
              <a:gd name="connsiteY0" fmla="*/ 0 h 4886834"/>
              <a:gd name="connsiteX1" fmla="*/ 4414820 w 4414820"/>
              <a:gd name="connsiteY1" fmla="*/ 1971389 h 4886834"/>
              <a:gd name="connsiteX2" fmla="*/ 4414820 w 4414820"/>
              <a:gd name="connsiteY2" fmla="*/ 2915445 h 4886834"/>
              <a:gd name="connsiteX3" fmla="*/ 2443425 w 4414820"/>
              <a:gd name="connsiteY3" fmla="*/ 4886834 h 4886834"/>
              <a:gd name="connsiteX4" fmla="*/ 0 w 4414820"/>
              <a:gd name="connsiteY4" fmla="*/ 2443417 h 488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820" h="4886834">
                <a:moveTo>
                  <a:pt x="2443425" y="0"/>
                </a:moveTo>
                <a:lnTo>
                  <a:pt x="4414820" y="1971389"/>
                </a:lnTo>
                <a:lnTo>
                  <a:pt x="4414820" y="2915445"/>
                </a:lnTo>
                <a:lnTo>
                  <a:pt x="2443425" y="4886834"/>
                </a:lnTo>
                <a:lnTo>
                  <a:pt x="0" y="2443417"/>
                </a:lnTo>
                <a:close/>
              </a:path>
            </a:pathLst>
          </a:custGeom>
        </p:spPr>
      </p:pic>
      <p:sp>
        <p:nvSpPr>
          <p:cNvPr id="10" name="Title 1">
            <a:extLst>
              <a:ext uri="{FF2B5EF4-FFF2-40B4-BE49-F238E27FC236}">
                <a16:creationId xmlns:a16="http://schemas.microsoft.com/office/drawing/2014/main" id="{E4EA9B5F-91CC-8944-9257-3A3408526AB8}"/>
              </a:ext>
            </a:extLst>
          </p:cNvPr>
          <p:cNvSpPr>
            <a:spLocks noGrp="1"/>
          </p:cNvSpPr>
          <p:nvPr>
            <p:ph type="title"/>
          </p:nvPr>
        </p:nvSpPr>
        <p:spPr/>
        <p:txBody>
          <a:bodyPr/>
          <a:lstStyle/>
          <a:p>
            <a:r>
              <a:rPr lang="en-US">
                <a:solidFill>
                  <a:schemeClr val="accent3"/>
                </a:solidFill>
              </a:rPr>
              <a:t>Customer success</a:t>
            </a:r>
          </a:p>
        </p:txBody>
      </p:sp>
      <p:sp>
        <p:nvSpPr>
          <p:cNvPr id="73" name="Freeform: Shape 72">
            <a:extLst>
              <a:ext uri="{FF2B5EF4-FFF2-40B4-BE49-F238E27FC236}">
                <a16:creationId xmlns:a16="http://schemas.microsoft.com/office/drawing/2014/main" id="{5D2FDA84-6415-4602-A66E-09E38D2B8640}"/>
              </a:ext>
              <a:ext uri="{C183D7F6-B498-43B3-948B-1728B52AA6E4}">
                <adec:decorative xmlns:adec="http://schemas.microsoft.com/office/drawing/2017/decorative" val="1"/>
              </a:ext>
            </a:extLst>
          </p:cNvPr>
          <p:cNvSpPr/>
          <p:nvPr/>
        </p:nvSpPr>
        <p:spPr>
          <a:xfrm>
            <a:off x="10607206" y="4468883"/>
            <a:ext cx="1579923" cy="2389117"/>
          </a:xfrm>
          <a:custGeom>
            <a:avLst/>
            <a:gdLst>
              <a:gd name="connsiteX0" fmla="*/ 1579923 w 1579923"/>
              <a:gd name="connsiteY0" fmla="*/ 0 h 2389117"/>
              <a:gd name="connsiteX1" fmla="*/ 1579923 w 1579923"/>
              <a:gd name="connsiteY1" fmla="*/ 2389117 h 2389117"/>
              <a:gd name="connsiteX2" fmla="*/ 809201 w 1579923"/>
              <a:gd name="connsiteY2" fmla="*/ 2389117 h 2389117"/>
              <a:gd name="connsiteX3" fmla="*/ 0 w 1579923"/>
              <a:gd name="connsiteY3" fmla="*/ 1579918 h 2389117"/>
            </a:gdLst>
            <a:ahLst/>
            <a:cxnLst>
              <a:cxn ang="0">
                <a:pos x="connsiteX0" y="connsiteY0"/>
              </a:cxn>
              <a:cxn ang="0">
                <a:pos x="connsiteX1" y="connsiteY1"/>
              </a:cxn>
              <a:cxn ang="0">
                <a:pos x="connsiteX2" y="connsiteY2"/>
              </a:cxn>
              <a:cxn ang="0">
                <a:pos x="connsiteX3" y="connsiteY3"/>
              </a:cxn>
            </a:cxnLst>
            <a:rect l="l" t="t" r="r" b="b"/>
            <a:pathLst>
              <a:path w="1579923" h="2389117">
                <a:moveTo>
                  <a:pt x="1579923" y="0"/>
                </a:moveTo>
                <a:lnTo>
                  <a:pt x="1579923" y="2389117"/>
                </a:lnTo>
                <a:lnTo>
                  <a:pt x="809201" y="2389117"/>
                </a:lnTo>
                <a:lnTo>
                  <a:pt x="0" y="1579918"/>
                </a:lnTo>
                <a:close/>
              </a:path>
            </a:pathLst>
          </a:cu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cxnSp>
        <p:nvCxnSpPr>
          <p:cNvPr id="39" name="Straight Connector 38">
            <a:extLst>
              <a:ext uri="{FF2B5EF4-FFF2-40B4-BE49-F238E27FC236}">
                <a16:creationId xmlns:a16="http://schemas.microsoft.com/office/drawing/2014/main" id="{4BBDDF9C-0FE2-47D2-AC6E-EF882E3B1BD4}"/>
              </a:ext>
            </a:extLst>
          </p:cNvPr>
          <p:cNvCxnSpPr>
            <a:cxnSpLocks/>
          </p:cNvCxnSpPr>
          <p:nvPr/>
        </p:nvCxnSpPr>
        <p:spPr>
          <a:xfrm>
            <a:off x="552450" y="3662192"/>
            <a:ext cx="6953757" cy="0"/>
          </a:xfrm>
          <a:prstGeom prst="line">
            <a:avLst/>
          </a:prstGeom>
          <a:noFill/>
          <a:ln w="6350">
            <a:solidFill>
              <a:schemeClr val="accent3"/>
            </a:solidFill>
            <a:round/>
            <a:headEnd type="diamond"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09E235C3-96B0-4860-A574-8EC0E09EA59D}"/>
              </a:ext>
            </a:extLst>
          </p:cNvPr>
          <p:cNvSpPr txBox="1"/>
          <p:nvPr/>
        </p:nvSpPr>
        <p:spPr>
          <a:xfrm>
            <a:off x="563369" y="1922482"/>
            <a:ext cx="7322011"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white"/>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err="1">
                <a:ln>
                  <a:noFill/>
                </a:ln>
                <a:solidFill>
                  <a:srgbClr val="50E6FF"/>
                </a:solidFill>
                <a:effectLst/>
                <a:uLnTx/>
                <a:uFillTx/>
                <a:latin typeface="Segoe UI Semibold"/>
                <a:ea typeface="+mn-ea"/>
                <a:cs typeface="+mn-cs"/>
              </a:rPr>
              <a:t>Nipun</a:t>
            </a:r>
            <a:r>
              <a:rPr kumimoji="0" lang="en-US" sz="1800" b="0" i="0" u="none" strike="noStrike" kern="1200" cap="none" spc="0" normalizeH="0" baseline="0" noProof="0">
                <a:ln>
                  <a:noFill/>
                </a:ln>
                <a:solidFill>
                  <a:srgbClr val="50E6FF"/>
                </a:solidFill>
                <a:effectLst/>
                <a:uLnTx/>
                <a:uFillTx/>
                <a:latin typeface="Segoe UI Semibold"/>
                <a:ea typeface="+mn-ea"/>
                <a:cs typeface="+mn-cs"/>
              </a:rPr>
              <a:t> Sharma</a:t>
            </a:r>
            <a:r>
              <a:rPr kumimoji="0" lang="en-US" sz="1800" b="0" i="0" u="none" strike="noStrike" kern="1200" cap="none" spc="0" normalizeH="0" baseline="0" noProof="0">
                <a:ln>
                  <a:noFill/>
                </a:ln>
                <a:solidFill>
                  <a:prstClr val="white"/>
                </a:solidFill>
                <a:effectLst/>
                <a:uLnTx/>
                <a:uFillTx/>
                <a:latin typeface="Segoe UI"/>
                <a:ea typeface="+mn-ea"/>
                <a:cs typeface="+mn-cs"/>
              </a:rPr>
              <a:t>,</a:t>
            </a:r>
            <a:r>
              <a:rPr kumimoji="0" lang="en-US" sz="2400" b="0" i="0" u="none" strike="noStrike" kern="1200" cap="none" spc="0" normalizeH="0" baseline="0" noProof="0">
                <a:ln>
                  <a:noFill/>
                </a:ln>
                <a:solidFill>
                  <a:prstClr val="white"/>
                </a:solidFill>
                <a:effectLst/>
                <a:uLnTx/>
                <a:uFillTx/>
                <a:latin typeface="Segoe UI"/>
                <a:ea typeface="+mn-ea"/>
                <a:cs typeface="+mn-cs"/>
              </a:rPr>
              <a:t> </a:t>
            </a:r>
            <a:r>
              <a:rPr kumimoji="0" lang="en-US" sz="1600" b="0" i="0" u="none" strike="noStrike" kern="1200" cap="none" spc="0" normalizeH="0" baseline="0" noProof="0">
                <a:ln>
                  <a:noFill/>
                </a:ln>
                <a:solidFill>
                  <a:prstClr val="white"/>
                </a:solidFill>
                <a:effectLst/>
                <a:uLnTx/>
                <a:uFillTx/>
                <a:latin typeface="Segoe UI"/>
                <a:ea typeface="+mn-ea"/>
                <a:cs typeface="+mn-cs"/>
              </a:rPr>
              <a:t>Analytics Architect, Business Technology and Systems, Komatsu Australia </a:t>
            </a:r>
          </a:p>
        </p:txBody>
      </p:sp>
      <p:sp>
        <p:nvSpPr>
          <p:cNvPr id="41" name="TextBox 40">
            <a:extLst>
              <a:ext uri="{FF2B5EF4-FFF2-40B4-BE49-F238E27FC236}">
                <a16:creationId xmlns:a16="http://schemas.microsoft.com/office/drawing/2014/main" id="{D9CD9B45-3BDC-45D9-94D6-1EEDCF66F52D}"/>
              </a:ext>
            </a:extLst>
          </p:cNvPr>
          <p:cNvSpPr txBox="1"/>
          <p:nvPr/>
        </p:nvSpPr>
        <p:spPr>
          <a:xfrm>
            <a:off x="563369" y="4431254"/>
            <a:ext cx="7093412" cy="150810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1" u="none" strike="noStrike" kern="1200" cap="none" spc="0" normalizeH="0" baseline="0" noProof="0">
                <a:ln>
                  <a:noFill/>
                </a:ln>
                <a:solidFill>
                  <a:prstClr val="white"/>
                </a:solidFill>
                <a:effectLst/>
                <a:uLnTx/>
                <a:uFillTx/>
                <a:latin typeface="Segoe UI"/>
                <a:ea typeface="+mn-ea"/>
                <a:cs typeface="+mn-cs"/>
              </a:rPr>
              <a:t>One of our big objectives was to eliminate $3 million in capital costs over about three years, and to reduce our operating costs by approximately the same amount,” says Slattery. “At the same time, we wanted to improve our quality of service. With Azure, we’re confident that we’ll meet those goals.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Jim Slattery</a:t>
            </a:r>
            <a:r>
              <a:rPr kumimoji="0" lang="en-US" sz="1800" b="0" i="0" u="none" strike="noStrike" kern="1200" cap="none" spc="0" normalizeH="0" baseline="0" noProof="0">
                <a:ln>
                  <a:noFill/>
                </a:ln>
                <a:solidFill>
                  <a:prstClr val="white"/>
                </a:solidFill>
                <a:effectLst/>
                <a:uLnTx/>
                <a:uFillTx/>
                <a:latin typeface="Segoe UI"/>
                <a:ea typeface="+mn-ea"/>
                <a:cs typeface="+mn-cs"/>
              </a:rPr>
              <a:t>,</a:t>
            </a:r>
            <a:r>
              <a:rPr kumimoji="0" lang="en-US" sz="2400" b="0" i="0" u="none" strike="noStrike" kern="1200" cap="none" spc="0" normalizeH="0" baseline="0" noProof="0">
                <a:ln>
                  <a:noFill/>
                </a:ln>
                <a:solidFill>
                  <a:prstClr val="white"/>
                </a:solidFill>
                <a:effectLst/>
                <a:uLnTx/>
                <a:uFillTx/>
                <a:latin typeface="Segoe UI"/>
                <a:ea typeface="+mn-ea"/>
                <a:cs typeface="+mn-cs"/>
              </a:rPr>
              <a:t> </a:t>
            </a:r>
            <a:r>
              <a:rPr kumimoji="0" lang="en-US" sz="1600" b="0" i="0" u="none" strike="noStrike" kern="1200" cap="none" spc="0" normalizeH="0" baseline="0" noProof="0">
                <a:ln>
                  <a:noFill/>
                </a:ln>
                <a:solidFill>
                  <a:prstClr val="white"/>
                </a:solidFill>
                <a:effectLst/>
                <a:uLnTx/>
                <a:uFillTx/>
                <a:latin typeface="Segoe UI"/>
                <a:ea typeface="+mn-ea"/>
                <a:cs typeface="+mn-cs"/>
              </a:rPr>
              <a:t>Chief Financial Officer, Capstone Mining</a:t>
            </a:r>
          </a:p>
        </p:txBody>
      </p:sp>
      <p:grpSp>
        <p:nvGrpSpPr>
          <p:cNvPr id="57" name="Group 56">
            <a:extLst>
              <a:ext uri="{FF2B5EF4-FFF2-40B4-BE49-F238E27FC236}">
                <a16:creationId xmlns:a16="http://schemas.microsoft.com/office/drawing/2014/main" id="{55CEBE6A-DAA0-4533-9084-3A1F808D2C3C}"/>
              </a:ext>
            </a:extLst>
          </p:cNvPr>
          <p:cNvGrpSpPr/>
          <p:nvPr/>
        </p:nvGrpSpPr>
        <p:grpSpPr>
          <a:xfrm flipH="1" flipV="1">
            <a:off x="1291292" y="3227588"/>
            <a:ext cx="336985" cy="224651"/>
            <a:chOff x="-3088618" y="1836231"/>
            <a:chExt cx="952341" cy="634880"/>
          </a:xfrm>
          <a:solidFill>
            <a:schemeClr val="accent3">
              <a:alpha val="34000"/>
            </a:schemeClr>
          </a:solidFill>
        </p:grpSpPr>
        <p:sp>
          <p:nvSpPr>
            <p:cNvPr id="55" name="Freeform: Shape 54">
              <a:extLst>
                <a:ext uri="{FF2B5EF4-FFF2-40B4-BE49-F238E27FC236}">
                  <a16:creationId xmlns:a16="http://schemas.microsoft.com/office/drawing/2014/main" id="{A2FE43A8-D7E0-4AFC-ACC1-FCAA34FE575F}"/>
                </a:ext>
              </a:extLst>
            </p:cNvPr>
            <p:cNvSpPr/>
            <p:nvPr/>
          </p:nvSpPr>
          <p:spPr>
            <a:xfrm>
              <a:off x="-3088618" y="1838497"/>
              <a:ext cx="395653" cy="632614"/>
            </a:xfrm>
            <a:custGeom>
              <a:avLst/>
              <a:gdLst>
                <a:gd name="connsiteX0" fmla="*/ 170038 w 395653"/>
                <a:gd name="connsiteY0" fmla="*/ 147718 h 632614"/>
                <a:gd name="connsiteX1" fmla="*/ 201839 w 395653"/>
                <a:gd name="connsiteY1" fmla="*/ 0 h 632614"/>
                <a:gd name="connsiteX2" fmla="*/ 2381 w 395653"/>
                <a:gd name="connsiteY2" fmla="*/ 323400 h 632614"/>
                <a:gd name="connsiteX3" fmla="*/ 0 w 395653"/>
                <a:gd name="connsiteY3" fmla="*/ 326015 h 632614"/>
                <a:gd name="connsiteX4" fmla="*/ 0 w 395653"/>
                <a:gd name="connsiteY4" fmla="*/ 632614 h 632614"/>
                <a:gd name="connsiteX5" fmla="*/ 395654 w 395653"/>
                <a:gd name="connsiteY5" fmla="*/ 632614 h 632614"/>
                <a:gd name="connsiteX6" fmla="*/ 395654 w 395653"/>
                <a:gd name="connsiteY6" fmla="*/ 235792 h 632614"/>
                <a:gd name="connsiteX7" fmla="*/ 181144 w 395653"/>
                <a:gd name="connsiteY7" fmla="*/ 235792 h 632614"/>
                <a:gd name="connsiteX8" fmla="*/ 170038 w 395653"/>
                <a:gd name="connsiteY8" fmla="*/ 147718 h 6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53" h="632614">
                  <a:moveTo>
                    <a:pt x="170038" y="147718"/>
                  </a:moveTo>
                  <a:cubicBezTo>
                    <a:pt x="170038" y="96152"/>
                    <a:pt x="181144" y="46507"/>
                    <a:pt x="201839" y="0"/>
                  </a:cubicBezTo>
                  <a:cubicBezTo>
                    <a:pt x="81736" y="80576"/>
                    <a:pt x="5523" y="195449"/>
                    <a:pt x="2381" y="323400"/>
                  </a:cubicBezTo>
                  <a:lnTo>
                    <a:pt x="0" y="326015"/>
                  </a:lnTo>
                  <a:lnTo>
                    <a:pt x="0" y="632614"/>
                  </a:lnTo>
                  <a:lnTo>
                    <a:pt x="395654" y="632614"/>
                  </a:lnTo>
                  <a:lnTo>
                    <a:pt x="395654" y="235792"/>
                  </a:lnTo>
                  <a:lnTo>
                    <a:pt x="181144" y="235792"/>
                  </a:lnTo>
                  <a:cubicBezTo>
                    <a:pt x="173818" y="207247"/>
                    <a:pt x="170038" y="177775"/>
                    <a:pt x="170038" y="147718"/>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205D69C-FEA7-4E2D-A24E-8F40F71DE981}"/>
                </a:ext>
              </a:extLst>
            </p:cNvPr>
            <p:cNvSpPr/>
            <p:nvPr/>
          </p:nvSpPr>
          <p:spPr>
            <a:xfrm>
              <a:off x="-2531930" y="1836231"/>
              <a:ext cx="395653" cy="634880"/>
            </a:xfrm>
            <a:custGeom>
              <a:avLst/>
              <a:gdLst>
                <a:gd name="connsiteX0" fmla="*/ 179451 w 395653"/>
                <a:gd name="connsiteY0" fmla="*/ 238058 h 634880"/>
                <a:gd name="connsiteX1" fmla="*/ 167766 w 395653"/>
                <a:gd name="connsiteY1" fmla="*/ 147718 h 634880"/>
                <a:gd name="connsiteX2" fmla="*/ 199625 w 395653"/>
                <a:gd name="connsiteY2" fmla="*/ 0 h 634880"/>
                <a:gd name="connsiteX3" fmla="*/ 58 w 395653"/>
                <a:gd name="connsiteY3" fmla="*/ 328281 h 634880"/>
                <a:gd name="connsiteX4" fmla="*/ 0 w 395653"/>
                <a:gd name="connsiteY4" fmla="*/ 328281 h 634880"/>
                <a:gd name="connsiteX5" fmla="*/ 0 w 395653"/>
                <a:gd name="connsiteY5" fmla="*/ 329852 h 634880"/>
                <a:gd name="connsiteX6" fmla="*/ 0 w 395653"/>
                <a:gd name="connsiteY6" fmla="*/ 331712 h 634880"/>
                <a:gd name="connsiteX7" fmla="*/ 0 w 395653"/>
                <a:gd name="connsiteY7" fmla="*/ 333630 h 634880"/>
                <a:gd name="connsiteX8" fmla="*/ 0 w 395653"/>
                <a:gd name="connsiteY8" fmla="*/ 634880 h 634880"/>
                <a:gd name="connsiteX9" fmla="*/ 395654 w 395653"/>
                <a:gd name="connsiteY9" fmla="*/ 634880 h 634880"/>
                <a:gd name="connsiteX10" fmla="*/ 395654 w 395653"/>
                <a:gd name="connsiteY10" fmla="*/ 238058 h 634880"/>
                <a:gd name="connsiteX11" fmla="*/ 179451 w 395653"/>
                <a:gd name="connsiteY11" fmla="*/ 238058 h 6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653" h="634880">
                  <a:moveTo>
                    <a:pt x="179451" y="238058"/>
                  </a:moveTo>
                  <a:cubicBezTo>
                    <a:pt x="171777" y="208817"/>
                    <a:pt x="167766" y="178588"/>
                    <a:pt x="167766" y="147718"/>
                  </a:cubicBezTo>
                  <a:cubicBezTo>
                    <a:pt x="167766" y="96210"/>
                    <a:pt x="178986" y="46565"/>
                    <a:pt x="199625" y="0"/>
                  </a:cubicBezTo>
                  <a:cubicBezTo>
                    <a:pt x="77956" y="81621"/>
                    <a:pt x="1334" y="198410"/>
                    <a:pt x="58" y="328281"/>
                  </a:cubicBezTo>
                  <a:lnTo>
                    <a:pt x="0" y="328281"/>
                  </a:lnTo>
                  <a:lnTo>
                    <a:pt x="0" y="329852"/>
                  </a:lnTo>
                  <a:cubicBezTo>
                    <a:pt x="0" y="330491"/>
                    <a:pt x="0" y="331072"/>
                    <a:pt x="0" y="331712"/>
                  </a:cubicBezTo>
                  <a:cubicBezTo>
                    <a:pt x="0" y="332352"/>
                    <a:pt x="0" y="332992"/>
                    <a:pt x="0" y="333630"/>
                  </a:cubicBezTo>
                  <a:lnTo>
                    <a:pt x="0" y="634880"/>
                  </a:lnTo>
                  <a:lnTo>
                    <a:pt x="395654" y="634880"/>
                  </a:lnTo>
                  <a:lnTo>
                    <a:pt x="395654" y="238058"/>
                  </a:lnTo>
                  <a:lnTo>
                    <a:pt x="179451" y="238058"/>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61" name="Picture 60" descr="A picture containing drawing&#10;&#10;Description automatically generated">
            <a:extLst>
              <a:ext uri="{FF2B5EF4-FFF2-40B4-BE49-F238E27FC236}">
                <a16:creationId xmlns:a16="http://schemas.microsoft.com/office/drawing/2014/main" id="{DAD688AD-EF36-4DB6-86DF-769B3B983EF5}"/>
              </a:ext>
            </a:extLst>
          </p:cNvPr>
          <p:cNvPicPr>
            <a:picLocks noChangeAspect="1"/>
          </p:cNvPicPr>
          <p:nvPr/>
        </p:nvPicPr>
        <p:blipFill rotWithShape="1">
          <a:blip r:embed="rId4">
            <a:extLst>
              <a:ext uri="{28A0092B-C50C-407E-A947-70E740481C1C}">
                <a14:useLocalDpi xmlns:a14="http://schemas.microsoft.com/office/drawing/2010/main" val="0"/>
              </a:ext>
            </a:extLst>
          </a:blip>
          <a:srcRect l="5758" t="28846" r="7273" b="28846"/>
          <a:stretch/>
        </p:blipFill>
        <p:spPr>
          <a:xfrm>
            <a:off x="563369" y="1408062"/>
            <a:ext cx="1455847" cy="394582"/>
          </a:xfrm>
          <a:prstGeom prst="rect">
            <a:avLst/>
          </a:prstGeom>
        </p:spPr>
      </p:pic>
      <p:pic>
        <p:nvPicPr>
          <p:cNvPr id="62" name="Picture 61" descr="A picture containing drawing&#10;&#10;Description automatically generated">
            <a:extLst>
              <a:ext uri="{FF2B5EF4-FFF2-40B4-BE49-F238E27FC236}">
                <a16:creationId xmlns:a16="http://schemas.microsoft.com/office/drawing/2014/main" id="{03E4307D-6FDD-4475-ABD6-1A058AA2F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369" y="3859385"/>
            <a:ext cx="1460858" cy="408915"/>
          </a:xfrm>
          <a:prstGeom prst="rect">
            <a:avLst/>
          </a:prstGeom>
        </p:spPr>
      </p:pic>
      <p:grpSp>
        <p:nvGrpSpPr>
          <p:cNvPr id="65" name="Group 64">
            <a:extLst>
              <a:ext uri="{FF2B5EF4-FFF2-40B4-BE49-F238E27FC236}">
                <a16:creationId xmlns:a16="http://schemas.microsoft.com/office/drawing/2014/main" id="{7A58CC57-6FCD-4EEF-9672-DE0F1160B621}"/>
              </a:ext>
            </a:extLst>
          </p:cNvPr>
          <p:cNvGrpSpPr/>
          <p:nvPr/>
        </p:nvGrpSpPr>
        <p:grpSpPr>
          <a:xfrm flipH="1" flipV="1">
            <a:off x="5367462" y="5812275"/>
            <a:ext cx="336985" cy="224651"/>
            <a:chOff x="-3088618" y="1836231"/>
            <a:chExt cx="952341" cy="634880"/>
          </a:xfrm>
          <a:solidFill>
            <a:schemeClr val="accent3">
              <a:alpha val="34000"/>
            </a:schemeClr>
          </a:solidFill>
        </p:grpSpPr>
        <p:sp>
          <p:nvSpPr>
            <p:cNvPr id="66" name="Freeform: Shape 65">
              <a:extLst>
                <a:ext uri="{FF2B5EF4-FFF2-40B4-BE49-F238E27FC236}">
                  <a16:creationId xmlns:a16="http://schemas.microsoft.com/office/drawing/2014/main" id="{0D5D0135-778D-4517-99C4-74FDBDB436D2}"/>
                </a:ext>
              </a:extLst>
            </p:cNvPr>
            <p:cNvSpPr/>
            <p:nvPr/>
          </p:nvSpPr>
          <p:spPr>
            <a:xfrm>
              <a:off x="-3088618" y="1838497"/>
              <a:ext cx="395653" cy="632614"/>
            </a:xfrm>
            <a:custGeom>
              <a:avLst/>
              <a:gdLst>
                <a:gd name="connsiteX0" fmla="*/ 170038 w 395653"/>
                <a:gd name="connsiteY0" fmla="*/ 147718 h 632614"/>
                <a:gd name="connsiteX1" fmla="*/ 201839 w 395653"/>
                <a:gd name="connsiteY1" fmla="*/ 0 h 632614"/>
                <a:gd name="connsiteX2" fmla="*/ 2381 w 395653"/>
                <a:gd name="connsiteY2" fmla="*/ 323400 h 632614"/>
                <a:gd name="connsiteX3" fmla="*/ 0 w 395653"/>
                <a:gd name="connsiteY3" fmla="*/ 326015 h 632614"/>
                <a:gd name="connsiteX4" fmla="*/ 0 w 395653"/>
                <a:gd name="connsiteY4" fmla="*/ 632614 h 632614"/>
                <a:gd name="connsiteX5" fmla="*/ 395654 w 395653"/>
                <a:gd name="connsiteY5" fmla="*/ 632614 h 632614"/>
                <a:gd name="connsiteX6" fmla="*/ 395654 w 395653"/>
                <a:gd name="connsiteY6" fmla="*/ 235792 h 632614"/>
                <a:gd name="connsiteX7" fmla="*/ 181144 w 395653"/>
                <a:gd name="connsiteY7" fmla="*/ 235792 h 632614"/>
                <a:gd name="connsiteX8" fmla="*/ 170038 w 395653"/>
                <a:gd name="connsiteY8" fmla="*/ 147718 h 6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53" h="632614">
                  <a:moveTo>
                    <a:pt x="170038" y="147718"/>
                  </a:moveTo>
                  <a:cubicBezTo>
                    <a:pt x="170038" y="96152"/>
                    <a:pt x="181144" y="46507"/>
                    <a:pt x="201839" y="0"/>
                  </a:cubicBezTo>
                  <a:cubicBezTo>
                    <a:pt x="81736" y="80576"/>
                    <a:pt x="5523" y="195449"/>
                    <a:pt x="2381" y="323400"/>
                  </a:cubicBezTo>
                  <a:lnTo>
                    <a:pt x="0" y="326015"/>
                  </a:lnTo>
                  <a:lnTo>
                    <a:pt x="0" y="632614"/>
                  </a:lnTo>
                  <a:lnTo>
                    <a:pt x="395654" y="632614"/>
                  </a:lnTo>
                  <a:lnTo>
                    <a:pt x="395654" y="235792"/>
                  </a:lnTo>
                  <a:lnTo>
                    <a:pt x="181144" y="235792"/>
                  </a:lnTo>
                  <a:cubicBezTo>
                    <a:pt x="173818" y="207247"/>
                    <a:pt x="170038" y="177775"/>
                    <a:pt x="170038" y="147718"/>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DEF4485-2517-405E-AF17-46EB47EFB559}"/>
                </a:ext>
              </a:extLst>
            </p:cNvPr>
            <p:cNvSpPr/>
            <p:nvPr/>
          </p:nvSpPr>
          <p:spPr>
            <a:xfrm>
              <a:off x="-2531930" y="1836231"/>
              <a:ext cx="395653" cy="634880"/>
            </a:xfrm>
            <a:custGeom>
              <a:avLst/>
              <a:gdLst>
                <a:gd name="connsiteX0" fmla="*/ 179451 w 395653"/>
                <a:gd name="connsiteY0" fmla="*/ 238058 h 634880"/>
                <a:gd name="connsiteX1" fmla="*/ 167766 w 395653"/>
                <a:gd name="connsiteY1" fmla="*/ 147718 h 634880"/>
                <a:gd name="connsiteX2" fmla="*/ 199625 w 395653"/>
                <a:gd name="connsiteY2" fmla="*/ 0 h 634880"/>
                <a:gd name="connsiteX3" fmla="*/ 58 w 395653"/>
                <a:gd name="connsiteY3" fmla="*/ 328281 h 634880"/>
                <a:gd name="connsiteX4" fmla="*/ 0 w 395653"/>
                <a:gd name="connsiteY4" fmla="*/ 328281 h 634880"/>
                <a:gd name="connsiteX5" fmla="*/ 0 w 395653"/>
                <a:gd name="connsiteY5" fmla="*/ 329852 h 634880"/>
                <a:gd name="connsiteX6" fmla="*/ 0 w 395653"/>
                <a:gd name="connsiteY6" fmla="*/ 331712 h 634880"/>
                <a:gd name="connsiteX7" fmla="*/ 0 w 395653"/>
                <a:gd name="connsiteY7" fmla="*/ 333630 h 634880"/>
                <a:gd name="connsiteX8" fmla="*/ 0 w 395653"/>
                <a:gd name="connsiteY8" fmla="*/ 634880 h 634880"/>
                <a:gd name="connsiteX9" fmla="*/ 395654 w 395653"/>
                <a:gd name="connsiteY9" fmla="*/ 634880 h 634880"/>
                <a:gd name="connsiteX10" fmla="*/ 395654 w 395653"/>
                <a:gd name="connsiteY10" fmla="*/ 238058 h 634880"/>
                <a:gd name="connsiteX11" fmla="*/ 179451 w 395653"/>
                <a:gd name="connsiteY11" fmla="*/ 238058 h 6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653" h="634880">
                  <a:moveTo>
                    <a:pt x="179451" y="238058"/>
                  </a:moveTo>
                  <a:cubicBezTo>
                    <a:pt x="171777" y="208817"/>
                    <a:pt x="167766" y="178588"/>
                    <a:pt x="167766" y="147718"/>
                  </a:cubicBezTo>
                  <a:cubicBezTo>
                    <a:pt x="167766" y="96210"/>
                    <a:pt x="178986" y="46565"/>
                    <a:pt x="199625" y="0"/>
                  </a:cubicBezTo>
                  <a:cubicBezTo>
                    <a:pt x="77956" y="81621"/>
                    <a:pt x="1334" y="198410"/>
                    <a:pt x="58" y="328281"/>
                  </a:cubicBezTo>
                  <a:lnTo>
                    <a:pt x="0" y="328281"/>
                  </a:lnTo>
                  <a:lnTo>
                    <a:pt x="0" y="329852"/>
                  </a:lnTo>
                  <a:cubicBezTo>
                    <a:pt x="0" y="330491"/>
                    <a:pt x="0" y="331072"/>
                    <a:pt x="0" y="331712"/>
                  </a:cubicBezTo>
                  <a:cubicBezTo>
                    <a:pt x="0" y="332352"/>
                    <a:pt x="0" y="332992"/>
                    <a:pt x="0" y="333630"/>
                  </a:cubicBezTo>
                  <a:lnTo>
                    <a:pt x="0" y="634880"/>
                  </a:lnTo>
                  <a:lnTo>
                    <a:pt x="395654" y="634880"/>
                  </a:lnTo>
                  <a:lnTo>
                    <a:pt x="395654" y="238058"/>
                  </a:lnTo>
                  <a:lnTo>
                    <a:pt x="179451" y="238058"/>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4" name="Freeform: Shape 73">
            <a:extLst>
              <a:ext uri="{FF2B5EF4-FFF2-40B4-BE49-F238E27FC236}">
                <a16:creationId xmlns:a16="http://schemas.microsoft.com/office/drawing/2014/main" id="{7ED29A4F-CBD7-430F-ACA6-F3C7E1BC8E4C}"/>
              </a:ext>
            </a:extLst>
          </p:cNvPr>
          <p:cNvSpPr/>
          <p:nvPr/>
        </p:nvSpPr>
        <p:spPr>
          <a:xfrm>
            <a:off x="10607206" y="1"/>
            <a:ext cx="1584794" cy="2853149"/>
          </a:xfrm>
          <a:custGeom>
            <a:avLst/>
            <a:gdLst>
              <a:gd name="connsiteX0" fmla="*/ 1268355 w 1584794"/>
              <a:gd name="connsiteY0" fmla="*/ 0 h 2853149"/>
              <a:gd name="connsiteX1" fmla="*/ 1584794 w 1584794"/>
              <a:gd name="connsiteY1" fmla="*/ 0 h 2853149"/>
              <a:gd name="connsiteX2" fmla="*/ 1584794 w 1584794"/>
              <a:gd name="connsiteY2" fmla="*/ 2853149 h 2853149"/>
              <a:gd name="connsiteX3" fmla="*/ 0 w 1584794"/>
              <a:gd name="connsiteY3" fmla="*/ 1268355 h 2853149"/>
            </a:gdLst>
            <a:ahLst/>
            <a:cxnLst>
              <a:cxn ang="0">
                <a:pos x="connsiteX0" y="connsiteY0"/>
              </a:cxn>
              <a:cxn ang="0">
                <a:pos x="connsiteX1" y="connsiteY1"/>
              </a:cxn>
              <a:cxn ang="0">
                <a:pos x="connsiteX2" y="connsiteY2"/>
              </a:cxn>
              <a:cxn ang="0">
                <a:pos x="connsiteX3" y="connsiteY3"/>
              </a:cxn>
            </a:cxnLst>
            <a:rect l="l" t="t" r="r" b="b"/>
            <a:pathLst>
              <a:path w="1584794" h="2853149">
                <a:moveTo>
                  <a:pt x="1268355" y="0"/>
                </a:moveTo>
                <a:lnTo>
                  <a:pt x="1584794" y="0"/>
                </a:lnTo>
                <a:lnTo>
                  <a:pt x="1584794" y="2853149"/>
                </a:lnTo>
                <a:lnTo>
                  <a:pt x="0" y="1268355"/>
                </a:lnTo>
                <a:close/>
              </a:path>
            </a:pathLst>
          </a:cu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Tree>
    <p:extLst>
      <p:ext uri="{BB962C8B-B14F-4D97-AF65-F5344CB8AC3E}">
        <p14:creationId xmlns:p14="http://schemas.microsoft.com/office/powerpoint/2010/main" val="95652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DEE5C2-93CC-4336-A776-F4EAE4EDA638}"/>
              </a:ext>
            </a:extLst>
          </p:cNvPr>
          <p:cNvSpPr>
            <a:spLocks noGrp="1"/>
          </p:cNvSpPr>
          <p:nvPr>
            <p:ph type="title"/>
          </p:nvPr>
        </p:nvSpPr>
        <p:spPr>
          <a:xfrm>
            <a:off x="303035" y="262228"/>
            <a:ext cx="11081177" cy="1020602"/>
          </a:xfrm>
        </p:spPr>
        <p:txBody>
          <a:bodyPr/>
          <a:lstStyle/>
          <a:p>
            <a:pPr lvl="0" defTabSz="911764">
              <a:lnSpc>
                <a:spcPct val="100000"/>
              </a:lnSpc>
              <a:spcBef>
                <a:spcPts val="0"/>
              </a:spcBef>
              <a:defRPr/>
            </a:pPr>
            <a:r>
              <a:rPr lang="en-US">
                <a:solidFill>
                  <a:srgbClr val="50E6FF"/>
                </a:solidFill>
                <a:ea typeface="+mn-ea"/>
                <a:cs typeface="+mn-cs"/>
              </a:rPr>
              <a:t>No migration is ever linear or simple </a:t>
            </a:r>
            <a:br>
              <a:rPr lang="en-US">
                <a:solidFill>
                  <a:srgbClr val="50E6FF"/>
                </a:solidFill>
                <a:ea typeface="+mn-ea"/>
                <a:cs typeface="+mn-cs"/>
              </a:rPr>
            </a:br>
            <a:r>
              <a:rPr lang="en-US" sz="2000">
                <a:solidFill>
                  <a:srgbClr val="FFFFFF"/>
                </a:solidFill>
                <a:ea typeface="+mn-ea"/>
                <a:cs typeface="+mn-cs"/>
              </a:rPr>
              <a:t>Drawn from 100s of engagements by FastTrack for Azure </a:t>
            </a:r>
            <a:br>
              <a:rPr lang="en-US" sz="3528">
                <a:solidFill>
                  <a:prstClr val="white"/>
                </a:solidFill>
                <a:ea typeface="+mn-ea"/>
                <a:cs typeface="+mn-cs"/>
              </a:rPr>
            </a:br>
            <a:endParaRPr lang="en-US"/>
          </a:p>
        </p:txBody>
      </p:sp>
      <p:sp>
        <p:nvSpPr>
          <p:cNvPr id="239" name="Freeform: Shape 238">
            <a:extLst>
              <a:ext uri="{FF2B5EF4-FFF2-40B4-BE49-F238E27FC236}">
                <a16:creationId xmlns:a16="http://schemas.microsoft.com/office/drawing/2014/main" id="{8CA57EEF-A414-4AEC-A23F-6EA36658A8E3}"/>
              </a:ext>
            </a:extLst>
          </p:cNvPr>
          <p:cNvSpPr/>
          <p:nvPr/>
        </p:nvSpPr>
        <p:spPr>
          <a:xfrm rot="10800000" flipH="1" flipV="1">
            <a:off x="1493565" y="5776995"/>
            <a:ext cx="767465" cy="768169"/>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4878 h 768169"/>
              <a:gd name="connsiteX7" fmla="*/ 745974 w 745974"/>
              <a:gd name="connsiteY7" fmla="*/ 0 h 768169"/>
              <a:gd name="connsiteX8" fmla="*/ 738884 w 745974"/>
              <a:gd name="connsiteY8" fmla="*/ 768169 h 768169"/>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116 h 768169"/>
              <a:gd name="connsiteX7" fmla="*/ 745974 w 745974"/>
              <a:gd name="connsiteY7" fmla="*/ 0 h 768169"/>
              <a:gd name="connsiteX8" fmla="*/ 738884 w 745974"/>
              <a:gd name="connsiteY8" fmla="*/ 768169 h 768169"/>
              <a:gd name="connsiteX0" fmla="*/ 746179 w 753269"/>
              <a:gd name="connsiteY0" fmla="*/ 768169 h 768169"/>
              <a:gd name="connsiteX1" fmla="*/ 396955 w 753269"/>
              <a:gd name="connsiteY1" fmla="*/ 768169 h 768169"/>
              <a:gd name="connsiteX2" fmla="*/ 7295 w 753269"/>
              <a:gd name="connsiteY2" fmla="*/ 378509 h 768169"/>
              <a:gd name="connsiteX3" fmla="*/ 7297 w 753269"/>
              <a:gd name="connsiteY3" fmla="*/ 378509 h 768169"/>
              <a:gd name="connsiteX4" fmla="*/ 10979 w 753269"/>
              <a:gd name="connsiteY4" fmla="*/ 360266 h 768169"/>
              <a:gd name="connsiteX5" fmla="*/ 7297 w 753269"/>
              <a:gd name="connsiteY5" fmla="*/ 342026 h 768169"/>
              <a:gd name="connsiteX6" fmla="*/ 0 w 753269"/>
              <a:gd name="connsiteY6" fmla="*/ 116 h 768169"/>
              <a:gd name="connsiteX7" fmla="*/ 753269 w 753269"/>
              <a:gd name="connsiteY7" fmla="*/ 0 h 768169"/>
              <a:gd name="connsiteX8" fmla="*/ 746179 w 753269"/>
              <a:gd name="connsiteY8" fmla="*/ 768169 h 7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269" h="768169">
                <a:moveTo>
                  <a:pt x="746179" y="768169"/>
                </a:moveTo>
                <a:lnTo>
                  <a:pt x="396955" y="768169"/>
                </a:lnTo>
                <a:cubicBezTo>
                  <a:pt x="181752" y="768169"/>
                  <a:pt x="7295" y="593712"/>
                  <a:pt x="7295" y="378509"/>
                </a:cubicBezTo>
                <a:lnTo>
                  <a:pt x="7297" y="378509"/>
                </a:lnTo>
                <a:lnTo>
                  <a:pt x="10979" y="360266"/>
                </a:lnTo>
                <a:lnTo>
                  <a:pt x="7297" y="342026"/>
                </a:lnTo>
                <a:lnTo>
                  <a:pt x="0" y="116"/>
                </a:lnTo>
                <a:lnTo>
                  <a:pt x="753269" y="0"/>
                </a:lnTo>
                <a:cubicBezTo>
                  <a:pt x="750906" y="256056"/>
                  <a:pt x="748542" y="512113"/>
                  <a:pt x="746179" y="768169"/>
                </a:cubicBezTo>
                <a:close/>
              </a:path>
            </a:pathLst>
          </a:cu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00" name="Freeform: Shape 599">
            <a:extLst>
              <a:ext uri="{FF2B5EF4-FFF2-40B4-BE49-F238E27FC236}">
                <a16:creationId xmlns:a16="http://schemas.microsoft.com/office/drawing/2014/main" id="{AD7E46A5-3111-44EA-A460-2B8DCDC46683}"/>
              </a:ext>
            </a:extLst>
          </p:cNvPr>
          <p:cNvSpPr/>
          <p:nvPr/>
        </p:nvSpPr>
        <p:spPr>
          <a:xfrm rot="10800000">
            <a:off x="3470563" y="1709678"/>
            <a:ext cx="786560" cy="763593"/>
          </a:xfrm>
          <a:custGeom>
            <a:avLst/>
            <a:gdLst>
              <a:gd name="connsiteX0" fmla="*/ 562649 w 952309"/>
              <a:gd name="connsiteY0" fmla="*/ 786903 h 786903"/>
              <a:gd name="connsiteX1" fmla="*/ 0 w 952309"/>
              <a:gd name="connsiteY1" fmla="*/ 786903 h 786903"/>
              <a:gd name="connsiteX2" fmla="*/ 116686 w 952309"/>
              <a:gd name="connsiteY2" fmla="*/ 7584 h 786903"/>
              <a:gd name="connsiteX3" fmla="*/ 172990 w 952309"/>
              <a:gd name="connsiteY3" fmla="*/ 7584 h 786903"/>
              <a:gd name="connsiteX4" fmla="*/ 172990 w 952309"/>
              <a:gd name="connsiteY4" fmla="*/ 0 h 786903"/>
              <a:gd name="connsiteX5" fmla="*/ 952308 w 952309"/>
              <a:gd name="connsiteY5" fmla="*/ 182809 h 786903"/>
              <a:gd name="connsiteX6" fmla="*/ 952308 w 952309"/>
              <a:gd name="connsiteY6" fmla="*/ 397240 h 786903"/>
              <a:gd name="connsiteX7" fmla="*/ 952309 w 952309"/>
              <a:gd name="connsiteY7" fmla="*/ 397244 h 786903"/>
              <a:gd name="connsiteX8" fmla="*/ 952302 w 952309"/>
              <a:gd name="connsiteY8" fmla="*/ 397278 h 786903"/>
              <a:gd name="connsiteX9" fmla="*/ 928664 w 952309"/>
              <a:gd name="connsiteY9" fmla="*/ 531221 h 786903"/>
              <a:gd name="connsiteX10" fmla="*/ 923412 w 952309"/>
              <a:gd name="connsiteY10" fmla="*/ 540374 h 786903"/>
              <a:gd name="connsiteX11" fmla="*/ 921688 w 952309"/>
              <a:gd name="connsiteY11" fmla="*/ 548916 h 786903"/>
              <a:gd name="connsiteX12" fmla="*/ 885761 w 952309"/>
              <a:gd name="connsiteY12" fmla="*/ 615106 h 786903"/>
              <a:gd name="connsiteX13" fmla="*/ 868618 w 952309"/>
              <a:gd name="connsiteY13" fmla="*/ 635884 h 786903"/>
              <a:gd name="connsiteX14" fmla="*/ 863329 w 952309"/>
              <a:gd name="connsiteY14" fmla="*/ 645102 h 786903"/>
              <a:gd name="connsiteX15" fmla="*/ 848378 w 952309"/>
              <a:gd name="connsiteY15" fmla="*/ 660414 h 786903"/>
              <a:gd name="connsiteX16" fmla="*/ 838180 w 952309"/>
              <a:gd name="connsiteY16" fmla="*/ 672774 h 786903"/>
              <a:gd name="connsiteX17" fmla="*/ 828557 w 952309"/>
              <a:gd name="connsiteY17" fmla="*/ 680714 h 786903"/>
              <a:gd name="connsiteX18" fmla="*/ 817652 w 952309"/>
              <a:gd name="connsiteY18" fmla="*/ 691883 h 786903"/>
              <a:gd name="connsiteX19" fmla="*/ 795026 w 952309"/>
              <a:gd name="connsiteY19" fmla="*/ 708380 h 786903"/>
              <a:gd name="connsiteX20" fmla="*/ 780512 w 952309"/>
              <a:gd name="connsiteY20" fmla="*/ 720355 h 786903"/>
              <a:gd name="connsiteX21" fmla="*/ 773037 w 952309"/>
              <a:gd name="connsiteY21" fmla="*/ 724412 h 786903"/>
              <a:gd name="connsiteX22" fmla="*/ 764701 w 952309"/>
              <a:gd name="connsiteY22" fmla="*/ 730490 h 786903"/>
              <a:gd name="connsiteX23" fmla="*/ 731090 w 952309"/>
              <a:gd name="connsiteY23" fmla="*/ 747180 h 786903"/>
              <a:gd name="connsiteX24" fmla="*/ 714322 w 952309"/>
              <a:gd name="connsiteY24" fmla="*/ 756282 h 786903"/>
              <a:gd name="connsiteX25" fmla="*/ 710160 w 952309"/>
              <a:gd name="connsiteY25" fmla="*/ 757574 h 786903"/>
              <a:gd name="connsiteX26" fmla="*/ 705527 w 952309"/>
              <a:gd name="connsiteY26" fmla="*/ 759874 h 786903"/>
              <a:gd name="connsiteX27" fmla="*/ 641231 w 952309"/>
              <a:gd name="connsiteY27" fmla="*/ 778970 h 786903"/>
              <a:gd name="connsiteX28" fmla="*/ 641179 w 952309"/>
              <a:gd name="connsiteY28" fmla="*/ 778987 h 786903"/>
              <a:gd name="connsiteX29" fmla="*/ 562649 w 952309"/>
              <a:gd name="connsiteY29" fmla="*/ 786903 h 786903"/>
              <a:gd name="connsiteX0" fmla="*/ 463258 w 852918"/>
              <a:gd name="connsiteY0" fmla="*/ 786903 h 786903"/>
              <a:gd name="connsiteX1" fmla="*/ 0 w 852918"/>
              <a:gd name="connsiteY1" fmla="*/ 786903 h 786903"/>
              <a:gd name="connsiteX2" fmla="*/ 17295 w 852918"/>
              <a:gd name="connsiteY2" fmla="*/ 7584 h 786903"/>
              <a:gd name="connsiteX3" fmla="*/ 73599 w 852918"/>
              <a:gd name="connsiteY3" fmla="*/ 7584 h 786903"/>
              <a:gd name="connsiteX4" fmla="*/ 73599 w 852918"/>
              <a:gd name="connsiteY4" fmla="*/ 0 h 786903"/>
              <a:gd name="connsiteX5" fmla="*/ 852917 w 852918"/>
              <a:gd name="connsiteY5" fmla="*/ 182809 h 786903"/>
              <a:gd name="connsiteX6" fmla="*/ 852917 w 852918"/>
              <a:gd name="connsiteY6" fmla="*/ 397240 h 786903"/>
              <a:gd name="connsiteX7" fmla="*/ 852918 w 852918"/>
              <a:gd name="connsiteY7" fmla="*/ 397244 h 786903"/>
              <a:gd name="connsiteX8" fmla="*/ 852911 w 852918"/>
              <a:gd name="connsiteY8" fmla="*/ 397278 h 786903"/>
              <a:gd name="connsiteX9" fmla="*/ 829273 w 852918"/>
              <a:gd name="connsiteY9" fmla="*/ 531221 h 786903"/>
              <a:gd name="connsiteX10" fmla="*/ 824021 w 852918"/>
              <a:gd name="connsiteY10" fmla="*/ 540374 h 786903"/>
              <a:gd name="connsiteX11" fmla="*/ 822297 w 852918"/>
              <a:gd name="connsiteY11" fmla="*/ 548916 h 786903"/>
              <a:gd name="connsiteX12" fmla="*/ 786370 w 852918"/>
              <a:gd name="connsiteY12" fmla="*/ 615106 h 786903"/>
              <a:gd name="connsiteX13" fmla="*/ 769227 w 852918"/>
              <a:gd name="connsiteY13" fmla="*/ 635884 h 786903"/>
              <a:gd name="connsiteX14" fmla="*/ 763938 w 852918"/>
              <a:gd name="connsiteY14" fmla="*/ 645102 h 786903"/>
              <a:gd name="connsiteX15" fmla="*/ 748987 w 852918"/>
              <a:gd name="connsiteY15" fmla="*/ 660414 h 786903"/>
              <a:gd name="connsiteX16" fmla="*/ 738789 w 852918"/>
              <a:gd name="connsiteY16" fmla="*/ 672774 h 786903"/>
              <a:gd name="connsiteX17" fmla="*/ 729166 w 852918"/>
              <a:gd name="connsiteY17" fmla="*/ 680714 h 786903"/>
              <a:gd name="connsiteX18" fmla="*/ 718261 w 852918"/>
              <a:gd name="connsiteY18" fmla="*/ 691883 h 786903"/>
              <a:gd name="connsiteX19" fmla="*/ 695635 w 852918"/>
              <a:gd name="connsiteY19" fmla="*/ 708380 h 786903"/>
              <a:gd name="connsiteX20" fmla="*/ 681121 w 852918"/>
              <a:gd name="connsiteY20" fmla="*/ 720355 h 786903"/>
              <a:gd name="connsiteX21" fmla="*/ 673646 w 852918"/>
              <a:gd name="connsiteY21" fmla="*/ 724412 h 786903"/>
              <a:gd name="connsiteX22" fmla="*/ 665310 w 852918"/>
              <a:gd name="connsiteY22" fmla="*/ 730490 h 786903"/>
              <a:gd name="connsiteX23" fmla="*/ 631699 w 852918"/>
              <a:gd name="connsiteY23" fmla="*/ 747180 h 786903"/>
              <a:gd name="connsiteX24" fmla="*/ 614931 w 852918"/>
              <a:gd name="connsiteY24" fmla="*/ 756282 h 786903"/>
              <a:gd name="connsiteX25" fmla="*/ 610769 w 852918"/>
              <a:gd name="connsiteY25" fmla="*/ 757574 h 786903"/>
              <a:gd name="connsiteX26" fmla="*/ 606136 w 852918"/>
              <a:gd name="connsiteY26" fmla="*/ 759874 h 786903"/>
              <a:gd name="connsiteX27" fmla="*/ 541840 w 852918"/>
              <a:gd name="connsiteY27" fmla="*/ 778970 h 786903"/>
              <a:gd name="connsiteX28" fmla="*/ 541788 w 852918"/>
              <a:gd name="connsiteY28" fmla="*/ 778987 h 786903"/>
              <a:gd name="connsiteX29" fmla="*/ 463258 w 852918"/>
              <a:gd name="connsiteY29" fmla="*/ 786903 h 786903"/>
              <a:gd name="connsiteX0" fmla="*/ 445963 w 835623"/>
              <a:gd name="connsiteY0" fmla="*/ 786903 h 786903"/>
              <a:gd name="connsiteX1" fmla="*/ 122 w 835623"/>
              <a:gd name="connsiteY1" fmla="*/ 786903 h 786903"/>
              <a:gd name="connsiteX2" fmla="*/ 0 w 835623"/>
              <a:gd name="connsiteY2" fmla="*/ 7584 h 786903"/>
              <a:gd name="connsiteX3" fmla="*/ 56304 w 835623"/>
              <a:gd name="connsiteY3" fmla="*/ 7584 h 786903"/>
              <a:gd name="connsiteX4" fmla="*/ 56304 w 835623"/>
              <a:gd name="connsiteY4" fmla="*/ 0 h 786903"/>
              <a:gd name="connsiteX5" fmla="*/ 835622 w 835623"/>
              <a:gd name="connsiteY5" fmla="*/ 182809 h 786903"/>
              <a:gd name="connsiteX6" fmla="*/ 835622 w 835623"/>
              <a:gd name="connsiteY6" fmla="*/ 397240 h 786903"/>
              <a:gd name="connsiteX7" fmla="*/ 835623 w 835623"/>
              <a:gd name="connsiteY7" fmla="*/ 397244 h 786903"/>
              <a:gd name="connsiteX8" fmla="*/ 835616 w 835623"/>
              <a:gd name="connsiteY8" fmla="*/ 397278 h 786903"/>
              <a:gd name="connsiteX9" fmla="*/ 811978 w 835623"/>
              <a:gd name="connsiteY9" fmla="*/ 531221 h 786903"/>
              <a:gd name="connsiteX10" fmla="*/ 806726 w 835623"/>
              <a:gd name="connsiteY10" fmla="*/ 540374 h 786903"/>
              <a:gd name="connsiteX11" fmla="*/ 805002 w 835623"/>
              <a:gd name="connsiteY11" fmla="*/ 548916 h 786903"/>
              <a:gd name="connsiteX12" fmla="*/ 769075 w 835623"/>
              <a:gd name="connsiteY12" fmla="*/ 615106 h 786903"/>
              <a:gd name="connsiteX13" fmla="*/ 751932 w 835623"/>
              <a:gd name="connsiteY13" fmla="*/ 635884 h 786903"/>
              <a:gd name="connsiteX14" fmla="*/ 746643 w 835623"/>
              <a:gd name="connsiteY14" fmla="*/ 645102 h 786903"/>
              <a:gd name="connsiteX15" fmla="*/ 731692 w 835623"/>
              <a:gd name="connsiteY15" fmla="*/ 660414 h 786903"/>
              <a:gd name="connsiteX16" fmla="*/ 721494 w 835623"/>
              <a:gd name="connsiteY16" fmla="*/ 672774 h 786903"/>
              <a:gd name="connsiteX17" fmla="*/ 711871 w 835623"/>
              <a:gd name="connsiteY17" fmla="*/ 680714 h 786903"/>
              <a:gd name="connsiteX18" fmla="*/ 700966 w 835623"/>
              <a:gd name="connsiteY18" fmla="*/ 691883 h 786903"/>
              <a:gd name="connsiteX19" fmla="*/ 678340 w 835623"/>
              <a:gd name="connsiteY19" fmla="*/ 708380 h 786903"/>
              <a:gd name="connsiteX20" fmla="*/ 663826 w 835623"/>
              <a:gd name="connsiteY20" fmla="*/ 720355 h 786903"/>
              <a:gd name="connsiteX21" fmla="*/ 656351 w 835623"/>
              <a:gd name="connsiteY21" fmla="*/ 724412 h 786903"/>
              <a:gd name="connsiteX22" fmla="*/ 648015 w 835623"/>
              <a:gd name="connsiteY22" fmla="*/ 730490 h 786903"/>
              <a:gd name="connsiteX23" fmla="*/ 614404 w 835623"/>
              <a:gd name="connsiteY23" fmla="*/ 747180 h 786903"/>
              <a:gd name="connsiteX24" fmla="*/ 597636 w 835623"/>
              <a:gd name="connsiteY24" fmla="*/ 756282 h 786903"/>
              <a:gd name="connsiteX25" fmla="*/ 593474 w 835623"/>
              <a:gd name="connsiteY25" fmla="*/ 757574 h 786903"/>
              <a:gd name="connsiteX26" fmla="*/ 588841 w 835623"/>
              <a:gd name="connsiteY26" fmla="*/ 759874 h 786903"/>
              <a:gd name="connsiteX27" fmla="*/ 524545 w 835623"/>
              <a:gd name="connsiteY27" fmla="*/ 778970 h 786903"/>
              <a:gd name="connsiteX28" fmla="*/ 524493 w 835623"/>
              <a:gd name="connsiteY28" fmla="*/ 778987 h 786903"/>
              <a:gd name="connsiteX29" fmla="*/ 445963 w 835623"/>
              <a:gd name="connsiteY29" fmla="*/ 786903 h 786903"/>
              <a:gd name="connsiteX0" fmla="*/ 445963 w 835623"/>
              <a:gd name="connsiteY0" fmla="*/ 786903 h 786903"/>
              <a:gd name="connsiteX1" fmla="*/ 122 w 835623"/>
              <a:gd name="connsiteY1" fmla="*/ 786903 h 786903"/>
              <a:gd name="connsiteX2" fmla="*/ 0 w 835623"/>
              <a:gd name="connsiteY2" fmla="*/ 7584 h 786903"/>
              <a:gd name="connsiteX3" fmla="*/ 56304 w 835623"/>
              <a:gd name="connsiteY3" fmla="*/ 7584 h 786903"/>
              <a:gd name="connsiteX4" fmla="*/ 56304 w 835623"/>
              <a:gd name="connsiteY4" fmla="*/ 0 h 786903"/>
              <a:gd name="connsiteX5" fmla="*/ 831503 w 835623"/>
              <a:gd name="connsiteY5" fmla="*/ 13934 h 786903"/>
              <a:gd name="connsiteX6" fmla="*/ 835622 w 835623"/>
              <a:gd name="connsiteY6" fmla="*/ 397240 h 786903"/>
              <a:gd name="connsiteX7" fmla="*/ 835623 w 835623"/>
              <a:gd name="connsiteY7" fmla="*/ 397244 h 786903"/>
              <a:gd name="connsiteX8" fmla="*/ 835616 w 835623"/>
              <a:gd name="connsiteY8" fmla="*/ 397278 h 786903"/>
              <a:gd name="connsiteX9" fmla="*/ 811978 w 835623"/>
              <a:gd name="connsiteY9" fmla="*/ 531221 h 786903"/>
              <a:gd name="connsiteX10" fmla="*/ 806726 w 835623"/>
              <a:gd name="connsiteY10" fmla="*/ 540374 h 786903"/>
              <a:gd name="connsiteX11" fmla="*/ 805002 w 835623"/>
              <a:gd name="connsiteY11" fmla="*/ 548916 h 786903"/>
              <a:gd name="connsiteX12" fmla="*/ 769075 w 835623"/>
              <a:gd name="connsiteY12" fmla="*/ 615106 h 786903"/>
              <a:gd name="connsiteX13" fmla="*/ 751932 w 835623"/>
              <a:gd name="connsiteY13" fmla="*/ 635884 h 786903"/>
              <a:gd name="connsiteX14" fmla="*/ 746643 w 835623"/>
              <a:gd name="connsiteY14" fmla="*/ 645102 h 786903"/>
              <a:gd name="connsiteX15" fmla="*/ 731692 w 835623"/>
              <a:gd name="connsiteY15" fmla="*/ 660414 h 786903"/>
              <a:gd name="connsiteX16" fmla="*/ 721494 w 835623"/>
              <a:gd name="connsiteY16" fmla="*/ 672774 h 786903"/>
              <a:gd name="connsiteX17" fmla="*/ 711871 w 835623"/>
              <a:gd name="connsiteY17" fmla="*/ 680714 h 786903"/>
              <a:gd name="connsiteX18" fmla="*/ 700966 w 835623"/>
              <a:gd name="connsiteY18" fmla="*/ 691883 h 786903"/>
              <a:gd name="connsiteX19" fmla="*/ 678340 w 835623"/>
              <a:gd name="connsiteY19" fmla="*/ 708380 h 786903"/>
              <a:gd name="connsiteX20" fmla="*/ 663826 w 835623"/>
              <a:gd name="connsiteY20" fmla="*/ 720355 h 786903"/>
              <a:gd name="connsiteX21" fmla="*/ 656351 w 835623"/>
              <a:gd name="connsiteY21" fmla="*/ 724412 h 786903"/>
              <a:gd name="connsiteX22" fmla="*/ 648015 w 835623"/>
              <a:gd name="connsiteY22" fmla="*/ 730490 h 786903"/>
              <a:gd name="connsiteX23" fmla="*/ 614404 w 835623"/>
              <a:gd name="connsiteY23" fmla="*/ 747180 h 786903"/>
              <a:gd name="connsiteX24" fmla="*/ 597636 w 835623"/>
              <a:gd name="connsiteY24" fmla="*/ 756282 h 786903"/>
              <a:gd name="connsiteX25" fmla="*/ 593474 w 835623"/>
              <a:gd name="connsiteY25" fmla="*/ 757574 h 786903"/>
              <a:gd name="connsiteX26" fmla="*/ 588841 w 835623"/>
              <a:gd name="connsiteY26" fmla="*/ 759874 h 786903"/>
              <a:gd name="connsiteX27" fmla="*/ 524545 w 835623"/>
              <a:gd name="connsiteY27" fmla="*/ 778970 h 786903"/>
              <a:gd name="connsiteX28" fmla="*/ 524493 w 835623"/>
              <a:gd name="connsiteY28" fmla="*/ 778987 h 786903"/>
              <a:gd name="connsiteX29" fmla="*/ 445963 w 835623"/>
              <a:gd name="connsiteY29" fmla="*/ 786903 h 786903"/>
              <a:gd name="connsiteX0" fmla="*/ 445963 w 835623"/>
              <a:gd name="connsiteY0" fmla="*/ 779319 h 779319"/>
              <a:gd name="connsiteX1" fmla="*/ 122 w 835623"/>
              <a:gd name="connsiteY1" fmla="*/ 779319 h 779319"/>
              <a:gd name="connsiteX2" fmla="*/ 0 w 835623"/>
              <a:gd name="connsiteY2" fmla="*/ 0 h 779319"/>
              <a:gd name="connsiteX3" fmla="*/ 56304 w 835623"/>
              <a:gd name="connsiteY3" fmla="*/ 0 h 779319"/>
              <a:gd name="connsiteX4" fmla="*/ 831503 w 835623"/>
              <a:gd name="connsiteY4" fmla="*/ 6350 h 779319"/>
              <a:gd name="connsiteX5" fmla="*/ 835622 w 835623"/>
              <a:gd name="connsiteY5" fmla="*/ 389656 h 779319"/>
              <a:gd name="connsiteX6" fmla="*/ 835623 w 835623"/>
              <a:gd name="connsiteY6" fmla="*/ 389660 h 779319"/>
              <a:gd name="connsiteX7" fmla="*/ 835616 w 835623"/>
              <a:gd name="connsiteY7" fmla="*/ 389694 h 779319"/>
              <a:gd name="connsiteX8" fmla="*/ 811978 w 835623"/>
              <a:gd name="connsiteY8" fmla="*/ 523637 h 779319"/>
              <a:gd name="connsiteX9" fmla="*/ 806726 w 835623"/>
              <a:gd name="connsiteY9" fmla="*/ 532790 h 779319"/>
              <a:gd name="connsiteX10" fmla="*/ 805002 w 835623"/>
              <a:gd name="connsiteY10" fmla="*/ 541332 h 779319"/>
              <a:gd name="connsiteX11" fmla="*/ 769075 w 835623"/>
              <a:gd name="connsiteY11" fmla="*/ 607522 h 779319"/>
              <a:gd name="connsiteX12" fmla="*/ 751932 w 835623"/>
              <a:gd name="connsiteY12" fmla="*/ 628300 h 779319"/>
              <a:gd name="connsiteX13" fmla="*/ 746643 w 835623"/>
              <a:gd name="connsiteY13" fmla="*/ 637518 h 779319"/>
              <a:gd name="connsiteX14" fmla="*/ 731692 w 835623"/>
              <a:gd name="connsiteY14" fmla="*/ 652830 h 779319"/>
              <a:gd name="connsiteX15" fmla="*/ 721494 w 835623"/>
              <a:gd name="connsiteY15" fmla="*/ 665190 h 779319"/>
              <a:gd name="connsiteX16" fmla="*/ 711871 w 835623"/>
              <a:gd name="connsiteY16" fmla="*/ 673130 h 779319"/>
              <a:gd name="connsiteX17" fmla="*/ 700966 w 835623"/>
              <a:gd name="connsiteY17" fmla="*/ 684299 h 779319"/>
              <a:gd name="connsiteX18" fmla="*/ 678340 w 835623"/>
              <a:gd name="connsiteY18" fmla="*/ 700796 h 779319"/>
              <a:gd name="connsiteX19" fmla="*/ 663826 w 835623"/>
              <a:gd name="connsiteY19" fmla="*/ 712771 h 779319"/>
              <a:gd name="connsiteX20" fmla="*/ 656351 w 835623"/>
              <a:gd name="connsiteY20" fmla="*/ 716828 h 779319"/>
              <a:gd name="connsiteX21" fmla="*/ 648015 w 835623"/>
              <a:gd name="connsiteY21" fmla="*/ 722906 h 779319"/>
              <a:gd name="connsiteX22" fmla="*/ 614404 w 835623"/>
              <a:gd name="connsiteY22" fmla="*/ 739596 h 779319"/>
              <a:gd name="connsiteX23" fmla="*/ 597636 w 835623"/>
              <a:gd name="connsiteY23" fmla="*/ 748698 h 779319"/>
              <a:gd name="connsiteX24" fmla="*/ 593474 w 835623"/>
              <a:gd name="connsiteY24" fmla="*/ 749990 h 779319"/>
              <a:gd name="connsiteX25" fmla="*/ 588841 w 835623"/>
              <a:gd name="connsiteY25" fmla="*/ 752290 h 779319"/>
              <a:gd name="connsiteX26" fmla="*/ 524545 w 835623"/>
              <a:gd name="connsiteY26" fmla="*/ 771386 h 779319"/>
              <a:gd name="connsiteX27" fmla="*/ 524493 w 835623"/>
              <a:gd name="connsiteY27" fmla="*/ 771403 h 779319"/>
              <a:gd name="connsiteX28" fmla="*/ 445963 w 835623"/>
              <a:gd name="connsiteY28" fmla="*/ 779319 h 779319"/>
              <a:gd name="connsiteX0" fmla="*/ 445963 w 835623"/>
              <a:gd name="connsiteY0" fmla="*/ 779319 h 779319"/>
              <a:gd name="connsiteX1" fmla="*/ 122 w 835623"/>
              <a:gd name="connsiteY1" fmla="*/ 779319 h 779319"/>
              <a:gd name="connsiteX2" fmla="*/ 0 w 835623"/>
              <a:gd name="connsiteY2" fmla="*/ 0 h 779319"/>
              <a:gd name="connsiteX3" fmla="*/ 831503 w 835623"/>
              <a:gd name="connsiteY3" fmla="*/ 6350 h 779319"/>
              <a:gd name="connsiteX4" fmla="*/ 835622 w 835623"/>
              <a:gd name="connsiteY4" fmla="*/ 389656 h 779319"/>
              <a:gd name="connsiteX5" fmla="*/ 835623 w 835623"/>
              <a:gd name="connsiteY5" fmla="*/ 389660 h 779319"/>
              <a:gd name="connsiteX6" fmla="*/ 835616 w 835623"/>
              <a:gd name="connsiteY6" fmla="*/ 389694 h 779319"/>
              <a:gd name="connsiteX7" fmla="*/ 811978 w 835623"/>
              <a:gd name="connsiteY7" fmla="*/ 523637 h 779319"/>
              <a:gd name="connsiteX8" fmla="*/ 806726 w 835623"/>
              <a:gd name="connsiteY8" fmla="*/ 532790 h 779319"/>
              <a:gd name="connsiteX9" fmla="*/ 805002 w 835623"/>
              <a:gd name="connsiteY9" fmla="*/ 541332 h 779319"/>
              <a:gd name="connsiteX10" fmla="*/ 769075 w 835623"/>
              <a:gd name="connsiteY10" fmla="*/ 607522 h 779319"/>
              <a:gd name="connsiteX11" fmla="*/ 751932 w 835623"/>
              <a:gd name="connsiteY11" fmla="*/ 628300 h 779319"/>
              <a:gd name="connsiteX12" fmla="*/ 746643 w 835623"/>
              <a:gd name="connsiteY12" fmla="*/ 637518 h 779319"/>
              <a:gd name="connsiteX13" fmla="*/ 731692 w 835623"/>
              <a:gd name="connsiteY13" fmla="*/ 652830 h 779319"/>
              <a:gd name="connsiteX14" fmla="*/ 721494 w 835623"/>
              <a:gd name="connsiteY14" fmla="*/ 665190 h 779319"/>
              <a:gd name="connsiteX15" fmla="*/ 711871 w 835623"/>
              <a:gd name="connsiteY15" fmla="*/ 673130 h 779319"/>
              <a:gd name="connsiteX16" fmla="*/ 700966 w 835623"/>
              <a:gd name="connsiteY16" fmla="*/ 684299 h 779319"/>
              <a:gd name="connsiteX17" fmla="*/ 678340 w 835623"/>
              <a:gd name="connsiteY17" fmla="*/ 700796 h 779319"/>
              <a:gd name="connsiteX18" fmla="*/ 663826 w 835623"/>
              <a:gd name="connsiteY18" fmla="*/ 712771 h 779319"/>
              <a:gd name="connsiteX19" fmla="*/ 656351 w 835623"/>
              <a:gd name="connsiteY19" fmla="*/ 716828 h 779319"/>
              <a:gd name="connsiteX20" fmla="*/ 648015 w 835623"/>
              <a:gd name="connsiteY20" fmla="*/ 722906 h 779319"/>
              <a:gd name="connsiteX21" fmla="*/ 614404 w 835623"/>
              <a:gd name="connsiteY21" fmla="*/ 739596 h 779319"/>
              <a:gd name="connsiteX22" fmla="*/ 597636 w 835623"/>
              <a:gd name="connsiteY22" fmla="*/ 748698 h 779319"/>
              <a:gd name="connsiteX23" fmla="*/ 593474 w 835623"/>
              <a:gd name="connsiteY23" fmla="*/ 749990 h 779319"/>
              <a:gd name="connsiteX24" fmla="*/ 588841 w 835623"/>
              <a:gd name="connsiteY24" fmla="*/ 752290 h 779319"/>
              <a:gd name="connsiteX25" fmla="*/ 524545 w 835623"/>
              <a:gd name="connsiteY25" fmla="*/ 771386 h 779319"/>
              <a:gd name="connsiteX26" fmla="*/ 524493 w 835623"/>
              <a:gd name="connsiteY26" fmla="*/ 771403 h 779319"/>
              <a:gd name="connsiteX27" fmla="*/ 445963 w 835623"/>
              <a:gd name="connsiteY27" fmla="*/ 779319 h 77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5623" h="779319">
                <a:moveTo>
                  <a:pt x="445963" y="779319"/>
                </a:moveTo>
                <a:lnTo>
                  <a:pt x="122" y="779319"/>
                </a:lnTo>
                <a:cubicBezTo>
                  <a:pt x="81" y="519546"/>
                  <a:pt x="41" y="259773"/>
                  <a:pt x="0" y="0"/>
                </a:cubicBezTo>
                <a:lnTo>
                  <a:pt x="831503" y="6350"/>
                </a:lnTo>
                <a:cubicBezTo>
                  <a:pt x="831503" y="77827"/>
                  <a:pt x="835622" y="318179"/>
                  <a:pt x="835622" y="389656"/>
                </a:cubicBezTo>
                <a:cubicBezTo>
                  <a:pt x="835622" y="389657"/>
                  <a:pt x="835623" y="389659"/>
                  <a:pt x="835623" y="389660"/>
                </a:cubicBezTo>
                <a:cubicBezTo>
                  <a:pt x="835621" y="389671"/>
                  <a:pt x="835618" y="389683"/>
                  <a:pt x="835616" y="389694"/>
                </a:cubicBezTo>
                <a:lnTo>
                  <a:pt x="811978" y="523637"/>
                </a:lnTo>
                <a:lnTo>
                  <a:pt x="806726" y="532790"/>
                </a:lnTo>
                <a:lnTo>
                  <a:pt x="805002" y="541332"/>
                </a:lnTo>
                <a:cubicBezTo>
                  <a:pt x="795143" y="564641"/>
                  <a:pt x="783080" y="586792"/>
                  <a:pt x="769075" y="607522"/>
                </a:cubicBezTo>
                <a:lnTo>
                  <a:pt x="751932" y="628300"/>
                </a:lnTo>
                <a:lnTo>
                  <a:pt x="746643" y="637518"/>
                </a:lnTo>
                <a:lnTo>
                  <a:pt x="731692" y="652830"/>
                </a:lnTo>
                <a:lnTo>
                  <a:pt x="721494" y="665190"/>
                </a:lnTo>
                <a:lnTo>
                  <a:pt x="711871" y="673130"/>
                </a:lnTo>
                <a:lnTo>
                  <a:pt x="700966" y="684299"/>
                </a:lnTo>
                <a:lnTo>
                  <a:pt x="678340" y="700796"/>
                </a:lnTo>
                <a:lnTo>
                  <a:pt x="663826" y="712771"/>
                </a:lnTo>
                <a:lnTo>
                  <a:pt x="656351" y="716828"/>
                </a:lnTo>
                <a:lnTo>
                  <a:pt x="648015" y="722906"/>
                </a:lnTo>
                <a:lnTo>
                  <a:pt x="614404" y="739596"/>
                </a:lnTo>
                <a:lnTo>
                  <a:pt x="597636" y="748698"/>
                </a:lnTo>
                <a:lnTo>
                  <a:pt x="593474" y="749990"/>
                </a:lnTo>
                <a:lnTo>
                  <a:pt x="588841" y="752290"/>
                </a:lnTo>
                <a:lnTo>
                  <a:pt x="524545" y="771386"/>
                </a:lnTo>
                <a:cubicBezTo>
                  <a:pt x="524528" y="771392"/>
                  <a:pt x="524510" y="771397"/>
                  <a:pt x="524493" y="771403"/>
                </a:cubicBezTo>
                <a:cubicBezTo>
                  <a:pt x="499127" y="776593"/>
                  <a:pt x="472864" y="779319"/>
                  <a:pt x="445963" y="779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9" name="Rectangle 598">
            <a:extLst>
              <a:ext uri="{FF2B5EF4-FFF2-40B4-BE49-F238E27FC236}">
                <a16:creationId xmlns:a16="http://schemas.microsoft.com/office/drawing/2014/main" id="{97415616-F092-4FBB-ADAC-018687D08929}"/>
              </a:ext>
            </a:extLst>
          </p:cNvPr>
          <p:cNvSpPr/>
          <p:nvPr/>
        </p:nvSpPr>
        <p:spPr>
          <a:xfrm rot="10800000">
            <a:off x="4288615" y="1709681"/>
            <a:ext cx="798802" cy="779320"/>
          </a:xfrm>
          <a:prstGeom prst="rect">
            <a:avLst/>
          </a:pr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8" name="Freeform: Shape 597">
            <a:extLst>
              <a:ext uri="{FF2B5EF4-FFF2-40B4-BE49-F238E27FC236}">
                <a16:creationId xmlns:a16="http://schemas.microsoft.com/office/drawing/2014/main" id="{39CEC0FA-90DD-4BC6-B4C0-40C7FC6A3345}"/>
              </a:ext>
            </a:extLst>
          </p:cNvPr>
          <p:cNvSpPr/>
          <p:nvPr/>
        </p:nvSpPr>
        <p:spPr>
          <a:xfrm rot="10800000">
            <a:off x="5121500" y="1709681"/>
            <a:ext cx="871288" cy="779320"/>
          </a:xfrm>
          <a:custGeom>
            <a:avLst/>
            <a:gdLst>
              <a:gd name="connsiteX0" fmla="*/ 832630 w 832630"/>
              <a:gd name="connsiteY0" fmla="*/ 779320 h 779320"/>
              <a:gd name="connsiteX1" fmla="*/ 46716 w 832630"/>
              <a:gd name="connsiteY1" fmla="*/ 779320 h 779320"/>
              <a:gd name="connsiteX2" fmla="*/ 0 w 832630"/>
              <a:gd name="connsiteY2" fmla="*/ 774610 h 779320"/>
              <a:gd name="connsiteX3" fmla="*/ 470455 w 832630"/>
              <a:gd name="connsiteY3" fmla="*/ 0 h 779320"/>
              <a:gd name="connsiteX4" fmla="*/ 832630 w 832630"/>
              <a:gd name="connsiteY4" fmla="*/ 0 h 779320"/>
              <a:gd name="connsiteX5" fmla="*/ 832630 w 832630"/>
              <a:gd name="connsiteY5" fmla="*/ 779320 h 779320"/>
              <a:gd name="connsiteX0" fmla="*/ 832630 w 832630"/>
              <a:gd name="connsiteY0" fmla="*/ 779320 h 779320"/>
              <a:gd name="connsiteX1" fmla="*/ 46716 w 832630"/>
              <a:gd name="connsiteY1" fmla="*/ 779320 h 779320"/>
              <a:gd name="connsiteX2" fmla="*/ 0 w 832630"/>
              <a:gd name="connsiteY2" fmla="*/ 774610 h 779320"/>
              <a:gd name="connsiteX3" fmla="*/ 446839 w 832630"/>
              <a:gd name="connsiteY3" fmla="*/ 0 h 779320"/>
              <a:gd name="connsiteX4" fmla="*/ 832630 w 832630"/>
              <a:gd name="connsiteY4" fmla="*/ 0 h 779320"/>
              <a:gd name="connsiteX5" fmla="*/ 832630 w 832630"/>
              <a:gd name="connsiteY5" fmla="*/ 779320 h 77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630" h="779320">
                <a:moveTo>
                  <a:pt x="832630" y="779320"/>
                </a:moveTo>
                <a:lnTo>
                  <a:pt x="46716" y="779320"/>
                </a:lnTo>
                <a:lnTo>
                  <a:pt x="0" y="774610"/>
                </a:lnTo>
                <a:lnTo>
                  <a:pt x="446839" y="0"/>
                </a:lnTo>
                <a:lnTo>
                  <a:pt x="832630" y="0"/>
                </a:lnTo>
                <a:lnTo>
                  <a:pt x="832630" y="779320"/>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7" name="Freeform: Shape 596">
            <a:extLst>
              <a:ext uri="{FF2B5EF4-FFF2-40B4-BE49-F238E27FC236}">
                <a16:creationId xmlns:a16="http://schemas.microsoft.com/office/drawing/2014/main" id="{D8DFF245-F74F-459F-ADDD-4DE556ECB2D7}"/>
              </a:ext>
            </a:extLst>
          </p:cNvPr>
          <p:cNvSpPr/>
          <p:nvPr/>
        </p:nvSpPr>
        <p:spPr>
          <a:xfrm rot="10800000">
            <a:off x="5554428" y="1717440"/>
            <a:ext cx="781304" cy="928119"/>
          </a:xfrm>
          <a:custGeom>
            <a:avLst/>
            <a:gdLst>
              <a:gd name="connsiteX0" fmla="*/ 312700 w 781304"/>
              <a:gd name="connsiteY0" fmla="*/ 928119 h 928119"/>
              <a:gd name="connsiteX1" fmla="*/ 311130 w 781304"/>
              <a:gd name="connsiteY1" fmla="*/ 927961 h 928119"/>
              <a:gd name="connsiteX2" fmla="*/ 0 w 781304"/>
              <a:gd name="connsiteY2" fmla="*/ 546218 h 928119"/>
              <a:gd name="connsiteX3" fmla="*/ 1 w 781304"/>
              <a:gd name="connsiteY3" fmla="*/ 546218 h 928119"/>
              <a:gd name="connsiteX4" fmla="*/ 2 w 781304"/>
              <a:gd name="connsiteY4" fmla="*/ 546216 h 928119"/>
              <a:gd name="connsiteX5" fmla="*/ 2 w 781304"/>
              <a:gd name="connsiteY5" fmla="*/ 0 h 928119"/>
              <a:gd name="connsiteX6" fmla="*/ 779321 w 781304"/>
              <a:gd name="connsiteY6" fmla="*/ 0 h 928119"/>
              <a:gd name="connsiteX7" fmla="*/ 779321 w 781304"/>
              <a:gd name="connsiteY7" fmla="*/ 156558 h 928119"/>
              <a:gd name="connsiteX8" fmla="*/ 781304 w 781304"/>
              <a:gd name="connsiteY8" fmla="*/ 156558 h 928119"/>
              <a:gd name="connsiteX9" fmla="*/ 312700 w 781304"/>
              <a:gd name="connsiteY9" fmla="*/ 928119 h 9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304" h="928119">
                <a:moveTo>
                  <a:pt x="312700" y="928119"/>
                </a:moveTo>
                <a:lnTo>
                  <a:pt x="311130" y="927961"/>
                </a:lnTo>
                <a:cubicBezTo>
                  <a:pt x="133569" y="891627"/>
                  <a:pt x="0" y="734521"/>
                  <a:pt x="0" y="546218"/>
                </a:cubicBezTo>
                <a:lnTo>
                  <a:pt x="1" y="546218"/>
                </a:lnTo>
                <a:lnTo>
                  <a:pt x="2" y="546216"/>
                </a:lnTo>
                <a:lnTo>
                  <a:pt x="2" y="0"/>
                </a:lnTo>
                <a:lnTo>
                  <a:pt x="779321" y="0"/>
                </a:lnTo>
                <a:lnTo>
                  <a:pt x="779321" y="156558"/>
                </a:lnTo>
                <a:lnTo>
                  <a:pt x="781304" y="156558"/>
                </a:lnTo>
                <a:lnTo>
                  <a:pt x="312700" y="928119"/>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0" name="Rectangle 589">
            <a:extLst>
              <a:ext uri="{FF2B5EF4-FFF2-40B4-BE49-F238E27FC236}">
                <a16:creationId xmlns:a16="http://schemas.microsoft.com/office/drawing/2014/main" id="{3FB3E3AD-EF3C-48DD-94ED-25F4FAAFD3C9}"/>
              </a:ext>
            </a:extLst>
          </p:cNvPr>
          <p:cNvSpPr/>
          <p:nvPr/>
        </p:nvSpPr>
        <p:spPr>
          <a:xfrm rot="10800000">
            <a:off x="8932113" y="2262571"/>
            <a:ext cx="641504" cy="770766"/>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9" name="Rectangle 588">
            <a:extLst>
              <a:ext uri="{FF2B5EF4-FFF2-40B4-BE49-F238E27FC236}">
                <a16:creationId xmlns:a16="http://schemas.microsoft.com/office/drawing/2014/main" id="{87D4A682-5C09-4106-AA96-D2FE74805DCC}"/>
              </a:ext>
            </a:extLst>
          </p:cNvPr>
          <p:cNvSpPr/>
          <p:nvPr/>
        </p:nvSpPr>
        <p:spPr>
          <a:xfrm rot="10800000">
            <a:off x="9598743" y="2262574"/>
            <a:ext cx="695530" cy="770764"/>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6" name="Rectangle 585">
            <a:extLst>
              <a:ext uri="{FF2B5EF4-FFF2-40B4-BE49-F238E27FC236}">
                <a16:creationId xmlns:a16="http://schemas.microsoft.com/office/drawing/2014/main" id="{2F9A6AFB-E004-4D4C-AA16-2957A8F4EFF1}"/>
              </a:ext>
            </a:extLst>
          </p:cNvPr>
          <p:cNvSpPr/>
          <p:nvPr/>
        </p:nvSpPr>
        <p:spPr>
          <a:xfrm rot="10800000">
            <a:off x="3470564" y="2507715"/>
            <a:ext cx="779318" cy="27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79" name="Freeform: Shape 678">
            <a:extLst>
              <a:ext uri="{FF2B5EF4-FFF2-40B4-BE49-F238E27FC236}">
                <a16:creationId xmlns:a16="http://schemas.microsoft.com/office/drawing/2014/main" id="{247B31A2-4E42-46E9-A275-83FA998BBE37}"/>
              </a:ext>
            </a:extLst>
          </p:cNvPr>
          <p:cNvSpPr/>
          <p:nvPr/>
        </p:nvSpPr>
        <p:spPr>
          <a:xfrm rot="10800000">
            <a:off x="-1" y="3279601"/>
            <a:ext cx="773684" cy="779319"/>
          </a:xfrm>
          <a:custGeom>
            <a:avLst/>
            <a:gdLst>
              <a:gd name="connsiteX0" fmla="*/ 768485 w 773684"/>
              <a:gd name="connsiteY0" fmla="*/ 779319 h 779319"/>
              <a:gd name="connsiteX1" fmla="*/ 0 w 773684"/>
              <a:gd name="connsiteY1" fmla="*/ 779319 h 779319"/>
              <a:gd name="connsiteX2" fmla="*/ 0 w 773684"/>
              <a:gd name="connsiteY2" fmla="*/ 0 h 779319"/>
              <a:gd name="connsiteX3" fmla="*/ 768485 w 773684"/>
              <a:gd name="connsiteY3" fmla="*/ 0 h 779319"/>
              <a:gd name="connsiteX4" fmla="*/ 773684 w 773684"/>
              <a:gd name="connsiteY4" fmla="*/ 786 h 779319"/>
              <a:gd name="connsiteX5" fmla="*/ 773684 w 773684"/>
              <a:gd name="connsiteY5" fmla="*/ 778533 h 77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684" h="779319">
                <a:moveTo>
                  <a:pt x="768485" y="779319"/>
                </a:moveTo>
                <a:lnTo>
                  <a:pt x="0" y="779319"/>
                </a:lnTo>
                <a:lnTo>
                  <a:pt x="0" y="0"/>
                </a:lnTo>
                <a:lnTo>
                  <a:pt x="768485" y="0"/>
                </a:lnTo>
                <a:lnTo>
                  <a:pt x="773684" y="786"/>
                </a:lnTo>
                <a:lnTo>
                  <a:pt x="773684" y="7785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4" name="Rectangle 583">
            <a:extLst>
              <a:ext uri="{FF2B5EF4-FFF2-40B4-BE49-F238E27FC236}">
                <a16:creationId xmlns:a16="http://schemas.microsoft.com/office/drawing/2014/main" id="{0A0707BB-A322-4B6B-A51C-BA32BC32B9BF}"/>
              </a:ext>
            </a:extLst>
          </p:cNvPr>
          <p:cNvSpPr/>
          <p:nvPr/>
        </p:nvSpPr>
        <p:spPr>
          <a:xfrm rot="10800000">
            <a:off x="800758" y="3281597"/>
            <a:ext cx="676560" cy="777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3" name="Freeform: Shape 582">
            <a:extLst>
              <a:ext uri="{FF2B5EF4-FFF2-40B4-BE49-F238E27FC236}">
                <a16:creationId xmlns:a16="http://schemas.microsoft.com/office/drawing/2014/main" id="{C0AF7ED4-3A22-4C5D-8827-F5A4BAE61426}"/>
              </a:ext>
            </a:extLst>
          </p:cNvPr>
          <p:cNvSpPr/>
          <p:nvPr/>
        </p:nvSpPr>
        <p:spPr>
          <a:xfrm rot="10800000">
            <a:off x="1503680" y="3282659"/>
            <a:ext cx="754832" cy="769563"/>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43553 w 750643"/>
              <a:gd name="connsiteY0" fmla="*/ 768169 h 768169"/>
              <a:gd name="connsiteX1" fmla="*/ 394329 w 750643"/>
              <a:gd name="connsiteY1" fmla="*/ 768169 h 768169"/>
              <a:gd name="connsiteX2" fmla="*/ 4669 w 750643"/>
              <a:gd name="connsiteY2" fmla="*/ 378509 h 768169"/>
              <a:gd name="connsiteX3" fmla="*/ 4671 w 750643"/>
              <a:gd name="connsiteY3" fmla="*/ 378509 h 768169"/>
              <a:gd name="connsiteX4" fmla="*/ 8353 w 750643"/>
              <a:gd name="connsiteY4" fmla="*/ 360266 h 768169"/>
              <a:gd name="connsiteX5" fmla="*/ 4671 w 750643"/>
              <a:gd name="connsiteY5" fmla="*/ 342026 h 768169"/>
              <a:gd name="connsiteX6" fmla="*/ 0 w 750643"/>
              <a:gd name="connsiteY6" fmla="*/ 305 h 768169"/>
              <a:gd name="connsiteX7" fmla="*/ 750643 w 750643"/>
              <a:gd name="connsiteY7" fmla="*/ 0 h 768169"/>
              <a:gd name="connsiteX8" fmla="*/ 743553 w 750643"/>
              <a:gd name="connsiteY8" fmla="*/ 768169 h 7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0643" h="768169">
                <a:moveTo>
                  <a:pt x="743553" y="768169"/>
                </a:moveTo>
                <a:lnTo>
                  <a:pt x="394329" y="768169"/>
                </a:lnTo>
                <a:cubicBezTo>
                  <a:pt x="179126" y="768169"/>
                  <a:pt x="4669" y="593712"/>
                  <a:pt x="4669" y="378509"/>
                </a:cubicBezTo>
                <a:lnTo>
                  <a:pt x="4671" y="378509"/>
                </a:lnTo>
                <a:lnTo>
                  <a:pt x="8353" y="360266"/>
                </a:lnTo>
                <a:lnTo>
                  <a:pt x="4671" y="342026"/>
                </a:lnTo>
                <a:lnTo>
                  <a:pt x="0" y="305"/>
                </a:lnTo>
                <a:lnTo>
                  <a:pt x="750643" y="0"/>
                </a:lnTo>
                <a:cubicBezTo>
                  <a:pt x="748280" y="256056"/>
                  <a:pt x="745916" y="512113"/>
                  <a:pt x="743553" y="7681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73" name="Freeform: Shape 572">
            <a:extLst>
              <a:ext uri="{FF2B5EF4-FFF2-40B4-BE49-F238E27FC236}">
                <a16:creationId xmlns:a16="http://schemas.microsoft.com/office/drawing/2014/main" id="{C211596B-4E4A-4BDB-B7F0-B97773EEDB10}"/>
              </a:ext>
            </a:extLst>
          </p:cNvPr>
          <p:cNvSpPr/>
          <p:nvPr/>
        </p:nvSpPr>
        <p:spPr>
          <a:xfrm rot="10800000">
            <a:off x="5556410" y="2672991"/>
            <a:ext cx="779320" cy="607568"/>
          </a:xfrm>
          <a:custGeom>
            <a:avLst/>
            <a:gdLst>
              <a:gd name="connsiteX0" fmla="*/ 779319 w 779320"/>
              <a:gd name="connsiteY0" fmla="*/ 607568 h 607568"/>
              <a:gd name="connsiteX1" fmla="*/ 0 w 779320"/>
              <a:gd name="connsiteY1" fmla="*/ 607568 h 607568"/>
              <a:gd name="connsiteX2" fmla="*/ 0 w 779320"/>
              <a:gd name="connsiteY2" fmla="*/ 0 h 607568"/>
              <a:gd name="connsiteX3" fmla="*/ 779320 w 779320"/>
              <a:gd name="connsiteY3" fmla="*/ 0 h 607568"/>
              <a:gd name="connsiteX4" fmla="*/ 779319 w 779320"/>
              <a:gd name="connsiteY4" fmla="*/ 607568 h 607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607568">
                <a:moveTo>
                  <a:pt x="779319" y="607568"/>
                </a:moveTo>
                <a:lnTo>
                  <a:pt x="0" y="607568"/>
                </a:lnTo>
                <a:lnTo>
                  <a:pt x="0" y="0"/>
                </a:lnTo>
                <a:lnTo>
                  <a:pt x="779320" y="0"/>
                </a:lnTo>
                <a:lnTo>
                  <a:pt x="779319" y="607568"/>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72" name="Rectangle 571">
            <a:extLst>
              <a:ext uri="{FF2B5EF4-FFF2-40B4-BE49-F238E27FC236}">
                <a16:creationId xmlns:a16="http://schemas.microsoft.com/office/drawing/2014/main" id="{4290B0FD-2169-4415-8CA8-0B084FB3AC64}"/>
              </a:ext>
            </a:extLst>
          </p:cNvPr>
          <p:cNvSpPr/>
          <p:nvPr/>
        </p:nvSpPr>
        <p:spPr>
          <a:xfrm rot="10800000">
            <a:off x="10318172" y="3085759"/>
            <a:ext cx="779318" cy="2772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75D87F70-A611-421D-8719-1F2598BA6665}"/>
              </a:ext>
            </a:extLst>
          </p:cNvPr>
          <p:cNvSpPr/>
          <p:nvPr/>
        </p:nvSpPr>
        <p:spPr>
          <a:xfrm rot="10800000">
            <a:off x="3470564" y="2810585"/>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7" name="Rectangle 566">
            <a:extLst>
              <a:ext uri="{FF2B5EF4-FFF2-40B4-BE49-F238E27FC236}">
                <a16:creationId xmlns:a16="http://schemas.microsoft.com/office/drawing/2014/main" id="{07299D97-9DE0-4379-BC79-1D0E14FF8709}"/>
              </a:ext>
            </a:extLst>
          </p:cNvPr>
          <p:cNvSpPr/>
          <p:nvPr/>
        </p:nvSpPr>
        <p:spPr>
          <a:xfrm rot="10800000">
            <a:off x="8131894" y="3061890"/>
            <a:ext cx="779320" cy="391387"/>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1" name="Rectangle 560">
            <a:extLst>
              <a:ext uri="{FF2B5EF4-FFF2-40B4-BE49-F238E27FC236}">
                <a16:creationId xmlns:a16="http://schemas.microsoft.com/office/drawing/2014/main" id="{B4D0732C-DAED-49C1-B17D-3AEA4939923E}"/>
              </a:ext>
            </a:extLst>
          </p:cNvPr>
          <p:cNvSpPr/>
          <p:nvPr/>
        </p:nvSpPr>
        <p:spPr>
          <a:xfrm rot="10800000">
            <a:off x="1493567" y="4083977"/>
            <a:ext cx="767461" cy="627465"/>
          </a:xfrm>
          <a:prstGeom prst="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0DBFCA36-F14C-4D72-BB8A-C6C916B1A403}"/>
              </a:ext>
            </a:extLst>
          </p:cNvPr>
          <p:cNvSpPr/>
          <p:nvPr/>
        </p:nvSpPr>
        <p:spPr>
          <a:xfrm rot="10800000">
            <a:off x="3470564" y="3166185"/>
            <a:ext cx="779319" cy="475488"/>
          </a:xfrm>
          <a:custGeom>
            <a:avLst/>
            <a:gdLst>
              <a:gd name="connsiteX0" fmla="*/ 779319 w 779319"/>
              <a:gd name="connsiteY0" fmla="*/ 475488 h 475488"/>
              <a:gd name="connsiteX1" fmla="*/ 0 w 779319"/>
              <a:gd name="connsiteY1" fmla="*/ 475488 h 475488"/>
              <a:gd name="connsiteX2" fmla="*/ 0 w 779319"/>
              <a:gd name="connsiteY2" fmla="*/ 0 h 475488"/>
              <a:gd name="connsiteX3" fmla="*/ 779319 w 779319"/>
              <a:gd name="connsiteY3" fmla="*/ 0 h 475488"/>
              <a:gd name="connsiteX4" fmla="*/ 779319 w 779319"/>
              <a:gd name="connsiteY4" fmla="*/ 475488 h 47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475488">
                <a:moveTo>
                  <a:pt x="779319" y="475488"/>
                </a:moveTo>
                <a:lnTo>
                  <a:pt x="0" y="475488"/>
                </a:lnTo>
                <a:lnTo>
                  <a:pt x="0" y="0"/>
                </a:lnTo>
                <a:lnTo>
                  <a:pt x="779319" y="0"/>
                </a:lnTo>
                <a:lnTo>
                  <a:pt x="779319" y="475488"/>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8D6367B9-A35E-4EC3-8CD7-D1F0EAB60C93}"/>
              </a:ext>
            </a:extLst>
          </p:cNvPr>
          <p:cNvSpPr/>
          <p:nvPr/>
        </p:nvSpPr>
        <p:spPr>
          <a:xfrm rot="10800000">
            <a:off x="5556410" y="3307991"/>
            <a:ext cx="779320" cy="368808"/>
          </a:xfrm>
          <a:custGeom>
            <a:avLst/>
            <a:gdLst>
              <a:gd name="connsiteX0" fmla="*/ 779320 w 779320"/>
              <a:gd name="connsiteY0" fmla="*/ 368808 h 368808"/>
              <a:gd name="connsiteX1" fmla="*/ 0 w 779320"/>
              <a:gd name="connsiteY1" fmla="*/ 368808 h 368808"/>
              <a:gd name="connsiteX2" fmla="*/ 0 w 779320"/>
              <a:gd name="connsiteY2" fmla="*/ 0 h 368808"/>
              <a:gd name="connsiteX3" fmla="*/ 779320 w 779320"/>
              <a:gd name="connsiteY3" fmla="*/ 0 h 368808"/>
              <a:gd name="connsiteX4" fmla="*/ 779320 w 779320"/>
              <a:gd name="connsiteY4" fmla="*/ 368808 h 3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68808">
                <a:moveTo>
                  <a:pt x="779320" y="368808"/>
                </a:moveTo>
                <a:lnTo>
                  <a:pt x="0" y="368808"/>
                </a:lnTo>
                <a:lnTo>
                  <a:pt x="0" y="0"/>
                </a:lnTo>
                <a:lnTo>
                  <a:pt x="779320" y="0"/>
                </a:lnTo>
                <a:lnTo>
                  <a:pt x="779320" y="3688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0581F1A7-92AA-4C1E-A1D5-600CBE73F67D}"/>
              </a:ext>
            </a:extLst>
          </p:cNvPr>
          <p:cNvSpPr/>
          <p:nvPr/>
        </p:nvSpPr>
        <p:spPr>
          <a:xfrm rot="10800000">
            <a:off x="10318172" y="3390435"/>
            <a:ext cx="779319" cy="239268"/>
          </a:xfrm>
          <a:custGeom>
            <a:avLst/>
            <a:gdLst>
              <a:gd name="connsiteX0" fmla="*/ 779318 w 779319"/>
              <a:gd name="connsiteY0" fmla="*/ 239268 h 239268"/>
              <a:gd name="connsiteX1" fmla="*/ 0 w 779319"/>
              <a:gd name="connsiteY1" fmla="*/ 239268 h 239268"/>
              <a:gd name="connsiteX2" fmla="*/ 0 w 779319"/>
              <a:gd name="connsiteY2" fmla="*/ 0 h 239268"/>
              <a:gd name="connsiteX3" fmla="*/ 779319 w 779319"/>
              <a:gd name="connsiteY3" fmla="*/ 0 h 239268"/>
              <a:gd name="connsiteX4" fmla="*/ 779318 w 779319"/>
              <a:gd name="connsiteY4" fmla="*/ 239268 h 239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239268">
                <a:moveTo>
                  <a:pt x="779318" y="239268"/>
                </a:moveTo>
                <a:lnTo>
                  <a:pt x="0" y="239268"/>
                </a:lnTo>
                <a:lnTo>
                  <a:pt x="0" y="0"/>
                </a:lnTo>
                <a:lnTo>
                  <a:pt x="779319" y="0"/>
                </a:lnTo>
                <a:lnTo>
                  <a:pt x="779318" y="2392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5" name="Freeform: Shape 544">
            <a:extLst>
              <a:ext uri="{FF2B5EF4-FFF2-40B4-BE49-F238E27FC236}">
                <a16:creationId xmlns:a16="http://schemas.microsoft.com/office/drawing/2014/main" id="{F06DE7AC-EB5A-4B22-8D92-7845F0AF06B6}"/>
              </a:ext>
            </a:extLst>
          </p:cNvPr>
          <p:cNvSpPr/>
          <p:nvPr/>
        </p:nvSpPr>
        <p:spPr>
          <a:xfrm rot="10800000">
            <a:off x="8131894" y="3480711"/>
            <a:ext cx="779320" cy="455168"/>
          </a:xfrm>
          <a:custGeom>
            <a:avLst/>
            <a:gdLst>
              <a:gd name="connsiteX0" fmla="*/ 779320 w 779320"/>
              <a:gd name="connsiteY0" fmla="*/ 455168 h 455168"/>
              <a:gd name="connsiteX1" fmla="*/ 0 w 779320"/>
              <a:gd name="connsiteY1" fmla="*/ 455168 h 455168"/>
              <a:gd name="connsiteX2" fmla="*/ 0 w 779320"/>
              <a:gd name="connsiteY2" fmla="*/ 0 h 455168"/>
              <a:gd name="connsiteX3" fmla="*/ 779320 w 779320"/>
              <a:gd name="connsiteY3" fmla="*/ 0 h 455168"/>
              <a:gd name="connsiteX4" fmla="*/ 779320 w 779320"/>
              <a:gd name="connsiteY4" fmla="*/ 455168 h 45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455168">
                <a:moveTo>
                  <a:pt x="779320" y="455168"/>
                </a:moveTo>
                <a:lnTo>
                  <a:pt x="0" y="455168"/>
                </a:lnTo>
                <a:lnTo>
                  <a:pt x="0" y="0"/>
                </a:lnTo>
                <a:lnTo>
                  <a:pt x="779320" y="0"/>
                </a:lnTo>
                <a:lnTo>
                  <a:pt x="779320" y="455168"/>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40DDFE68-ED67-42F2-82BE-406A2DE61821}"/>
              </a:ext>
            </a:extLst>
          </p:cNvPr>
          <p:cNvSpPr/>
          <p:nvPr/>
        </p:nvSpPr>
        <p:spPr>
          <a:xfrm rot="10800000">
            <a:off x="10318172" y="3657135"/>
            <a:ext cx="779319" cy="284988"/>
          </a:xfrm>
          <a:custGeom>
            <a:avLst/>
            <a:gdLst>
              <a:gd name="connsiteX0" fmla="*/ 779319 w 779319"/>
              <a:gd name="connsiteY0" fmla="*/ 284988 h 284988"/>
              <a:gd name="connsiteX1" fmla="*/ 0 w 779319"/>
              <a:gd name="connsiteY1" fmla="*/ 284988 h 284988"/>
              <a:gd name="connsiteX2" fmla="*/ 0 w 779319"/>
              <a:gd name="connsiteY2" fmla="*/ 0 h 284988"/>
              <a:gd name="connsiteX3" fmla="*/ 779319 w 779319"/>
              <a:gd name="connsiteY3" fmla="*/ 0 h 284988"/>
              <a:gd name="connsiteX4" fmla="*/ 779319 w 779319"/>
              <a:gd name="connsiteY4" fmla="*/ 284988 h 28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284988">
                <a:moveTo>
                  <a:pt x="779319" y="284988"/>
                </a:moveTo>
                <a:lnTo>
                  <a:pt x="0" y="284988"/>
                </a:lnTo>
                <a:lnTo>
                  <a:pt x="0" y="0"/>
                </a:lnTo>
                <a:lnTo>
                  <a:pt x="779319" y="0"/>
                </a:lnTo>
                <a:lnTo>
                  <a:pt x="779319" y="2849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DD4D1502-405E-4251-8B68-2569D0F44A0F}"/>
              </a:ext>
            </a:extLst>
          </p:cNvPr>
          <p:cNvSpPr/>
          <p:nvPr/>
        </p:nvSpPr>
        <p:spPr>
          <a:xfrm rot="10800000">
            <a:off x="3470564" y="4563615"/>
            <a:ext cx="779319" cy="622808"/>
          </a:xfrm>
          <a:custGeom>
            <a:avLst/>
            <a:gdLst>
              <a:gd name="connsiteX0" fmla="*/ 779319 w 779319"/>
              <a:gd name="connsiteY0" fmla="*/ 622808 h 622808"/>
              <a:gd name="connsiteX1" fmla="*/ 0 w 779319"/>
              <a:gd name="connsiteY1" fmla="*/ 622808 h 622808"/>
              <a:gd name="connsiteX2" fmla="*/ 0 w 779319"/>
              <a:gd name="connsiteY2" fmla="*/ 0 h 622808"/>
              <a:gd name="connsiteX3" fmla="*/ 779319 w 779319"/>
              <a:gd name="connsiteY3" fmla="*/ 0 h 622808"/>
              <a:gd name="connsiteX4" fmla="*/ 779319 w 779319"/>
              <a:gd name="connsiteY4" fmla="*/ 622808 h 622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622808">
                <a:moveTo>
                  <a:pt x="779319" y="622808"/>
                </a:moveTo>
                <a:lnTo>
                  <a:pt x="0" y="622808"/>
                </a:lnTo>
                <a:lnTo>
                  <a:pt x="0" y="0"/>
                </a:lnTo>
                <a:lnTo>
                  <a:pt x="779319" y="0"/>
                </a:lnTo>
                <a:lnTo>
                  <a:pt x="779319" y="62280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B23D13EF-4DDD-455B-AB74-BAC86D9AC7E2}"/>
              </a:ext>
            </a:extLst>
          </p:cNvPr>
          <p:cNvSpPr/>
          <p:nvPr/>
        </p:nvSpPr>
        <p:spPr>
          <a:xfrm rot="10800000">
            <a:off x="5556410" y="3704231"/>
            <a:ext cx="779320" cy="267208"/>
          </a:xfrm>
          <a:custGeom>
            <a:avLst/>
            <a:gdLst>
              <a:gd name="connsiteX0" fmla="*/ 779320 w 779320"/>
              <a:gd name="connsiteY0" fmla="*/ 267208 h 267208"/>
              <a:gd name="connsiteX1" fmla="*/ 0 w 779320"/>
              <a:gd name="connsiteY1" fmla="*/ 267208 h 267208"/>
              <a:gd name="connsiteX2" fmla="*/ 0 w 779320"/>
              <a:gd name="connsiteY2" fmla="*/ 0 h 267208"/>
              <a:gd name="connsiteX3" fmla="*/ 779320 w 779320"/>
              <a:gd name="connsiteY3" fmla="*/ 0 h 267208"/>
              <a:gd name="connsiteX4" fmla="*/ 779320 w 779320"/>
              <a:gd name="connsiteY4" fmla="*/ 267208 h 267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267208">
                <a:moveTo>
                  <a:pt x="779320" y="267208"/>
                </a:moveTo>
                <a:lnTo>
                  <a:pt x="0" y="267208"/>
                </a:lnTo>
                <a:lnTo>
                  <a:pt x="0" y="0"/>
                </a:lnTo>
                <a:lnTo>
                  <a:pt x="779320" y="0"/>
                </a:lnTo>
                <a:lnTo>
                  <a:pt x="779320" y="2672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0F878D6A-2B66-42EE-9C04-F3973416F970}"/>
              </a:ext>
            </a:extLst>
          </p:cNvPr>
          <p:cNvSpPr/>
          <p:nvPr/>
        </p:nvSpPr>
        <p:spPr>
          <a:xfrm rot="10800000">
            <a:off x="1493568" y="4738875"/>
            <a:ext cx="767462" cy="447549"/>
          </a:xfrm>
          <a:custGeom>
            <a:avLst/>
            <a:gdLst>
              <a:gd name="connsiteX0" fmla="*/ 779319 w 779320"/>
              <a:gd name="connsiteY0" fmla="*/ 447548 h 447548"/>
              <a:gd name="connsiteX1" fmla="*/ 0 w 779320"/>
              <a:gd name="connsiteY1" fmla="*/ 447548 h 447548"/>
              <a:gd name="connsiteX2" fmla="*/ 0 w 779320"/>
              <a:gd name="connsiteY2" fmla="*/ 0 h 447548"/>
              <a:gd name="connsiteX3" fmla="*/ 779320 w 779320"/>
              <a:gd name="connsiteY3" fmla="*/ 0 h 447548"/>
              <a:gd name="connsiteX4" fmla="*/ 779319 w 779320"/>
              <a:gd name="connsiteY4" fmla="*/ 447548 h 44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447548">
                <a:moveTo>
                  <a:pt x="779319" y="447548"/>
                </a:moveTo>
                <a:lnTo>
                  <a:pt x="0" y="447548"/>
                </a:lnTo>
                <a:lnTo>
                  <a:pt x="0" y="0"/>
                </a:lnTo>
                <a:lnTo>
                  <a:pt x="779320" y="0"/>
                </a:lnTo>
                <a:lnTo>
                  <a:pt x="779319" y="447548"/>
                </a:lnTo>
                <a:close/>
              </a:path>
            </a:pathLst>
          </a:cu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2B246904-370F-4E7E-8E89-05CC1970E86E}"/>
              </a:ext>
            </a:extLst>
          </p:cNvPr>
          <p:cNvSpPr/>
          <p:nvPr/>
        </p:nvSpPr>
        <p:spPr>
          <a:xfrm rot="10800000">
            <a:off x="10318168" y="3979794"/>
            <a:ext cx="779319" cy="362828"/>
          </a:xfrm>
          <a:custGeom>
            <a:avLst/>
            <a:gdLst>
              <a:gd name="connsiteX0" fmla="*/ 779319 w 779319"/>
              <a:gd name="connsiteY0" fmla="*/ 384048 h 384048"/>
              <a:gd name="connsiteX1" fmla="*/ 0 w 779319"/>
              <a:gd name="connsiteY1" fmla="*/ 384048 h 384048"/>
              <a:gd name="connsiteX2" fmla="*/ 0 w 779319"/>
              <a:gd name="connsiteY2" fmla="*/ 0 h 384048"/>
              <a:gd name="connsiteX3" fmla="*/ 779319 w 779319"/>
              <a:gd name="connsiteY3" fmla="*/ 0 h 384048"/>
              <a:gd name="connsiteX4" fmla="*/ 779319 w 779319"/>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84048">
                <a:moveTo>
                  <a:pt x="779319" y="384048"/>
                </a:moveTo>
                <a:lnTo>
                  <a:pt x="0" y="384048"/>
                </a:lnTo>
                <a:lnTo>
                  <a:pt x="0" y="0"/>
                </a:lnTo>
                <a:lnTo>
                  <a:pt x="779319" y="0"/>
                </a:lnTo>
                <a:lnTo>
                  <a:pt x="779319" y="3840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632C5991-EC87-46B8-BE22-75F66AF890A8}"/>
              </a:ext>
            </a:extLst>
          </p:cNvPr>
          <p:cNvSpPr/>
          <p:nvPr/>
        </p:nvSpPr>
        <p:spPr>
          <a:xfrm rot="10800000">
            <a:off x="8131894" y="3963311"/>
            <a:ext cx="779320" cy="384048"/>
          </a:xfrm>
          <a:custGeom>
            <a:avLst/>
            <a:gdLst>
              <a:gd name="connsiteX0" fmla="*/ 779320 w 779320"/>
              <a:gd name="connsiteY0" fmla="*/ 384048 h 384048"/>
              <a:gd name="connsiteX1" fmla="*/ 0 w 779320"/>
              <a:gd name="connsiteY1" fmla="*/ 384048 h 384048"/>
              <a:gd name="connsiteX2" fmla="*/ 0 w 779320"/>
              <a:gd name="connsiteY2" fmla="*/ 0 h 384048"/>
              <a:gd name="connsiteX3" fmla="*/ 779320 w 779320"/>
              <a:gd name="connsiteY3" fmla="*/ 0 h 384048"/>
              <a:gd name="connsiteX4" fmla="*/ 779320 w 77932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84048">
                <a:moveTo>
                  <a:pt x="779320" y="384048"/>
                </a:moveTo>
                <a:lnTo>
                  <a:pt x="0" y="384048"/>
                </a:lnTo>
                <a:lnTo>
                  <a:pt x="0" y="0"/>
                </a:lnTo>
                <a:lnTo>
                  <a:pt x="779320" y="0"/>
                </a:lnTo>
                <a:lnTo>
                  <a:pt x="779320" y="384048"/>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4" name="Freeform: Shape 523">
            <a:extLst>
              <a:ext uri="{FF2B5EF4-FFF2-40B4-BE49-F238E27FC236}">
                <a16:creationId xmlns:a16="http://schemas.microsoft.com/office/drawing/2014/main" id="{7A693F51-D7B4-4D06-B065-2394DBF03D09}"/>
              </a:ext>
            </a:extLst>
          </p:cNvPr>
          <p:cNvSpPr/>
          <p:nvPr/>
        </p:nvSpPr>
        <p:spPr>
          <a:xfrm rot="10800000">
            <a:off x="5556410" y="4004010"/>
            <a:ext cx="779320" cy="304404"/>
          </a:xfrm>
          <a:custGeom>
            <a:avLst/>
            <a:gdLst>
              <a:gd name="connsiteX0" fmla="*/ 779320 w 779320"/>
              <a:gd name="connsiteY0" fmla="*/ 312928 h 312928"/>
              <a:gd name="connsiteX1" fmla="*/ 0 w 779320"/>
              <a:gd name="connsiteY1" fmla="*/ 312928 h 312928"/>
              <a:gd name="connsiteX2" fmla="*/ 0 w 779320"/>
              <a:gd name="connsiteY2" fmla="*/ 0 h 312928"/>
              <a:gd name="connsiteX3" fmla="*/ 779320 w 779320"/>
              <a:gd name="connsiteY3" fmla="*/ 0 h 312928"/>
              <a:gd name="connsiteX4" fmla="*/ 779320 w 779320"/>
              <a:gd name="connsiteY4" fmla="*/ 312928 h 31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12928">
                <a:moveTo>
                  <a:pt x="779320" y="312928"/>
                </a:moveTo>
                <a:lnTo>
                  <a:pt x="0" y="312928"/>
                </a:lnTo>
                <a:lnTo>
                  <a:pt x="0" y="0"/>
                </a:lnTo>
                <a:lnTo>
                  <a:pt x="779320" y="0"/>
                </a:lnTo>
                <a:lnTo>
                  <a:pt x="779320" y="31292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2AE629F1-86D6-4806-B8C7-23ADDFBB7E37}"/>
              </a:ext>
            </a:extLst>
          </p:cNvPr>
          <p:cNvSpPr/>
          <p:nvPr/>
        </p:nvSpPr>
        <p:spPr>
          <a:xfrm rot="10800000">
            <a:off x="1493568" y="5219427"/>
            <a:ext cx="767462" cy="517265"/>
          </a:xfrm>
          <a:prstGeom prst="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1FFB39F2-5530-4052-9CB2-35F128075493}"/>
              </a:ext>
            </a:extLst>
          </p:cNvPr>
          <p:cNvSpPr/>
          <p:nvPr/>
        </p:nvSpPr>
        <p:spPr>
          <a:xfrm rot="10800000">
            <a:off x="3470561" y="5213853"/>
            <a:ext cx="779319" cy="52283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9209AC72-B60E-41BD-9A03-020F06C05A57}"/>
              </a:ext>
            </a:extLst>
          </p:cNvPr>
          <p:cNvSpPr/>
          <p:nvPr/>
        </p:nvSpPr>
        <p:spPr>
          <a:xfrm rot="10800000">
            <a:off x="5556410" y="4331064"/>
            <a:ext cx="779320" cy="332291"/>
          </a:xfrm>
          <a:custGeom>
            <a:avLst/>
            <a:gdLst>
              <a:gd name="connsiteX0" fmla="*/ 779320 w 779320"/>
              <a:gd name="connsiteY0" fmla="*/ 307848 h 307848"/>
              <a:gd name="connsiteX1" fmla="*/ 0 w 779320"/>
              <a:gd name="connsiteY1" fmla="*/ 307848 h 307848"/>
              <a:gd name="connsiteX2" fmla="*/ 0 w 779320"/>
              <a:gd name="connsiteY2" fmla="*/ 0 h 307848"/>
              <a:gd name="connsiteX3" fmla="*/ 779320 w 779320"/>
              <a:gd name="connsiteY3" fmla="*/ 0 h 307848"/>
              <a:gd name="connsiteX4" fmla="*/ 779320 w 779320"/>
              <a:gd name="connsiteY4" fmla="*/ 307848 h 30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07848">
                <a:moveTo>
                  <a:pt x="779320" y="307848"/>
                </a:moveTo>
                <a:lnTo>
                  <a:pt x="0" y="307848"/>
                </a:lnTo>
                <a:lnTo>
                  <a:pt x="0" y="0"/>
                </a:lnTo>
                <a:lnTo>
                  <a:pt x="779320" y="0"/>
                </a:lnTo>
                <a:lnTo>
                  <a:pt x="779320" y="30784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0" name="Rectangle 509">
            <a:extLst>
              <a:ext uri="{FF2B5EF4-FFF2-40B4-BE49-F238E27FC236}">
                <a16:creationId xmlns:a16="http://schemas.microsoft.com/office/drawing/2014/main" id="{BEFE1F84-07CD-4C62-A642-C6ACF3BD0653}"/>
              </a:ext>
            </a:extLst>
          </p:cNvPr>
          <p:cNvSpPr/>
          <p:nvPr/>
        </p:nvSpPr>
        <p:spPr>
          <a:xfrm rot="10800000">
            <a:off x="10318170" y="4371095"/>
            <a:ext cx="779320" cy="5031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3A049717-95C3-4619-AD09-DA0C807B6717}"/>
              </a:ext>
            </a:extLst>
          </p:cNvPr>
          <p:cNvSpPr/>
          <p:nvPr/>
        </p:nvSpPr>
        <p:spPr>
          <a:xfrm rot="10800000">
            <a:off x="8087070" y="4374791"/>
            <a:ext cx="824147" cy="1202956"/>
          </a:xfrm>
          <a:custGeom>
            <a:avLst/>
            <a:gdLst>
              <a:gd name="connsiteX0" fmla="*/ 779322 w 824147"/>
              <a:gd name="connsiteY0" fmla="*/ 1202956 h 1202956"/>
              <a:gd name="connsiteX1" fmla="*/ 2 w 824147"/>
              <a:gd name="connsiteY1" fmla="*/ 1202956 h 1202956"/>
              <a:gd name="connsiteX2" fmla="*/ 2 w 824147"/>
              <a:gd name="connsiteY2" fmla="*/ 319578 h 1202956"/>
              <a:gd name="connsiteX3" fmla="*/ 0 w 824147"/>
              <a:gd name="connsiteY3" fmla="*/ 319569 h 1202956"/>
              <a:gd name="connsiteX4" fmla="*/ 1 w 824147"/>
              <a:gd name="connsiteY4" fmla="*/ 319569 h 1202956"/>
              <a:gd name="connsiteX5" fmla="*/ 2 w 824147"/>
              <a:gd name="connsiteY5" fmla="*/ 319564 h 1202956"/>
              <a:gd name="connsiteX6" fmla="*/ 114131 w 824147"/>
              <a:gd name="connsiteY6" fmla="*/ 44033 h 1202956"/>
              <a:gd name="connsiteX7" fmla="*/ 167500 w 824147"/>
              <a:gd name="connsiteY7" fmla="*/ 0 h 1202956"/>
              <a:gd name="connsiteX8" fmla="*/ 824147 w 824147"/>
              <a:gd name="connsiteY8" fmla="*/ 709229 h 1202956"/>
              <a:gd name="connsiteX9" fmla="*/ 779322 w 824147"/>
              <a:gd name="connsiteY9" fmla="*/ 709229 h 1202956"/>
              <a:gd name="connsiteX10" fmla="*/ 779322 w 824147"/>
              <a:gd name="connsiteY10" fmla="*/ 1202956 h 120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4147" h="1202956">
                <a:moveTo>
                  <a:pt x="779322" y="1202956"/>
                </a:moveTo>
                <a:lnTo>
                  <a:pt x="2" y="1202956"/>
                </a:lnTo>
                <a:lnTo>
                  <a:pt x="2" y="319578"/>
                </a:lnTo>
                <a:lnTo>
                  <a:pt x="0" y="319569"/>
                </a:lnTo>
                <a:lnTo>
                  <a:pt x="1" y="319569"/>
                </a:lnTo>
                <a:lnTo>
                  <a:pt x="2" y="319564"/>
                </a:lnTo>
                <a:cubicBezTo>
                  <a:pt x="2" y="211963"/>
                  <a:pt x="43616" y="114548"/>
                  <a:pt x="114131" y="44033"/>
                </a:cubicBezTo>
                <a:lnTo>
                  <a:pt x="167500" y="0"/>
                </a:lnTo>
                <a:lnTo>
                  <a:pt x="824147" y="709229"/>
                </a:lnTo>
                <a:lnTo>
                  <a:pt x="779322" y="709229"/>
                </a:lnTo>
                <a:lnTo>
                  <a:pt x="779322" y="1202956"/>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7" name="Rectangle 486">
            <a:extLst>
              <a:ext uri="{FF2B5EF4-FFF2-40B4-BE49-F238E27FC236}">
                <a16:creationId xmlns:a16="http://schemas.microsoft.com/office/drawing/2014/main" id="{0C072E15-2C74-420D-BD1B-8CB1A1095A19}"/>
              </a:ext>
            </a:extLst>
          </p:cNvPr>
          <p:cNvSpPr/>
          <p:nvPr/>
        </p:nvSpPr>
        <p:spPr>
          <a:xfrm rot="10800000">
            <a:off x="2286867" y="5776994"/>
            <a:ext cx="387865" cy="76535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6" name="Rectangle 485">
            <a:extLst>
              <a:ext uri="{FF2B5EF4-FFF2-40B4-BE49-F238E27FC236}">
                <a16:creationId xmlns:a16="http://schemas.microsoft.com/office/drawing/2014/main" id="{19CBAE34-9DE4-43F3-99D6-ADDE8274EF5A}"/>
              </a:ext>
            </a:extLst>
          </p:cNvPr>
          <p:cNvSpPr/>
          <p:nvPr/>
        </p:nvSpPr>
        <p:spPr>
          <a:xfrm rot="10800000">
            <a:off x="2702163" y="5776996"/>
            <a:ext cx="735000" cy="76535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5" name="Rectangle 484">
            <a:extLst>
              <a:ext uri="{FF2B5EF4-FFF2-40B4-BE49-F238E27FC236}">
                <a16:creationId xmlns:a16="http://schemas.microsoft.com/office/drawing/2014/main" id="{468FE06C-41E8-47A3-98FC-0ACA5DB98BBF}"/>
              </a:ext>
            </a:extLst>
          </p:cNvPr>
          <p:cNvSpPr/>
          <p:nvPr/>
        </p:nvSpPr>
        <p:spPr>
          <a:xfrm rot="10800000">
            <a:off x="6366505" y="4868510"/>
            <a:ext cx="482868" cy="7793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B352E90-0E2D-40CD-B372-590721B3A617}"/>
              </a:ext>
            </a:extLst>
          </p:cNvPr>
          <p:cNvSpPr/>
          <p:nvPr/>
        </p:nvSpPr>
        <p:spPr>
          <a:xfrm rot="10800000">
            <a:off x="6881191" y="4868517"/>
            <a:ext cx="820362" cy="779319"/>
          </a:xfrm>
          <a:custGeom>
            <a:avLst/>
            <a:gdLst>
              <a:gd name="connsiteX0" fmla="*/ 627888 w 627888"/>
              <a:gd name="connsiteY0" fmla="*/ 779319 h 779319"/>
              <a:gd name="connsiteX1" fmla="*/ 0 w 627888"/>
              <a:gd name="connsiteY1" fmla="*/ 779319 h 779319"/>
              <a:gd name="connsiteX2" fmla="*/ 0 w 627888"/>
              <a:gd name="connsiteY2" fmla="*/ 0 h 779319"/>
              <a:gd name="connsiteX3" fmla="*/ 627888 w 627888"/>
              <a:gd name="connsiteY3" fmla="*/ 0 h 779319"/>
              <a:gd name="connsiteX4" fmla="*/ 627888 w 627888"/>
              <a:gd name="connsiteY4" fmla="*/ 779319 h 779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88" h="779319">
                <a:moveTo>
                  <a:pt x="627888" y="779319"/>
                </a:moveTo>
                <a:lnTo>
                  <a:pt x="0" y="779319"/>
                </a:lnTo>
                <a:lnTo>
                  <a:pt x="0" y="0"/>
                </a:lnTo>
                <a:lnTo>
                  <a:pt x="627888" y="0"/>
                </a:lnTo>
                <a:lnTo>
                  <a:pt x="627888" y="779319"/>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5E83D6C8-BA0F-4F9D-A2ED-0ADFF486E62B}"/>
              </a:ext>
            </a:extLst>
          </p:cNvPr>
          <p:cNvSpPr/>
          <p:nvPr/>
        </p:nvSpPr>
        <p:spPr>
          <a:xfrm rot="10800000">
            <a:off x="7733417" y="4868518"/>
            <a:ext cx="986167" cy="779325"/>
          </a:xfrm>
          <a:custGeom>
            <a:avLst/>
            <a:gdLst>
              <a:gd name="connsiteX0" fmla="*/ 986167 w 986167"/>
              <a:gd name="connsiteY0" fmla="*/ 779325 h 779325"/>
              <a:gd name="connsiteX1" fmla="*/ 669900 w 986167"/>
              <a:gd name="connsiteY1" fmla="*/ 779325 h 779325"/>
              <a:gd name="connsiteX2" fmla="*/ 0 w 986167"/>
              <a:gd name="connsiteY2" fmla="*/ 55783 h 779325"/>
              <a:gd name="connsiteX3" fmla="*/ 46356 w 986167"/>
              <a:gd name="connsiteY3" fmla="*/ 30621 h 779325"/>
              <a:gd name="connsiteX4" fmla="*/ 198029 w 986167"/>
              <a:gd name="connsiteY4" fmla="*/ 0 h 779325"/>
              <a:gd name="connsiteX5" fmla="*/ 198029 w 986167"/>
              <a:gd name="connsiteY5" fmla="*/ 1 h 779325"/>
              <a:gd name="connsiteX6" fmla="*/ 198069 w 986167"/>
              <a:gd name="connsiteY6" fmla="*/ 5 h 779325"/>
              <a:gd name="connsiteX7" fmla="*/ 986167 w 986167"/>
              <a:gd name="connsiteY7" fmla="*/ 6 h 779325"/>
              <a:gd name="connsiteX8" fmla="*/ 986167 w 986167"/>
              <a:gd name="connsiteY8" fmla="*/ 779325 h 7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167" h="779325">
                <a:moveTo>
                  <a:pt x="986167" y="779325"/>
                </a:moveTo>
                <a:lnTo>
                  <a:pt x="669900" y="779325"/>
                </a:lnTo>
                <a:lnTo>
                  <a:pt x="0" y="55783"/>
                </a:lnTo>
                <a:lnTo>
                  <a:pt x="46356" y="30621"/>
                </a:lnTo>
                <a:cubicBezTo>
                  <a:pt x="92974" y="10904"/>
                  <a:pt x="144228" y="0"/>
                  <a:pt x="198029" y="0"/>
                </a:cubicBezTo>
                <a:lnTo>
                  <a:pt x="198029" y="1"/>
                </a:lnTo>
                <a:lnTo>
                  <a:pt x="198069" y="5"/>
                </a:lnTo>
                <a:lnTo>
                  <a:pt x="986167" y="6"/>
                </a:lnTo>
                <a:lnTo>
                  <a:pt x="986167" y="77932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B24D2670-60B2-4827-9E5A-F8BD3562C5B4}"/>
              </a:ext>
            </a:extLst>
          </p:cNvPr>
          <p:cNvSpPr/>
          <p:nvPr/>
        </p:nvSpPr>
        <p:spPr>
          <a:xfrm rot="10800000">
            <a:off x="10318170" y="4898224"/>
            <a:ext cx="783276" cy="749617"/>
          </a:xfrm>
          <a:custGeom>
            <a:avLst/>
            <a:gdLst>
              <a:gd name="connsiteX0" fmla="*/ 196355 w 992563"/>
              <a:gd name="connsiteY0" fmla="*/ 779327 h 779327"/>
              <a:gd name="connsiteX1" fmla="*/ 0 w 992563"/>
              <a:gd name="connsiteY1" fmla="*/ 779327 h 779327"/>
              <a:gd name="connsiteX2" fmla="*/ 0 w 992563"/>
              <a:gd name="connsiteY2" fmla="*/ 8 h 779327"/>
              <a:gd name="connsiteX3" fmla="*/ 602828 w 992563"/>
              <a:gd name="connsiteY3" fmla="*/ 8 h 779327"/>
              <a:gd name="connsiteX4" fmla="*/ 602903 w 992563"/>
              <a:gd name="connsiteY4" fmla="*/ 0 h 779327"/>
              <a:gd name="connsiteX5" fmla="*/ 602903 w 992563"/>
              <a:gd name="connsiteY5" fmla="*/ 1 h 779327"/>
              <a:gd name="connsiteX6" fmla="*/ 603435 w 992563"/>
              <a:gd name="connsiteY6" fmla="*/ 55 h 779327"/>
              <a:gd name="connsiteX7" fmla="*/ 671877 w 992563"/>
              <a:gd name="connsiteY7" fmla="*/ 6094 h 779327"/>
              <a:gd name="connsiteX8" fmla="*/ 676961 w 992563"/>
              <a:gd name="connsiteY8" fmla="*/ 7467 h 779327"/>
              <a:gd name="connsiteX9" fmla="*/ 681433 w 992563"/>
              <a:gd name="connsiteY9" fmla="*/ 7918 h 779327"/>
              <a:gd name="connsiteX10" fmla="*/ 700222 w 992563"/>
              <a:gd name="connsiteY10" fmla="*/ 13750 h 779327"/>
              <a:gd name="connsiteX11" fmla="*/ 736879 w 992563"/>
              <a:gd name="connsiteY11" fmla="*/ 23652 h 779327"/>
              <a:gd name="connsiteX12" fmla="*/ 746342 w 992563"/>
              <a:gd name="connsiteY12" fmla="*/ 28067 h 779327"/>
              <a:gd name="connsiteX13" fmla="*/ 754576 w 992563"/>
              <a:gd name="connsiteY13" fmla="*/ 30623 h 779327"/>
              <a:gd name="connsiteX14" fmla="*/ 771430 w 992563"/>
              <a:gd name="connsiteY14" fmla="*/ 39771 h 779327"/>
              <a:gd name="connsiteX15" fmla="*/ 796857 w 992563"/>
              <a:gd name="connsiteY15" fmla="*/ 51633 h 779327"/>
              <a:gd name="connsiteX16" fmla="*/ 809767 w 992563"/>
              <a:gd name="connsiteY16" fmla="*/ 60580 h 779327"/>
              <a:gd name="connsiteX17" fmla="*/ 820765 w 992563"/>
              <a:gd name="connsiteY17" fmla="*/ 66549 h 779327"/>
              <a:gd name="connsiteX18" fmla="*/ 833269 w 992563"/>
              <a:gd name="connsiteY18" fmla="*/ 76866 h 779327"/>
              <a:gd name="connsiteX19" fmla="*/ 850761 w 992563"/>
              <a:gd name="connsiteY19" fmla="*/ 88987 h 779327"/>
              <a:gd name="connsiteX20" fmla="*/ 866029 w 992563"/>
              <a:gd name="connsiteY20" fmla="*/ 103895 h 779327"/>
              <a:gd name="connsiteX21" fmla="*/ 878434 w 992563"/>
              <a:gd name="connsiteY21" fmla="*/ 114130 h 779327"/>
              <a:gd name="connsiteX22" fmla="*/ 886402 w 992563"/>
              <a:gd name="connsiteY22" fmla="*/ 123788 h 779327"/>
              <a:gd name="connsiteX23" fmla="*/ 897541 w 992563"/>
              <a:gd name="connsiteY23" fmla="*/ 134664 h 779327"/>
              <a:gd name="connsiteX24" fmla="*/ 913992 w 992563"/>
              <a:gd name="connsiteY24" fmla="*/ 157227 h 779327"/>
              <a:gd name="connsiteX25" fmla="*/ 926015 w 992563"/>
              <a:gd name="connsiteY25" fmla="*/ 171799 h 779327"/>
              <a:gd name="connsiteX26" fmla="*/ 930088 w 992563"/>
              <a:gd name="connsiteY26" fmla="*/ 179303 h 779327"/>
              <a:gd name="connsiteX27" fmla="*/ 936148 w 992563"/>
              <a:gd name="connsiteY27" fmla="*/ 187615 h 779327"/>
              <a:gd name="connsiteX28" fmla="*/ 940197 w 992563"/>
              <a:gd name="connsiteY28" fmla="*/ 197927 h 779327"/>
              <a:gd name="connsiteX29" fmla="*/ 961941 w 992563"/>
              <a:gd name="connsiteY29" fmla="*/ 237988 h 779327"/>
              <a:gd name="connsiteX30" fmla="*/ 968310 w 992563"/>
              <a:gd name="connsiteY30" fmla="*/ 269534 h 779327"/>
              <a:gd name="connsiteX31" fmla="*/ 984644 w 992563"/>
              <a:gd name="connsiteY31" fmla="*/ 311138 h 779327"/>
              <a:gd name="connsiteX32" fmla="*/ 992558 w 992563"/>
              <a:gd name="connsiteY32" fmla="*/ 389636 h 779327"/>
              <a:gd name="connsiteX33" fmla="*/ 992563 w 992563"/>
              <a:gd name="connsiteY33" fmla="*/ 389661 h 779327"/>
              <a:gd name="connsiteX34" fmla="*/ 992563 w 992563"/>
              <a:gd name="connsiteY34" fmla="*/ 593479 h 779327"/>
              <a:gd name="connsiteX35" fmla="*/ 196355 w 992563"/>
              <a:gd name="connsiteY35" fmla="*/ 779327 h 779327"/>
              <a:gd name="connsiteX0" fmla="*/ 196355 w 1003196"/>
              <a:gd name="connsiteY0" fmla="*/ 779327 h 781397"/>
              <a:gd name="connsiteX1" fmla="*/ 0 w 1003196"/>
              <a:gd name="connsiteY1" fmla="*/ 779327 h 781397"/>
              <a:gd name="connsiteX2" fmla="*/ 0 w 1003196"/>
              <a:gd name="connsiteY2" fmla="*/ 8 h 781397"/>
              <a:gd name="connsiteX3" fmla="*/ 602828 w 1003196"/>
              <a:gd name="connsiteY3" fmla="*/ 8 h 781397"/>
              <a:gd name="connsiteX4" fmla="*/ 602903 w 1003196"/>
              <a:gd name="connsiteY4" fmla="*/ 0 h 781397"/>
              <a:gd name="connsiteX5" fmla="*/ 602903 w 1003196"/>
              <a:gd name="connsiteY5" fmla="*/ 1 h 781397"/>
              <a:gd name="connsiteX6" fmla="*/ 603435 w 1003196"/>
              <a:gd name="connsiteY6" fmla="*/ 55 h 781397"/>
              <a:gd name="connsiteX7" fmla="*/ 671877 w 1003196"/>
              <a:gd name="connsiteY7" fmla="*/ 6094 h 781397"/>
              <a:gd name="connsiteX8" fmla="*/ 676961 w 1003196"/>
              <a:gd name="connsiteY8" fmla="*/ 7467 h 781397"/>
              <a:gd name="connsiteX9" fmla="*/ 681433 w 1003196"/>
              <a:gd name="connsiteY9" fmla="*/ 7918 h 781397"/>
              <a:gd name="connsiteX10" fmla="*/ 700222 w 1003196"/>
              <a:gd name="connsiteY10" fmla="*/ 13750 h 781397"/>
              <a:gd name="connsiteX11" fmla="*/ 736879 w 1003196"/>
              <a:gd name="connsiteY11" fmla="*/ 23652 h 781397"/>
              <a:gd name="connsiteX12" fmla="*/ 746342 w 1003196"/>
              <a:gd name="connsiteY12" fmla="*/ 28067 h 781397"/>
              <a:gd name="connsiteX13" fmla="*/ 754576 w 1003196"/>
              <a:gd name="connsiteY13" fmla="*/ 30623 h 781397"/>
              <a:gd name="connsiteX14" fmla="*/ 771430 w 1003196"/>
              <a:gd name="connsiteY14" fmla="*/ 39771 h 781397"/>
              <a:gd name="connsiteX15" fmla="*/ 796857 w 1003196"/>
              <a:gd name="connsiteY15" fmla="*/ 51633 h 781397"/>
              <a:gd name="connsiteX16" fmla="*/ 809767 w 1003196"/>
              <a:gd name="connsiteY16" fmla="*/ 60580 h 781397"/>
              <a:gd name="connsiteX17" fmla="*/ 820765 w 1003196"/>
              <a:gd name="connsiteY17" fmla="*/ 66549 h 781397"/>
              <a:gd name="connsiteX18" fmla="*/ 833269 w 1003196"/>
              <a:gd name="connsiteY18" fmla="*/ 76866 h 781397"/>
              <a:gd name="connsiteX19" fmla="*/ 850761 w 1003196"/>
              <a:gd name="connsiteY19" fmla="*/ 88987 h 781397"/>
              <a:gd name="connsiteX20" fmla="*/ 866029 w 1003196"/>
              <a:gd name="connsiteY20" fmla="*/ 103895 h 781397"/>
              <a:gd name="connsiteX21" fmla="*/ 878434 w 1003196"/>
              <a:gd name="connsiteY21" fmla="*/ 114130 h 781397"/>
              <a:gd name="connsiteX22" fmla="*/ 886402 w 1003196"/>
              <a:gd name="connsiteY22" fmla="*/ 123788 h 781397"/>
              <a:gd name="connsiteX23" fmla="*/ 897541 w 1003196"/>
              <a:gd name="connsiteY23" fmla="*/ 134664 h 781397"/>
              <a:gd name="connsiteX24" fmla="*/ 913992 w 1003196"/>
              <a:gd name="connsiteY24" fmla="*/ 157227 h 781397"/>
              <a:gd name="connsiteX25" fmla="*/ 926015 w 1003196"/>
              <a:gd name="connsiteY25" fmla="*/ 171799 h 781397"/>
              <a:gd name="connsiteX26" fmla="*/ 930088 w 1003196"/>
              <a:gd name="connsiteY26" fmla="*/ 179303 h 781397"/>
              <a:gd name="connsiteX27" fmla="*/ 936148 w 1003196"/>
              <a:gd name="connsiteY27" fmla="*/ 187615 h 781397"/>
              <a:gd name="connsiteX28" fmla="*/ 940197 w 1003196"/>
              <a:gd name="connsiteY28" fmla="*/ 197927 h 781397"/>
              <a:gd name="connsiteX29" fmla="*/ 961941 w 1003196"/>
              <a:gd name="connsiteY29" fmla="*/ 237988 h 781397"/>
              <a:gd name="connsiteX30" fmla="*/ 968310 w 1003196"/>
              <a:gd name="connsiteY30" fmla="*/ 269534 h 781397"/>
              <a:gd name="connsiteX31" fmla="*/ 984644 w 1003196"/>
              <a:gd name="connsiteY31" fmla="*/ 311138 h 781397"/>
              <a:gd name="connsiteX32" fmla="*/ 992558 w 1003196"/>
              <a:gd name="connsiteY32" fmla="*/ 389636 h 781397"/>
              <a:gd name="connsiteX33" fmla="*/ 992563 w 1003196"/>
              <a:gd name="connsiteY33" fmla="*/ 389661 h 781397"/>
              <a:gd name="connsiteX34" fmla="*/ 1003196 w 1003196"/>
              <a:gd name="connsiteY34" fmla="*/ 781397 h 781397"/>
              <a:gd name="connsiteX35" fmla="*/ 196355 w 1003196"/>
              <a:gd name="connsiteY35" fmla="*/ 779327 h 781397"/>
              <a:gd name="connsiteX0" fmla="*/ 196355 w 1003196"/>
              <a:gd name="connsiteY0" fmla="*/ 779327 h 779327"/>
              <a:gd name="connsiteX1" fmla="*/ 0 w 1003196"/>
              <a:gd name="connsiteY1" fmla="*/ 779327 h 779327"/>
              <a:gd name="connsiteX2" fmla="*/ 0 w 1003196"/>
              <a:gd name="connsiteY2" fmla="*/ 8 h 779327"/>
              <a:gd name="connsiteX3" fmla="*/ 602828 w 1003196"/>
              <a:gd name="connsiteY3" fmla="*/ 8 h 779327"/>
              <a:gd name="connsiteX4" fmla="*/ 602903 w 1003196"/>
              <a:gd name="connsiteY4" fmla="*/ 0 h 779327"/>
              <a:gd name="connsiteX5" fmla="*/ 602903 w 1003196"/>
              <a:gd name="connsiteY5" fmla="*/ 1 h 779327"/>
              <a:gd name="connsiteX6" fmla="*/ 603435 w 1003196"/>
              <a:gd name="connsiteY6" fmla="*/ 55 h 779327"/>
              <a:gd name="connsiteX7" fmla="*/ 671877 w 1003196"/>
              <a:gd name="connsiteY7" fmla="*/ 6094 h 779327"/>
              <a:gd name="connsiteX8" fmla="*/ 676961 w 1003196"/>
              <a:gd name="connsiteY8" fmla="*/ 7467 h 779327"/>
              <a:gd name="connsiteX9" fmla="*/ 681433 w 1003196"/>
              <a:gd name="connsiteY9" fmla="*/ 7918 h 779327"/>
              <a:gd name="connsiteX10" fmla="*/ 700222 w 1003196"/>
              <a:gd name="connsiteY10" fmla="*/ 13750 h 779327"/>
              <a:gd name="connsiteX11" fmla="*/ 736879 w 1003196"/>
              <a:gd name="connsiteY11" fmla="*/ 23652 h 779327"/>
              <a:gd name="connsiteX12" fmla="*/ 746342 w 1003196"/>
              <a:gd name="connsiteY12" fmla="*/ 28067 h 779327"/>
              <a:gd name="connsiteX13" fmla="*/ 754576 w 1003196"/>
              <a:gd name="connsiteY13" fmla="*/ 30623 h 779327"/>
              <a:gd name="connsiteX14" fmla="*/ 771430 w 1003196"/>
              <a:gd name="connsiteY14" fmla="*/ 39771 h 779327"/>
              <a:gd name="connsiteX15" fmla="*/ 796857 w 1003196"/>
              <a:gd name="connsiteY15" fmla="*/ 51633 h 779327"/>
              <a:gd name="connsiteX16" fmla="*/ 809767 w 1003196"/>
              <a:gd name="connsiteY16" fmla="*/ 60580 h 779327"/>
              <a:gd name="connsiteX17" fmla="*/ 820765 w 1003196"/>
              <a:gd name="connsiteY17" fmla="*/ 66549 h 779327"/>
              <a:gd name="connsiteX18" fmla="*/ 833269 w 1003196"/>
              <a:gd name="connsiteY18" fmla="*/ 76866 h 779327"/>
              <a:gd name="connsiteX19" fmla="*/ 850761 w 1003196"/>
              <a:gd name="connsiteY19" fmla="*/ 88987 h 779327"/>
              <a:gd name="connsiteX20" fmla="*/ 866029 w 1003196"/>
              <a:gd name="connsiteY20" fmla="*/ 103895 h 779327"/>
              <a:gd name="connsiteX21" fmla="*/ 878434 w 1003196"/>
              <a:gd name="connsiteY21" fmla="*/ 114130 h 779327"/>
              <a:gd name="connsiteX22" fmla="*/ 886402 w 1003196"/>
              <a:gd name="connsiteY22" fmla="*/ 123788 h 779327"/>
              <a:gd name="connsiteX23" fmla="*/ 897541 w 1003196"/>
              <a:gd name="connsiteY23" fmla="*/ 134664 h 779327"/>
              <a:gd name="connsiteX24" fmla="*/ 913992 w 1003196"/>
              <a:gd name="connsiteY24" fmla="*/ 157227 h 779327"/>
              <a:gd name="connsiteX25" fmla="*/ 926015 w 1003196"/>
              <a:gd name="connsiteY25" fmla="*/ 171799 h 779327"/>
              <a:gd name="connsiteX26" fmla="*/ 930088 w 1003196"/>
              <a:gd name="connsiteY26" fmla="*/ 179303 h 779327"/>
              <a:gd name="connsiteX27" fmla="*/ 936148 w 1003196"/>
              <a:gd name="connsiteY27" fmla="*/ 187615 h 779327"/>
              <a:gd name="connsiteX28" fmla="*/ 940197 w 1003196"/>
              <a:gd name="connsiteY28" fmla="*/ 197927 h 779327"/>
              <a:gd name="connsiteX29" fmla="*/ 961941 w 1003196"/>
              <a:gd name="connsiteY29" fmla="*/ 237988 h 779327"/>
              <a:gd name="connsiteX30" fmla="*/ 968310 w 1003196"/>
              <a:gd name="connsiteY30" fmla="*/ 269534 h 779327"/>
              <a:gd name="connsiteX31" fmla="*/ 984644 w 1003196"/>
              <a:gd name="connsiteY31" fmla="*/ 311138 h 779327"/>
              <a:gd name="connsiteX32" fmla="*/ 992558 w 1003196"/>
              <a:gd name="connsiteY32" fmla="*/ 389636 h 779327"/>
              <a:gd name="connsiteX33" fmla="*/ 992563 w 1003196"/>
              <a:gd name="connsiteY33" fmla="*/ 389661 h 779327"/>
              <a:gd name="connsiteX34" fmla="*/ 1003196 w 1003196"/>
              <a:gd name="connsiteY34" fmla="*/ 775869 h 779327"/>
              <a:gd name="connsiteX35" fmla="*/ 196355 w 1003196"/>
              <a:gd name="connsiteY35" fmla="*/ 779327 h 779327"/>
              <a:gd name="connsiteX0" fmla="*/ 1003196 w 1003196"/>
              <a:gd name="connsiteY0" fmla="*/ 775869 h 779327"/>
              <a:gd name="connsiteX1" fmla="*/ 0 w 1003196"/>
              <a:gd name="connsiteY1" fmla="*/ 779327 h 779327"/>
              <a:gd name="connsiteX2" fmla="*/ 0 w 1003196"/>
              <a:gd name="connsiteY2" fmla="*/ 8 h 779327"/>
              <a:gd name="connsiteX3" fmla="*/ 602828 w 1003196"/>
              <a:gd name="connsiteY3" fmla="*/ 8 h 779327"/>
              <a:gd name="connsiteX4" fmla="*/ 602903 w 1003196"/>
              <a:gd name="connsiteY4" fmla="*/ 0 h 779327"/>
              <a:gd name="connsiteX5" fmla="*/ 602903 w 1003196"/>
              <a:gd name="connsiteY5" fmla="*/ 1 h 779327"/>
              <a:gd name="connsiteX6" fmla="*/ 603435 w 1003196"/>
              <a:gd name="connsiteY6" fmla="*/ 55 h 779327"/>
              <a:gd name="connsiteX7" fmla="*/ 671877 w 1003196"/>
              <a:gd name="connsiteY7" fmla="*/ 6094 h 779327"/>
              <a:gd name="connsiteX8" fmla="*/ 676961 w 1003196"/>
              <a:gd name="connsiteY8" fmla="*/ 7467 h 779327"/>
              <a:gd name="connsiteX9" fmla="*/ 681433 w 1003196"/>
              <a:gd name="connsiteY9" fmla="*/ 7918 h 779327"/>
              <a:gd name="connsiteX10" fmla="*/ 700222 w 1003196"/>
              <a:gd name="connsiteY10" fmla="*/ 13750 h 779327"/>
              <a:gd name="connsiteX11" fmla="*/ 736879 w 1003196"/>
              <a:gd name="connsiteY11" fmla="*/ 23652 h 779327"/>
              <a:gd name="connsiteX12" fmla="*/ 746342 w 1003196"/>
              <a:gd name="connsiteY12" fmla="*/ 28067 h 779327"/>
              <a:gd name="connsiteX13" fmla="*/ 754576 w 1003196"/>
              <a:gd name="connsiteY13" fmla="*/ 30623 h 779327"/>
              <a:gd name="connsiteX14" fmla="*/ 771430 w 1003196"/>
              <a:gd name="connsiteY14" fmla="*/ 39771 h 779327"/>
              <a:gd name="connsiteX15" fmla="*/ 796857 w 1003196"/>
              <a:gd name="connsiteY15" fmla="*/ 51633 h 779327"/>
              <a:gd name="connsiteX16" fmla="*/ 809767 w 1003196"/>
              <a:gd name="connsiteY16" fmla="*/ 60580 h 779327"/>
              <a:gd name="connsiteX17" fmla="*/ 820765 w 1003196"/>
              <a:gd name="connsiteY17" fmla="*/ 66549 h 779327"/>
              <a:gd name="connsiteX18" fmla="*/ 833269 w 1003196"/>
              <a:gd name="connsiteY18" fmla="*/ 76866 h 779327"/>
              <a:gd name="connsiteX19" fmla="*/ 850761 w 1003196"/>
              <a:gd name="connsiteY19" fmla="*/ 88987 h 779327"/>
              <a:gd name="connsiteX20" fmla="*/ 866029 w 1003196"/>
              <a:gd name="connsiteY20" fmla="*/ 103895 h 779327"/>
              <a:gd name="connsiteX21" fmla="*/ 878434 w 1003196"/>
              <a:gd name="connsiteY21" fmla="*/ 114130 h 779327"/>
              <a:gd name="connsiteX22" fmla="*/ 886402 w 1003196"/>
              <a:gd name="connsiteY22" fmla="*/ 123788 h 779327"/>
              <a:gd name="connsiteX23" fmla="*/ 897541 w 1003196"/>
              <a:gd name="connsiteY23" fmla="*/ 134664 h 779327"/>
              <a:gd name="connsiteX24" fmla="*/ 913992 w 1003196"/>
              <a:gd name="connsiteY24" fmla="*/ 157227 h 779327"/>
              <a:gd name="connsiteX25" fmla="*/ 926015 w 1003196"/>
              <a:gd name="connsiteY25" fmla="*/ 171799 h 779327"/>
              <a:gd name="connsiteX26" fmla="*/ 930088 w 1003196"/>
              <a:gd name="connsiteY26" fmla="*/ 179303 h 779327"/>
              <a:gd name="connsiteX27" fmla="*/ 936148 w 1003196"/>
              <a:gd name="connsiteY27" fmla="*/ 187615 h 779327"/>
              <a:gd name="connsiteX28" fmla="*/ 940197 w 1003196"/>
              <a:gd name="connsiteY28" fmla="*/ 197927 h 779327"/>
              <a:gd name="connsiteX29" fmla="*/ 961941 w 1003196"/>
              <a:gd name="connsiteY29" fmla="*/ 237988 h 779327"/>
              <a:gd name="connsiteX30" fmla="*/ 968310 w 1003196"/>
              <a:gd name="connsiteY30" fmla="*/ 269534 h 779327"/>
              <a:gd name="connsiteX31" fmla="*/ 984644 w 1003196"/>
              <a:gd name="connsiteY31" fmla="*/ 311138 h 779327"/>
              <a:gd name="connsiteX32" fmla="*/ 992558 w 1003196"/>
              <a:gd name="connsiteY32" fmla="*/ 389636 h 779327"/>
              <a:gd name="connsiteX33" fmla="*/ 992563 w 1003196"/>
              <a:gd name="connsiteY33" fmla="*/ 389661 h 779327"/>
              <a:gd name="connsiteX34" fmla="*/ 1003196 w 1003196"/>
              <a:gd name="connsiteY34" fmla="*/ 775869 h 7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3196" h="779327">
                <a:moveTo>
                  <a:pt x="1003196" y="775869"/>
                </a:moveTo>
                <a:lnTo>
                  <a:pt x="0" y="779327"/>
                </a:lnTo>
                <a:lnTo>
                  <a:pt x="0" y="8"/>
                </a:lnTo>
                <a:lnTo>
                  <a:pt x="602828" y="8"/>
                </a:lnTo>
                <a:cubicBezTo>
                  <a:pt x="602853" y="5"/>
                  <a:pt x="602878" y="3"/>
                  <a:pt x="602903" y="0"/>
                </a:cubicBezTo>
                <a:lnTo>
                  <a:pt x="602903" y="1"/>
                </a:lnTo>
                <a:lnTo>
                  <a:pt x="603435" y="55"/>
                </a:lnTo>
                <a:lnTo>
                  <a:pt x="671877" y="6094"/>
                </a:lnTo>
                <a:lnTo>
                  <a:pt x="676961" y="7467"/>
                </a:lnTo>
                <a:lnTo>
                  <a:pt x="681433" y="7918"/>
                </a:lnTo>
                <a:lnTo>
                  <a:pt x="700222" y="13750"/>
                </a:lnTo>
                <a:lnTo>
                  <a:pt x="736879" y="23652"/>
                </a:lnTo>
                <a:lnTo>
                  <a:pt x="746342" y="28067"/>
                </a:lnTo>
                <a:lnTo>
                  <a:pt x="754576" y="30623"/>
                </a:lnTo>
                <a:lnTo>
                  <a:pt x="771430" y="39771"/>
                </a:lnTo>
                <a:lnTo>
                  <a:pt x="796857" y="51633"/>
                </a:lnTo>
                <a:lnTo>
                  <a:pt x="809767" y="60580"/>
                </a:lnTo>
                <a:lnTo>
                  <a:pt x="820765" y="66549"/>
                </a:lnTo>
                <a:lnTo>
                  <a:pt x="833269" y="76866"/>
                </a:lnTo>
                <a:lnTo>
                  <a:pt x="850761" y="88987"/>
                </a:lnTo>
                <a:lnTo>
                  <a:pt x="866029" y="103895"/>
                </a:lnTo>
                <a:lnTo>
                  <a:pt x="878434" y="114130"/>
                </a:lnTo>
                <a:lnTo>
                  <a:pt x="886402" y="123788"/>
                </a:lnTo>
                <a:lnTo>
                  <a:pt x="897541" y="134664"/>
                </a:lnTo>
                <a:lnTo>
                  <a:pt x="913992" y="157227"/>
                </a:lnTo>
                <a:lnTo>
                  <a:pt x="926015" y="171799"/>
                </a:lnTo>
                <a:lnTo>
                  <a:pt x="930088" y="179303"/>
                </a:lnTo>
                <a:lnTo>
                  <a:pt x="936148" y="187615"/>
                </a:lnTo>
                <a:lnTo>
                  <a:pt x="940197" y="197927"/>
                </a:lnTo>
                <a:lnTo>
                  <a:pt x="961941" y="237988"/>
                </a:lnTo>
                <a:lnTo>
                  <a:pt x="968310" y="269534"/>
                </a:lnTo>
                <a:lnTo>
                  <a:pt x="984644" y="311138"/>
                </a:lnTo>
                <a:lnTo>
                  <a:pt x="992558" y="389636"/>
                </a:lnTo>
                <a:cubicBezTo>
                  <a:pt x="992560" y="389644"/>
                  <a:pt x="992561" y="389653"/>
                  <a:pt x="992563" y="389661"/>
                </a:cubicBezTo>
                <a:lnTo>
                  <a:pt x="1003196" y="7758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77" name="Freeform: Shape 676">
            <a:extLst>
              <a:ext uri="{FF2B5EF4-FFF2-40B4-BE49-F238E27FC236}">
                <a16:creationId xmlns:a16="http://schemas.microsoft.com/office/drawing/2014/main" id="{59FC0C21-0BD1-4A68-8EA9-37B99C57278A}"/>
              </a:ext>
            </a:extLst>
          </p:cNvPr>
          <p:cNvSpPr/>
          <p:nvPr/>
        </p:nvSpPr>
        <p:spPr>
          <a:xfrm rot="10800000">
            <a:off x="11137704" y="4897294"/>
            <a:ext cx="1054295" cy="750544"/>
          </a:xfrm>
          <a:custGeom>
            <a:avLst/>
            <a:gdLst>
              <a:gd name="connsiteX0" fmla="*/ 853834 w 853834"/>
              <a:gd name="connsiteY0" fmla="*/ 779320 h 779320"/>
              <a:gd name="connsiteX1" fmla="*/ 0 w 853834"/>
              <a:gd name="connsiteY1" fmla="*/ 779320 h 779320"/>
              <a:gd name="connsiteX2" fmla="*/ 0 w 853834"/>
              <a:gd name="connsiteY2" fmla="*/ 0 h 779320"/>
              <a:gd name="connsiteX3" fmla="*/ 853834 w 853834"/>
              <a:gd name="connsiteY3" fmla="*/ 1 h 779320"/>
            </a:gdLst>
            <a:ahLst/>
            <a:cxnLst>
              <a:cxn ang="0">
                <a:pos x="connsiteX0" y="connsiteY0"/>
              </a:cxn>
              <a:cxn ang="0">
                <a:pos x="connsiteX1" y="connsiteY1"/>
              </a:cxn>
              <a:cxn ang="0">
                <a:pos x="connsiteX2" y="connsiteY2"/>
              </a:cxn>
              <a:cxn ang="0">
                <a:pos x="connsiteX3" y="connsiteY3"/>
              </a:cxn>
            </a:cxnLst>
            <a:rect l="l" t="t" r="r" b="b"/>
            <a:pathLst>
              <a:path w="853834" h="779320">
                <a:moveTo>
                  <a:pt x="853834" y="779320"/>
                </a:moveTo>
                <a:lnTo>
                  <a:pt x="0" y="779320"/>
                </a:lnTo>
                <a:lnTo>
                  <a:pt x="0" y="0"/>
                </a:lnTo>
                <a:lnTo>
                  <a:pt x="853834"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Title 6">
            <a:extLst>
              <a:ext uri="{FF2B5EF4-FFF2-40B4-BE49-F238E27FC236}">
                <a16:creationId xmlns:a16="http://schemas.microsoft.com/office/drawing/2014/main" id="{32C60991-C9B6-4930-8E8F-6CD1767D873D}"/>
              </a:ext>
            </a:extLst>
          </p:cNvPr>
          <p:cNvSpPr txBox="1">
            <a:spLocks/>
          </p:cNvSpPr>
          <p:nvPr/>
        </p:nvSpPr>
        <p:spPr>
          <a:xfrm>
            <a:off x="414867" y="119617"/>
            <a:ext cx="11079606" cy="488538"/>
          </a:xfrm>
          <a:prstGeom prst="rect">
            <a:avLst/>
          </a:prstGeom>
        </p:spPr>
        <p:txBody>
          <a:bodyPr vert="horz" lIns="0" tIns="44821" rIns="89642" bIns="44821" rtlCol="0" anchor="t">
            <a:noAutofit/>
          </a:bodyPr>
          <a:lstStyle>
            <a:lvl1pPr algn="l" defTabSz="930087" rtl="0" eaLnBrk="1" latinLnBrk="0" hangingPunct="1">
              <a:lnSpc>
                <a:spcPct val="90000"/>
              </a:lnSpc>
              <a:spcBef>
                <a:spcPct val="0"/>
              </a:spcBef>
              <a:buNone/>
              <a:defRPr sz="3599" kern="1200">
                <a:solidFill>
                  <a:schemeClr val="bg2"/>
                </a:solidFill>
                <a:latin typeface="+mj-lt"/>
                <a:ea typeface="+mj-ea"/>
                <a:cs typeface="+mj-cs"/>
              </a:defRPr>
            </a:lvl1pPr>
          </a:lstStyle>
          <a:p>
            <a:pPr marL="0" marR="0" lvl="0" indent="0" algn="l" defTabSz="911764" rtl="0" eaLnBrk="1" fontAlgn="auto" latinLnBrk="0" hangingPunct="1">
              <a:lnSpc>
                <a:spcPct val="90000"/>
              </a:lnSpc>
              <a:spcBef>
                <a:spcPct val="0"/>
              </a:spcBef>
              <a:spcAft>
                <a:spcPts val="0"/>
              </a:spcAft>
              <a:buClrTx/>
              <a:buSzTx/>
              <a:buFontTx/>
              <a:buNone/>
              <a:tabLst/>
              <a:defRPr/>
            </a:pPr>
            <a:endParaRPr kumimoji="0" lang="en-US" sz="3528" b="0" i="0" u="none" strike="noStrike" kern="1200" cap="none" spc="0" normalizeH="0" baseline="0" noProof="0">
              <a:ln>
                <a:noFill/>
              </a:ln>
              <a:solidFill>
                <a:prstClr val="white"/>
              </a:solidFill>
              <a:effectLst/>
              <a:uLnTx/>
              <a:uFillTx/>
              <a:latin typeface="Segoe UI Semibold"/>
              <a:ea typeface="+mj-ea"/>
              <a:cs typeface="+mj-cs"/>
            </a:endParaRPr>
          </a:p>
        </p:txBody>
      </p:sp>
      <p:sp>
        <p:nvSpPr>
          <p:cNvPr id="15" name="Block Arc 14" hidden="1">
            <a:extLst>
              <a:ext uri="{FF2B5EF4-FFF2-40B4-BE49-F238E27FC236}">
                <a16:creationId xmlns:a16="http://schemas.microsoft.com/office/drawing/2014/main" id="{A18A1384-F91F-4133-8581-21B262F0D566}"/>
              </a:ext>
            </a:extLst>
          </p:cNvPr>
          <p:cNvSpPr/>
          <p:nvPr>
            <p:custDataLst>
              <p:tags r:id="rId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17" name="Block Arc 16" hidden="1">
            <a:extLst>
              <a:ext uri="{FF2B5EF4-FFF2-40B4-BE49-F238E27FC236}">
                <a16:creationId xmlns:a16="http://schemas.microsoft.com/office/drawing/2014/main" id="{CA0E8247-89D9-4381-A9C1-5232384FC9B2}"/>
              </a:ext>
            </a:extLst>
          </p:cNvPr>
          <p:cNvSpPr/>
          <p:nvPr>
            <p:custDataLst>
              <p:tags r:id="rId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3" name="Block Arc 22" hidden="1">
            <a:extLst>
              <a:ext uri="{FF2B5EF4-FFF2-40B4-BE49-F238E27FC236}">
                <a16:creationId xmlns:a16="http://schemas.microsoft.com/office/drawing/2014/main" id="{D7255DD1-948A-4469-BAB1-AF89D0CB1AD1}"/>
              </a:ext>
            </a:extLst>
          </p:cNvPr>
          <p:cNvSpPr/>
          <p:nvPr>
            <p:custDataLst>
              <p:tags r:id="rId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6" name="Block Arc 25" hidden="1">
            <a:extLst>
              <a:ext uri="{FF2B5EF4-FFF2-40B4-BE49-F238E27FC236}">
                <a16:creationId xmlns:a16="http://schemas.microsoft.com/office/drawing/2014/main" id="{D74EB622-F971-419C-885C-E52519A4A596}"/>
              </a:ext>
            </a:extLst>
          </p:cNvPr>
          <p:cNvSpPr/>
          <p:nvPr>
            <p:custDataLst>
              <p:tags r:id="rId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7" name="Block Arc 26" hidden="1">
            <a:extLst>
              <a:ext uri="{FF2B5EF4-FFF2-40B4-BE49-F238E27FC236}">
                <a16:creationId xmlns:a16="http://schemas.microsoft.com/office/drawing/2014/main" id="{B1FB3A85-113B-45B8-B2A3-CF9953B085F4}"/>
              </a:ext>
            </a:extLst>
          </p:cNvPr>
          <p:cNvSpPr/>
          <p:nvPr>
            <p:custDataLst>
              <p:tags r:id="rId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8" name="Block Arc 27" hidden="1">
            <a:extLst>
              <a:ext uri="{FF2B5EF4-FFF2-40B4-BE49-F238E27FC236}">
                <a16:creationId xmlns:a16="http://schemas.microsoft.com/office/drawing/2014/main" id="{41448AB2-61E7-4C59-B652-7AFDDAEFA523}"/>
              </a:ext>
            </a:extLst>
          </p:cNvPr>
          <p:cNvSpPr/>
          <p:nvPr>
            <p:custDataLst>
              <p:tags r:id="rId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9" name="Block Arc 28" hidden="1">
            <a:extLst>
              <a:ext uri="{FF2B5EF4-FFF2-40B4-BE49-F238E27FC236}">
                <a16:creationId xmlns:a16="http://schemas.microsoft.com/office/drawing/2014/main" id="{4E6E3E34-F0AD-4109-831D-CB8202C3996C}"/>
              </a:ext>
            </a:extLst>
          </p:cNvPr>
          <p:cNvSpPr/>
          <p:nvPr>
            <p:custDataLst>
              <p:tags r:id="rId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0" name="Block Arc 29" hidden="1">
            <a:extLst>
              <a:ext uri="{FF2B5EF4-FFF2-40B4-BE49-F238E27FC236}">
                <a16:creationId xmlns:a16="http://schemas.microsoft.com/office/drawing/2014/main" id="{1E61BB00-EDC0-4DDB-A73E-71A19E312297}"/>
              </a:ext>
            </a:extLst>
          </p:cNvPr>
          <p:cNvSpPr/>
          <p:nvPr>
            <p:custDataLst>
              <p:tags r:id="rId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3" name="Block Arc 32" hidden="1">
            <a:extLst>
              <a:ext uri="{FF2B5EF4-FFF2-40B4-BE49-F238E27FC236}">
                <a16:creationId xmlns:a16="http://schemas.microsoft.com/office/drawing/2014/main" id="{85313246-C395-44AC-B163-BA9C7FDE02E4}"/>
              </a:ext>
            </a:extLst>
          </p:cNvPr>
          <p:cNvSpPr/>
          <p:nvPr>
            <p:custDataLst>
              <p:tags r:id="rId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5" name="Block Arc 34" hidden="1">
            <a:extLst>
              <a:ext uri="{FF2B5EF4-FFF2-40B4-BE49-F238E27FC236}">
                <a16:creationId xmlns:a16="http://schemas.microsoft.com/office/drawing/2014/main" id="{2F342779-D99F-4D2B-BBB8-D0C6029F5098}"/>
              </a:ext>
            </a:extLst>
          </p:cNvPr>
          <p:cNvSpPr/>
          <p:nvPr>
            <p:custDataLst>
              <p:tags r:id="rId1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6" name="Block Arc 35" hidden="1">
            <a:extLst>
              <a:ext uri="{FF2B5EF4-FFF2-40B4-BE49-F238E27FC236}">
                <a16:creationId xmlns:a16="http://schemas.microsoft.com/office/drawing/2014/main" id="{2939FF9C-A55F-4F65-9901-BCA07757F53E}"/>
              </a:ext>
            </a:extLst>
          </p:cNvPr>
          <p:cNvSpPr/>
          <p:nvPr>
            <p:custDataLst>
              <p:tags r:id="rId1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7" name="Block Arc 36" hidden="1">
            <a:extLst>
              <a:ext uri="{FF2B5EF4-FFF2-40B4-BE49-F238E27FC236}">
                <a16:creationId xmlns:a16="http://schemas.microsoft.com/office/drawing/2014/main" id="{AAE137F4-EB5C-4347-9002-0C0518190772}"/>
              </a:ext>
            </a:extLst>
          </p:cNvPr>
          <p:cNvSpPr/>
          <p:nvPr>
            <p:custDataLst>
              <p:tags r:id="rId1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8" name="Block Arc 37" hidden="1">
            <a:extLst>
              <a:ext uri="{FF2B5EF4-FFF2-40B4-BE49-F238E27FC236}">
                <a16:creationId xmlns:a16="http://schemas.microsoft.com/office/drawing/2014/main" id="{D2A03A81-BE5F-40A2-91B5-F54A7A1B2AB3}"/>
              </a:ext>
            </a:extLst>
          </p:cNvPr>
          <p:cNvSpPr/>
          <p:nvPr>
            <p:custDataLst>
              <p:tags r:id="rId1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9" name="Block Arc 38" hidden="1">
            <a:extLst>
              <a:ext uri="{FF2B5EF4-FFF2-40B4-BE49-F238E27FC236}">
                <a16:creationId xmlns:a16="http://schemas.microsoft.com/office/drawing/2014/main" id="{9F67D441-7D5A-4630-BF04-367A7AA68204}"/>
              </a:ext>
            </a:extLst>
          </p:cNvPr>
          <p:cNvSpPr/>
          <p:nvPr>
            <p:custDataLst>
              <p:tags r:id="rId1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0" name="Block Arc 39" hidden="1">
            <a:extLst>
              <a:ext uri="{FF2B5EF4-FFF2-40B4-BE49-F238E27FC236}">
                <a16:creationId xmlns:a16="http://schemas.microsoft.com/office/drawing/2014/main" id="{E75B721D-095F-4AE6-B1F2-B861CF651C3B}"/>
              </a:ext>
            </a:extLst>
          </p:cNvPr>
          <p:cNvSpPr/>
          <p:nvPr>
            <p:custDataLst>
              <p:tags r:id="rId15"/>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1" name="Block Arc 40" hidden="1">
            <a:extLst>
              <a:ext uri="{FF2B5EF4-FFF2-40B4-BE49-F238E27FC236}">
                <a16:creationId xmlns:a16="http://schemas.microsoft.com/office/drawing/2014/main" id="{10330C2F-A17D-48C8-9A5E-F4D6E254C4AF}"/>
              </a:ext>
            </a:extLst>
          </p:cNvPr>
          <p:cNvSpPr/>
          <p:nvPr>
            <p:custDataLst>
              <p:tags r:id="rId16"/>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2" name="Block Arc 41" hidden="1">
            <a:extLst>
              <a:ext uri="{FF2B5EF4-FFF2-40B4-BE49-F238E27FC236}">
                <a16:creationId xmlns:a16="http://schemas.microsoft.com/office/drawing/2014/main" id="{677BB4B9-E6C8-4F9C-B35A-187EEE981FAE}"/>
              </a:ext>
            </a:extLst>
          </p:cNvPr>
          <p:cNvSpPr/>
          <p:nvPr>
            <p:custDataLst>
              <p:tags r:id="rId17"/>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3" name="Block Arc 42" hidden="1">
            <a:extLst>
              <a:ext uri="{FF2B5EF4-FFF2-40B4-BE49-F238E27FC236}">
                <a16:creationId xmlns:a16="http://schemas.microsoft.com/office/drawing/2014/main" id="{1C5B02EB-66CD-4E46-839C-1AECF992732C}"/>
              </a:ext>
            </a:extLst>
          </p:cNvPr>
          <p:cNvSpPr/>
          <p:nvPr>
            <p:custDataLst>
              <p:tags r:id="rId18"/>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4" name="Block Arc 43" hidden="1">
            <a:extLst>
              <a:ext uri="{FF2B5EF4-FFF2-40B4-BE49-F238E27FC236}">
                <a16:creationId xmlns:a16="http://schemas.microsoft.com/office/drawing/2014/main" id="{33586051-4921-44B1-A1CC-0FAB49A33A6C}"/>
              </a:ext>
            </a:extLst>
          </p:cNvPr>
          <p:cNvSpPr/>
          <p:nvPr>
            <p:custDataLst>
              <p:tags r:id="rId19"/>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5" name="Block Arc 44" hidden="1">
            <a:extLst>
              <a:ext uri="{FF2B5EF4-FFF2-40B4-BE49-F238E27FC236}">
                <a16:creationId xmlns:a16="http://schemas.microsoft.com/office/drawing/2014/main" id="{827CA672-F4AE-4B78-A91A-DD06C5FE7E52}"/>
              </a:ext>
            </a:extLst>
          </p:cNvPr>
          <p:cNvSpPr/>
          <p:nvPr>
            <p:custDataLst>
              <p:tags r:id="rId20"/>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6" name="Block Arc 45" hidden="1">
            <a:extLst>
              <a:ext uri="{FF2B5EF4-FFF2-40B4-BE49-F238E27FC236}">
                <a16:creationId xmlns:a16="http://schemas.microsoft.com/office/drawing/2014/main" id="{2E8F78A2-E2EB-463A-AB92-DB2595C5D22C}"/>
              </a:ext>
            </a:extLst>
          </p:cNvPr>
          <p:cNvSpPr/>
          <p:nvPr>
            <p:custDataLst>
              <p:tags r:id="rId21"/>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7" name="Block Arc 46" hidden="1">
            <a:extLst>
              <a:ext uri="{FF2B5EF4-FFF2-40B4-BE49-F238E27FC236}">
                <a16:creationId xmlns:a16="http://schemas.microsoft.com/office/drawing/2014/main" id="{E7B4938F-5CCC-4B34-AF6C-10697A12F172}"/>
              </a:ext>
            </a:extLst>
          </p:cNvPr>
          <p:cNvSpPr/>
          <p:nvPr>
            <p:custDataLst>
              <p:tags r:id="rId22"/>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8" name="Block Arc 47" hidden="1">
            <a:extLst>
              <a:ext uri="{FF2B5EF4-FFF2-40B4-BE49-F238E27FC236}">
                <a16:creationId xmlns:a16="http://schemas.microsoft.com/office/drawing/2014/main" id="{B351F859-22F4-4CB6-B811-4244CBA38CE0}"/>
              </a:ext>
            </a:extLst>
          </p:cNvPr>
          <p:cNvSpPr/>
          <p:nvPr>
            <p:custDataLst>
              <p:tags r:id="rId23"/>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9" name="Block Arc 48" hidden="1">
            <a:extLst>
              <a:ext uri="{FF2B5EF4-FFF2-40B4-BE49-F238E27FC236}">
                <a16:creationId xmlns:a16="http://schemas.microsoft.com/office/drawing/2014/main" id="{EF705391-DFCE-45B2-BA0F-B10568FED03E}"/>
              </a:ext>
            </a:extLst>
          </p:cNvPr>
          <p:cNvSpPr/>
          <p:nvPr>
            <p:custDataLst>
              <p:tags r:id="rId24"/>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4" name="Block Arc 53" hidden="1">
            <a:extLst>
              <a:ext uri="{FF2B5EF4-FFF2-40B4-BE49-F238E27FC236}">
                <a16:creationId xmlns:a16="http://schemas.microsoft.com/office/drawing/2014/main" id="{B0DC1832-E02E-4103-BB17-44B14A2E3AD5}"/>
              </a:ext>
            </a:extLst>
          </p:cNvPr>
          <p:cNvSpPr/>
          <p:nvPr>
            <p:custDataLst>
              <p:tags r:id="rId25"/>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5" name="Block Arc 54" hidden="1">
            <a:extLst>
              <a:ext uri="{FF2B5EF4-FFF2-40B4-BE49-F238E27FC236}">
                <a16:creationId xmlns:a16="http://schemas.microsoft.com/office/drawing/2014/main" id="{5EED955F-38EF-4702-9E30-94057FC6EE19}"/>
              </a:ext>
            </a:extLst>
          </p:cNvPr>
          <p:cNvSpPr/>
          <p:nvPr>
            <p:custDataLst>
              <p:tags r:id="rId26"/>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7" name="Block Arc 56" hidden="1">
            <a:extLst>
              <a:ext uri="{FF2B5EF4-FFF2-40B4-BE49-F238E27FC236}">
                <a16:creationId xmlns:a16="http://schemas.microsoft.com/office/drawing/2014/main" id="{1B1F8B74-0D18-4531-9BF7-00A9FCB0F023}"/>
              </a:ext>
            </a:extLst>
          </p:cNvPr>
          <p:cNvSpPr/>
          <p:nvPr>
            <p:custDataLst>
              <p:tags r:id="rId27"/>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8" name="Block Arc 57" hidden="1">
            <a:extLst>
              <a:ext uri="{FF2B5EF4-FFF2-40B4-BE49-F238E27FC236}">
                <a16:creationId xmlns:a16="http://schemas.microsoft.com/office/drawing/2014/main" id="{8F7B0D4F-DA60-46CF-B4DC-C4C19FFD8A68}"/>
              </a:ext>
            </a:extLst>
          </p:cNvPr>
          <p:cNvSpPr/>
          <p:nvPr>
            <p:custDataLst>
              <p:tags r:id="rId28"/>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1" name="Block Arc 60" hidden="1">
            <a:extLst>
              <a:ext uri="{FF2B5EF4-FFF2-40B4-BE49-F238E27FC236}">
                <a16:creationId xmlns:a16="http://schemas.microsoft.com/office/drawing/2014/main" id="{3B847CDC-5350-4F2D-857A-9B7042249318}"/>
              </a:ext>
            </a:extLst>
          </p:cNvPr>
          <p:cNvSpPr/>
          <p:nvPr>
            <p:custDataLst>
              <p:tags r:id="rId29"/>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2" name="Block Arc 61" hidden="1">
            <a:extLst>
              <a:ext uri="{FF2B5EF4-FFF2-40B4-BE49-F238E27FC236}">
                <a16:creationId xmlns:a16="http://schemas.microsoft.com/office/drawing/2014/main" id="{3AD5CCAF-D5D1-4FEF-ACEA-E1419B3A9CEF}"/>
              </a:ext>
            </a:extLst>
          </p:cNvPr>
          <p:cNvSpPr/>
          <p:nvPr>
            <p:custDataLst>
              <p:tags r:id="rId30"/>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5" name="Block Arc 64" hidden="1">
            <a:extLst>
              <a:ext uri="{FF2B5EF4-FFF2-40B4-BE49-F238E27FC236}">
                <a16:creationId xmlns:a16="http://schemas.microsoft.com/office/drawing/2014/main" id="{9B7269F6-9668-4C7F-AF55-9301EAF382B6}"/>
              </a:ext>
            </a:extLst>
          </p:cNvPr>
          <p:cNvSpPr/>
          <p:nvPr>
            <p:custDataLst>
              <p:tags r:id="rId3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6" name="Block Arc 65" hidden="1">
            <a:extLst>
              <a:ext uri="{FF2B5EF4-FFF2-40B4-BE49-F238E27FC236}">
                <a16:creationId xmlns:a16="http://schemas.microsoft.com/office/drawing/2014/main" id="{8F38B48A-7566-424D-9197-595C777958EA}"/>
              </a:ext>
            </a:extLst>
          </p:cNvPr>
          <p:cNvSpPr/>
          <p:nvPr>
            <p:custDataLst>
              <p:tags r:id="rId3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9" name="Block Arc 68" hidden="1">
            <a:extLst>
              <a:ext uri="{FF2B5EF4-FFF2-40B4-BE49-F238E27FC236}">
                <a16:creationId xmlns:a16="http://schemas.microsoft.com/office/drawing/2014/main" id="{45E93407-AFD6-43A3-B1FB-BA21B80DA0A0}"/>
              </a:ext>
            </a:extLst>
          </p:cNvPr>
          <p:cNvSpPr/>
          <p:nvPr>
            <p:custDataLst>
              <p:tags r:id="rId3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0" name="Block Arc 69" hidden="1">
            <a:extLst>
              <a:ext uri="{FF2B5EF4-FFF2-40B4-BE49-F238E27FC236}">
                <a16:creationId xmlns:a16="http://schemas.microsoft.com/office/drawing/2014/main" id="{127E5F4C-3E5A-4DA9-B56D-A627EF2AFB83}"/>
              </a:ext>
            </a:extLst>
          </p:cNvPr>
          <p:cNvSpPr/>
          <p:nvPr>
            <p:custDataLst>
              <p:tags r:id="rId3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2" name="Block Arc 71" hidden="1">
            <a:extLst>
              <a:ext uri="{FF2B5EF4-FFF2-40B4-BE49-F238E27FC236}">
                <a16:creationId xmlns:a16="http://schemas.microsoft.com/office/drawing/2014/main" id="{159E1B29-2875-4AD5-8CBC-04C905CA0E4F}"/>
              </a:ext>
            </a:extLst>
          </p:cNvPr>
          <p:cNvSpPr/>
          <p:nvPr>
            <p:custDataLst>
              <p:tags r:id="rId3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3" name="Block Arc 72" hidden="1">
            <a:extLst>
              <a:ext uri="{FF2B5EF4-FFF2-40B4-BE49-F238E27FC236}">
                <a16:creationId xmlns:a16="http://schemas.microsoft.com/office/drawing/2014/main" id="{F0B37446-888E-4109-8629-B4A8F7518CD9}"/>
              </a:ext>
            </a:extLst>
          </p:cNvPr>
          <p:cNvSpPr/>
          <p:nvPr>
            <p:custDataLst>
              <p:tags r:id="rId3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4" name="Block Arc 73" hidden="1">
            <a:extLst>
              <a:ext uri="{FF2B5EF4-FFF2-40B4-BE49-F238E27FC236}">
                <a16:creationId xmlns:a16="http://schemas.microsoft.com/office/drawing/2014/main" id="{B5DB7AF2-B7FD-475D-8A4C-65670032F291}"/>
              </a:ext>
            </a:extLst>
          </p:cNvPr>
          <p:cNvSpPr/>
          <p:nvPr>
            <p:custDataLst>
              <p:tags r:id="rId3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6" name="Block Arc 75" hidden="1">
            <a:extLst>
              <a:ext uri="{FF2B5EF4-FFF2-40B4-BE49-F238E27FC236}">
                <a16:creationId xmlns:a16="http://schemas.microsoft.com/office/drawing/2014/main" id="{09053CC4-4BC3-43DF-9F5E-D2E40A5E27AE}"/>
              </a:ext>
            </a:extLst>
          </p:cNvPr>
          <p:cNvSpPr/>
          <p:nvPr>
            <p:custDataLst>
              <p:tags r:id="rId3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7" name="Block Arc 76" hidden="1">
            <a:extLst>
              <a:ext uri="{FF2B5EF4-FFF2-40B4-BE49-F238E27FC236}">
                <a16:creationId xmlns:a16="http://schemas.microsoft.com/office/drawing/2014/main" id="{E4AA8FAB-6CDF-43EB-8CF3-D16331F56B02}"/>
              </a:ext>
            </a:extLst>
          </p:cNvPr>
          <p:cNvSpPr/>
          <p:nvPr>
            <p:custDataLst>
              <p:tags r:id="rId3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8" name="Block Arc 77" hidden="1">
            <a:extLst>
              <a:ext uri="{FF2B5EF4-FFF2-40B4-BE49-F238E27FC236}">
                <a16:creationId xmlns:a16="http://schemas.microsoft.com/office/drawing/2014/main" id="{3950F418-44C1-4685-9ACE-CC2B3268A39F}"/>
              </a:ext>
            </a:extLst>
          </p:cNvPr>
          <p:cNvSpPr/>
          <p:nvPr>
            <p:custDataLst>
              <p:tags r:id="rId4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9" name="Block Arc 78" hidden="1">
            <a:extLst>
              <a:ext uri="{FF2B5EF4-FFF2-40B4-BE49-F238E27FC236}">
                <a16:creationId xmlns:a16="http://schemas.microsoft.com/office/drawing/2014/main" id="{9D52F3FB-E9C9-4A22-8B6E-F9CA99461407}"/>
              </a:ext>
            </a:extLst>
          </p:cNvPr>
          <p:cNvSpPr/>
          <p:nvPr>
            <p:custDataLst>
              <p:tags r:id="rId4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0" name="Block Arc 79" hidden="1">
            <a:extLst>
              <a:ext uri="{FF2B5EF4-FFF2-40B4-BE49-F238E27FC236}">
                <a16:creationId xmlns:a16="http://schemas.microsoft.com/office/drawing/2014/main" id="{7507AA87-81CE-40EC-8667-AB50830C3177}"/>
              </a:ext>
            </a:extLst>
          </p:cNvPr>
          <p:cNvSpPr/>
          <p:nvPr>
            <p:custDataLst>
              <p:tags r:id="rId4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1" name="Block Arc 80" hidden="1">
            <a:extLst>
              <a:ext uri="{FF2B5EF4-FFF2-40B4-BE49-F238E27FC236}">
                <a16:creationId xmlns:a16="http://schemas.microsoft.com/office/drawing/2014/main" id="{E4DDD3D8-A045-4BFC-ADBA-7804EB9D4B5B}"/>
              </a:ext>
            </a:extLst>
          </p:cNvPr>
          <p:cNvSpPr/>
          <p:nvPr>
            <p:custDataLst>
              <p:tags r:id="rId4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2" name="Block Arc 81" hidden="1">
            <a:extLst>
              <a:ext uri="{FF2B5EF4-FFF2-40B4-BE49-F238E27FC236}">
                <a16:creationId xmlns:a16="http://schemas.microsoft.com/office/drawing/2014/main" id="{B7F22FCB-E891-49D5-8BE4-25F3140AD868}"/>
              </a:ext>
            </a:extLst>
          </p:cNvPr>
          <p:cNvSpPr/>
          <p:nvPr>
            <p:custDataLst>
              <p:tags r:id="rId4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97" name="Rectangle 96" hidden="1">
            <a:extLst>
              <a:ext uri="{FF2B5EF4-FFF2-40B4-BE49-F238E27FC236}">
                <a16:creationId xmlns:a16="http://schemas.microsoft.com/office/drawing/2014/main" id="{5DCDD05C-F233-4CD1-BDFF-2D2388751B22}"/>
              </a:ext>
            </a:extLst>
          </p:cNvPr>
          <p:cNvSpPr/>
          <p:nvPr/>
        </p:nvSpPr>
        <p:spPr>
          <a:xfrm>
            <a:off x="3048000" y="3036585"/>
            <a:ext cx="6096000" cy="369332"/>
          </a:xfrm>
          <a:prstGeom prst="rect">
            <a:avLst/>
          </a:prstGeom>
        </p:spPr>
        <p:txBody>
          <a:bodyPr>
            <a:spAutoFit/>
          </a:bodyPr>
          <a:lstStyle/>
          <a:p>
            <a:pPr marL="231775" marR="0" lvl="1" indent="-171450" algn="l" defTabSz="914400" rtl="0" eaLnBrk="1" fontAlgn="auto" latinLnBrk="0" hangingPunct="1">
              <a:lnSpc>
                <a:spcPct val="100000"/>
              </a:lnSpc>
              <a:spcBef>
                <a:spcPts val="100"/>
              </a:spcBef>
              <a:spcAft>
                <a:spcPts val="200"/>
              </a:spcAft>
              <a:buClrTx/>
              <a:buSzTx/>
              <a:buFont typeface="Arial" panose="020B0604020202020204" pitchFamily="34" charset="0"/>
              <a:buChar char="•"/>
              <a:tabLst>
                <a:tab pos="225425" algn="l"/>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276" name="Rectangle 275">
            <a:extLst>
              <a:ext uri="{FF2B5EF4-FFF2-40B4-BE49-F238E27FC236}">
                <a16:creationId xmlns:a16="http://schemas.microsoft.com/office/drawing/2014/main" id="{38556C6F-319A-4EE2-8E1C-31A30BC7382B}"/>
              </a:ext>
            </a:extLst>
          </p:cNvPr>
          <p:cNvSpPr/>
          <p:nvPr/>
        </p:nvSpPr>
        <p:spPr>
          <a:xfrm>
            <a:off x="71977"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High level business strategy</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78" name="Rectangle 277">
            <a:extLst>
              <a:ext uri="{FF2B5EF4-FFF2-40B4-BE49-F238E27FC236}">
                <a16:creationId xmlns:a16="http://schemas.microsoft.com/office/drawing/2014/main" id="{874F72B9-2D7F-41FD-8069-77C56D8DAFAB}"/>
              </a:ext>
            </a:extLst>
          </p:cNvPr>
          <p:cNvSpPr/>
          <p:nvPr/>
        </p:nvSpPr>
        <p:spPr>
          <a:xfrm>
            <a:off x="786238"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Key stakeholder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sign off</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80" name="Rectangle 279">
            <a:extLst>
              <a:ext uri="{FF2B5EF4-FFF2-40B4-BE49-F238E27FC236}">
                <a16:creationId xmlns:a16="http://schemas.microsoft.com/office/drawing/2014/main" id="{3471A227-4E4A-4AEB-A173-F0B67F174DC3}"/>
              </a:ext>
            </a:extLst>
          </p:cNvPr>
          <p:cNvSpPr/>
          <p:nvPr/>
        </p:nvSpPr>
        <p:spPr>
          <a:xfrm>
            <a:off x="1530754"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funding committed </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81" name="Freeform 16">
            <a:extLst>
              <a:ext uri="{FF2B5EF4-FFF2-40B4-BE49-F238E27FC236}">
                <a16:creationId xmlns:a16="http://schemas.microsoft.com/office/drawing/2014/main" id="{133AB022-284E-4AE4-97BF-FC7E251BE05E}"/>
              </a:ext>
            </a:extLst>
          </p:cNvPr>
          <p:cNvSpPr>
            <a:spLocks/>
          </p:cNvSpPr>
          <p:nvPr/>
        </p:nvSpPr>
        <p:spPr bwMode="auto">
          <a:xfrm>
            <a:off x="1493568" y="5261063"/>
            <a:ext cx="776096" cy="402207"/>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Azure operations partner</a:t>
            </a:r>
          </a:p>
        </p:txBody>
      </p:sp>
      <p:sp>
        <p:nvSpPr>
          <p:cNvPr id="282" name="Rectangle 17">
            <a:extLst>
              <a:ext uri="{FF2B5EF4-FFF2-40B4-BE49-F238E27FC236}">
                <a16:creationId xmlns:a16="http://schemas.microsoft.com/office/drawing/2014/main" id="{C495EE56-58FF-40A9-8480-9DBFEAAE5645}"/>
              </a:ext>
            </a:extLst>
          </p:cNvPr>
          <p:cNvSpPr>
            <a:spLocks noChangeArrowheads="1"/>
          </p:cNvSpPr>
          <p:nvPr/>
        </p:nvSpPr>
        <p:spPr bwMode="auto">
          <a:xfrm>
            <a:off x="1493568" y="4222835"/>
            <a:ext cx="776096" cy="402207"/>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Customer/</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partner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contract</a:t>
            </a:r>
          </a:p>
        </p:txBody>
      </p:sp>
      <p:sp>
        <p:nvSpPr>
          <p:cNvPr id="283" name="Rectangle 18">
            <a:extLst>
              <a:ext uri="{FF2B5EF4-FFF2-40B4-BE49-F238E27FC236}">
                <a16:creationId xmlns:a16="http://schemas.microsoft.com/office/drawing/2014/main" id="{DCC7EF4E-3773-4E14-A2EB-EFF02C624A64}"/>
              </a:ext>
            </a:extLst>
          </p:cNvPr>
          <p:cNvSpPr>
            <a:spLocks noChangeArrowheads="1"/>
          </p:cNvSpPr>
          <p:nvPr/>
        </p:nvSpPr>
        <p:spPr bwMode="auto">
          <a:xfrm>
            <a:off x="1493568" y="4782590"/>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partner</a:t>
            </a:r>
          </a:p>
        </p:txBody>
      </p:sp>
      <p:sp>
        <p:nvSpPr>
          <p:cNvPr id="284" name="TextBox 283">
            <a:extLst>
              <a:ext uri="{FF2B5EF4-FFF2-40B4-BE49-F238E27FC236}">
                <a16:creationId xmlns:a16="http://schemas.microsoft.com/office/drawing/2014/main" id="{E3DA7819-099D-4528-945B-E1A2B6A507DB}"/>
              </a:ext>
            </a:extLst>
          </p:cNvPr>
          <p:cNvSpPr txBox="1"/>
          <p:nvPr/>
        </p:nvSpPr>
        <p:spPr>
          <a:xfrm>
            <a:off x="1526327" y="5810342"/>
            <a:ext cx="711866" cy="564210"/>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factory offering</a:t>
            </a:r>
          </a:p>
        </p:txBody>
      </p:sp>
      <p:sp>
        <p:nvSpPr>
          <p:cNvPr id="285" name="TextBox 284">
            <a:extLst>
              <a:ext uri="{FF2B5EF4-FFF2-40B4-BE49-F238E27FC236}">
                <a16:creationId xmlns:a16="http://schemas.microsoft.com/office/drawing/2014/main" id="{1F37BFB3-A299-4B0B-9219-1AFEC955B3DF}"/>
              </a:ext>
            </a:extLst>
          </p:cNvPr>
          <p:cNvSpPr txBox="1"/>
          <p:nvPr/>
        </p:nvSpPr>
        <p:spPr>
          <a:xfrm>
            <a:off x="2258512" y="5920742"/>
            <a:ext cx="4582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Scan</a:t>
            </a:r>
          </a:p>
        </p:txBody>
      </p:sp>
      <p:sp>
        <p:nvSpPr>
          <p:cNvPr id="286" name="TextBox 285">
            <a:extLst>
              <a:ext uri="{FF2B5EF4-FFF2-40B4-BE49-F238E27FC236}">
                <a16:creationId xmlns:a16="http://schemas.microsoft.com/office/drawing/2014/main" id="{4370203E-4079-43DC-B43B-4E9CA3F4215C}"/>
              </a:ext>
            </a:extLst>
          </p:cNvPr>
          <p:cNvSpPr txBox="1"/>
          <p:nvPr/>
        </p:nvSpPr>
        <p:spPr>
          <a:xfrm>
            <a:off x="2705673" y="5920742"/>
            <a:ext cx="71186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Assessment</a:t>
            </a:r>
          </a:p>
        </p:txBody>
      </p:sp>
      <p:sp>
        <p:nvSpPr>
          <p:cNvPr id="288" name="Rectangle 17">
            <a:extLst>
              <a:ext uri="{FF2B5EF4-FFF2-40B4-BE49-F238E27FC236}">
                <a16:creationId xmlns:a16="http://schemas.microsoft.com/office/drawing/2014/main" id="{8108A2C6-82CF-4468-8B87-7CD33A06BE9C}"/>
              </a:ext>
            </a:extLst>
          </p:cNvPr>
          <p:cNvSpPr>
            <a:spLocks noChangeArrowheads="1"/>
          </p:cNvSpPr>
          <p:nvPr/>
        </p:nvSpPr>
        <p:spPr bwMode="auto">
          <a:xfrm>
            <a:off x="3476668" y="4590991"/>
            <a:ext cx="776096" cy="574084"/>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Pilot applications and VM identification</a:t>
            </a:r>
          </a:p>
        </p:txBody>
      </p:sp>
      <p:sp>
        <p:nvSpPr>
          <p:cNvPr id="289" name="Rectangle 18">
            <a:extLst>
              <a:ext uri="{FF2B5EF4-FFF2-40B4-BE49-F238E27FC236}">
                <a16:creationId xmlns:a16="http://schemas.microsoft.com/office/drawing/2014/main" id="{BF8EB612-D0B7-42AA-A1F4-A6C062EBB23E}"/>
              </a:ext>
            </a:extLst>
          </p:cNvPr>
          <p:cNvSpPr>
            <a:spLocks noChangeArrowheads="1"/>
          </p:cNvSpPr>
          <p:nvPr/>
        </p:nvSpPr>
        <p:spPr bwMode="auto">
          <a:xfrm>
            <a:off x="3477766" y="5257182"/>
            <a:ext cx="769114" cy="435505"/>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targeted scope</a:t>
            </a:r>
          </a:p>
        </p:txBody>
      </p:sp>
      <p:sp>
        <p:nvSpPr>
          <p:cNvPr id="295" name="Rectangle 294">
            <a:extLst>
              <a:ext uri="{FF2B5EF4-FFF2-40B4-BE49-F238E27FC236}">
                <a16:creationId xmlns:a16="http://schemas.microsoft.com/office/drawing/2014/main" id="{FEA16CD2-DB21-4698-94DD-B780015F3164}"/>
              </a:ext>
            </a:extLst>
          </p:cNvPr>
          <p:cNvSpPr/>
          <p:nvPr/>
        </p:nvSpPr>
        <p:spPr>
          <a:xfrm>
            <a:off x="3476667" y="3168161"/>
            <a:ext cx="776096" cy="469526"/>
          </a:xfrm>
          <a:prstGeom prst="rect">
            <a:avLst/>
          </a:prstGeom>
          <a:solidFill>
            <a:schemeClr val="accent3"/>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Project management resources</a:t>
            </a:r>
          </a:p>
        </p:txBody>
      </p:sp>
      <p:sp>
        <p:nvSpPr>
          <p:cNvPr id="296" name="Rectangle 295">
            <a:extLst>
              <a:ext uri="{FF2B5EF4-FFF2-40B4-BE49-F238E27FC236}">
                <a16:creationId xmlns:a16="http://schemas.microsoft.com/office/drawing/2014/main" id="{BBC45C29-5EA5-4130-998D-A9662FC686C8}"/>
              </a:ext>
            </a:extLst>
          </p:cNvPr>
          <p:cNvSpPr/>
          <p:nvPr/>
        </p:nvSpPr>
        <p:spPr>
          <a:xfrm>
            <a:off x="3476668" y="2795362"/>
            <a:ext cx="77609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Technical resources</a:t>
            </a:r>
          </a:p>
        </p:txBody>
      </p:sp>
      <p:sp>
        <p:nvSpPr>
          <p:cNvPr id="297" name="Rectangle 296">
            <a:extLst>
              <a:ext uri="{FF2B5EF4-FFF2-40B4-BE49-F238E27FC236}">
                <a16:creationId xmlns:a16="http://schemas.microsoft.com/office/drawing/2014/main" id="{0593FBB1-9D1D-4EE9-995D-E6C48F5F85AC}"/>
              </a:ext>
            </a:extLst>
          </p:cNvPr>
          <p:cNvSpPr/>
          <p:nvPr/>
        </p:nvSpPr>
        <p:spPr>
          <a:xfrm>
            <a:off x="3476668" y="2500703"/>
            <a:ext cx="776096" cy="291765"/>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plan</a:t>
            </a:r>
          </a:p>
        </p:txBody>
      </p:sp>
      <p:sp>
        <p:nvSpPr>
          <p:cNvPr id="304" name="Rectangle 303">
            <a:extLst>
              <a:ext uri="{FF2B5EF4-FFF2-40B4-BE49-F238E27FC236}">
                <a16:creationId xmlns:a16="http://schemas.microsoft.com/office/drawing/2014/main" id="{08AAD164-0429-4293-89B1-0517D6D19DE6}"/>
              </a:ext>
            </a:extLst>
          </p:cNvPr>
          <p:cNvSpPr/>
          <p:nvPr/>
        </p:nvSpPr>
        <p:spPr>
          <a:xfrm>
            <a:off x="3436240" y="1795898"/>
            <a:ext cx="857223"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Specific migration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workloads committed</a:t>
            </a:r>
          </a:p>
        </p:txBody>
      </p:sp>
      <p:sp>
        <p:nvSpPr>
          <p:cNvPr id="305" name="Rectangle 304">
            <a:extLst>
              <a:ext uri="{FF2B5EF4-FFF2-40B4-BE49-F238E27FC236}">
                <a16:creationId xmlns:a16="http://schemas.microsoft.com/office/drawing/2014/main" id="{F67A5BD9-7A0C-4820-8549-67CACE929823}"/>
              </a:ext>
            </a:extLst>
          </p:cNvPr>
          <p:cNvSpPr/>
          <p:nvPr/>
        </p:nvSpPr>
        <p:spPr>
          <a:xfrm>
            <a:off x="4335784" y="1766081"/>
            <a:ext cx="711866"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Azure Foundations</a:t>
            </a:r>
          </a:p>
        </p:txBody>
      </p:sp>
      <p:sp>
        <p:nvSpPr>
          <p:cNvPr id="306" name="Rectangle 305">
            <a:extLst>
              <a:ext uri="{FF2B5EF4-FFF2-40B4-BE49-F238E27FC236}">
                <a16:creationId xmlns:a16="http://schemas.microsoft.com/office/drawing/2014/main" id="{C4326E40-C1B4-4F18-A286-1F8B2D0C6D97}"/>
              </a:ext>
            </a:extLst>
          </p:cNvPr>
          <p:cNvSpPr/>
          <p:nvPr/>
        </p:nvSpPr>
        <p:spPr>
          <a:xfrm>
            <a:off x="5097633" y="1766081"/>
            <a:ext cx="711866"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training</a:t>
            </a:r>
          </a:p>
        </p:txBody>
      </p:sp>
      <p:sp>
        <p:nvSpPr>
          <p:cNvPr id="307" name="Rectangle 306">
            <a:extLst>
              <a:ext uri="{FF2B5EF4-FFF2-40B4-BE49-F238E27FC236}">
                <a16:creationId xmlns:a16="http://schemas.microsoft.com/office/drawing/2014/main" id="{29563319-4C88-47EA-8556-EEA002B8456F}"/>
              </a:ext>
            </a:extLst>
          </p:cNvPr>
          <p:cNvSpPr/>
          <p:nvPr/>
        </p:nvSpPr>
        <p:spPr>
          <a:xfrm>
            <a:off x="5549700" y="2267931"/>
            <a:ext cx="78651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30" normalizeH="0" baseline="0" noProof="0">
                <a:ln>
                  <a:noFill/>
                </a:ln>
                <a:solidFill>
                  <a:prstClr val="black"/>
                </a:solidFill>
                <a:effectLst/>
                <a:uLnTx/>
                <a:uFillTx/>
                <a:latin typeface="Segoe UI"/>
                <a:ea typeface="+mn-ea"/>
                <a:cs typeface="+mn-cs"/>
              </a:rPr>
              <a:t>Azure administration</a:t>
            </a:r>
          </a:p>
        </p:txBody>
      </p:sp>
      <p:sp>
        <p:nvSpPr>
          <p:cNvPr id="308" name="Rectangle 307">
            <a:extLst>
              <a:ext uri="{FF2B5EF4-FFF2-40B4-BE49-F238E27FC236}">
                <a16:creationId xmlns:a16="http://schemas.microsoft.com/office/drawing/2014/main" id="{FE402A5B-9BEF-419B-97E5-03D434D66357}"/>
              </a:ext>
            </a:extLst>
          </p:cNvPr>
          <p:cNvSpPr/>
          <p:nvPr/>
        </p:nvSpPr>
        <p:spPr>
          <a:xfrm>
            <a:off x="5564979" y="2685561"/>
            <a:ext cx="776096" cy="586566"/>
          </a:xfrm>
          <a:prstGeom prst="rect">
            <a:avLst/>
          </a:prstGeom>
          <a:no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Cloud Strategy</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Team In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Place (CDE)</a:t>
            </a:r>
          </a:p>
        </p:txBody>
      </p:sp>
      <p:sp>
        <p:nvSpPr>
          <p:cNvPr id="309" name="Rectangle 308">
            <a:extLst>
              <a:ext uri="{FF2B5EF4-FFF2-40B4-BE49-F238E27FC236}">
                <a16:creationId xmlns:a16="http://schemas.microsoft.com/office/drawing/2014/main" id="{E23ABFC0-0D2D-4BF7-B93C-C206FCF17DA7}"/>
              </a:ext>
            </a:extLst>
          </p:cNvPr>
          <p:cNvSpPr/>
          <p:nvPr/>
        </p:nvSpPr>
        <p:spPr>
          <a:xfrm>
            <a:off x="5555040" y="3312678"/>
            <a:ext cx="77609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Subscription design</a:t>
            </a:r>
          </a:p>
        </p:txBody>
      </p:sp>
      <p:sp>
        <p:nvSpPr>
          <p:cNvPr id="310" name="Rectangle 309">
            <a:extLst>
              <a:ext uri="{FF2B5EF4-FFF2-40B4-BE49-F238E27FC236}">
                <a16:creationId xmlns:a16="http://schemas.microsoft.com/office/drawing/2014/main" id="{B41F77CE-E336-46B4-AD12-E301AE99F976}"/>
              </a:ext>
            </a:extLst>
          </p:cNvPr>
          <p:cNvSpPr/>
          <p:nvPr/>
        </p:nvSpPr>
        <p:spPr>
          <a:xfrm>
            <a:off x="5555040" y="3715785"/>
            <a:ext cx="776096" cy="256136"/>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Governance</a:t>
            </a:r>
          </a:p>
        </p:txBody>
      </p:sp>
      <p:sp>
        <p:nvSpPr>
          <p:cNvPr id="311" name="Rectangle 310">
            <a:extLst>
              <a:ext uri="{FF2B5EF4-FFF2-40B4-BE49-F238E27FC236}">
                <a16:creationId xmlns:a16="http://schemas.microsoft.com/office/drawing/2014/main" id="{A70905CA-64C0-433B-82A9-F6BFC6DC309D}"/>
              </a:ext>
            </a:extLst>
          </p:cNvPr>
          <p:cNvSpPr/>
          <p:nvPr/>
        </p:nvSpPr>
        <p:spPr>
          <a:xfrm>
            <a:off x="5555040" y="4014271"/>
            <a:ext cx="776096" cy="27149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Networking</a:t>
            </a:r>
          </a:p>
        </p:txBody>
      </p:sp>
      <p:sp>
        <p:nvSpPr>
          <p:cNvPr id="312" name="Rectangle 17">
            <a:extLst>
              <a:ext uri="{FF2B5EF4-FFF2-40B4-BE49-F238E27FC236}">
                <a16:creationId xmlns:a16="http://schemas.microsoft.com/office/drawing/2014/main" id="{A99BFD94-E4E9-4463-9F03-3B2DF6DEED03}"/>
              </a:ext>
            </a:extLst>
          </p:cNvPr>
          <p:cNvSpPr>
            <a:spLocks noChangeArrowheads="1"/>
          </p:cNvSpPr>
          <p:nvPr/>
        </p:nvSpPr>
        <p:spPr bwMode="auto">
          <a:xfrm>
            <a:off x="5555040" y="4342743"/>
            <a:ext cx="776096" cy="290490"/>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Identity</a:t>
            </a:r>
          </a:p>
        </p:txBody>
      </p:sp>
      <p:sp>
        <p:nvSpPr>
          <p:cNvPr id="314" name="TextBox 313">
            <a:extLst>
              <a:ext uri="{FF2B5EF4-FFF2-40B4-BE49-F238E27FC236}">
                <a16:creationId xmlns:a16="http://schemas.microsoft.com/office/drawing/2014/main" id="{894FC6EC-DD68-4208-9D5E-C9459EF6D990}"/>
              </a:ext>
            </a:extLst>
          </p:cNvPr>
          <p:cNvSpPr txBox="1"/>
          <p:nvPr/>
        </p:nvSpPr>
        <p:spPr>
          <a:xfrm>
            <a:off x="6980983" y="5073512"/>
            <a:ext cx="618941"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execution</a:t>
            </a:r>
          </a:p>
        </p:txBody>
      </p:sp>
      <p:sp>
        <p:nvSpPr>
          <p:cNvPr id="315" name="Freeform 16">
            <a:extLst>
              <a:ext uri="{FF2B5EF4-FFF2-40B4-BE49-F238E27FC236}">
                <a16:creationId xmlns:a16="http://schemas.microsoft.com/office/drawing/2014/main" id="{290F6572-8E53-4630-A670-759D6B9E3016}"/>
              </a:ext>
            </a:extLst>
          </p:cNvPr>
          <p:cNvSpPr>
            <a:spLocks/>
          </p:cNvSpPr>
          <p:nvPr/>
        </p:nvSpPr>
        <p:spPr bwMode="auto">
          <a:xfrm>
            <a:off x="6335504" y="5079088"/>
            <a:ext cx="543991" cy="369332"/>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e2e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test</a:t>
            </a:r>
          </a:p>
        </p:txBody>
      </p:sp>
      <p:sp>
        <p:nvSpPr>
          <p:cNvPr id="316" name="TextBox 315">
            <a:extLst>
              <a:ext uri="{FF2B5EF4-FFF2-40B4-BE49-F238E27FC236}">
                <a16:creationId xmlns:a16="http://schemas.microsoft.com/office/drawing/2014/main" id="{8821C4A3-D89E-4A98-A39C-71AA6507CC51}"/>
              </a:ext>
            </a:extLst>
          </p:cNvPr>
          <p:cNvSpPr txBox="1"/>
          <p:nvPr/>
        </p:nvSpPr>
        <p:spPr>
          <a:xfrm>
            <a:off x="7695862" y="5073512"/>
            <a:ext cx="672949"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support</a:t>
            </a:r>
          </a:p>
        </p:txBody>
      </p:sp>
      <p:sp>
        <p:nvSpPr>
          <p:cNvPr id="321" name="TextBox 320">
            <a:extLst>
              <a:ext uri="{FF2B5EF4-FFF2-40B4-BE49-F238E27FC236}">
                <a16:creationId xmlns:a16="http://schemas.microsoft.com/office/drawing/2014/main" id="{FBBF9499-5ED7-4027-A093-7CF1452430AF}"/>
              </a:ext>
            </a:extLst>
          </p:cNvPr>
          <p:cNvSpPr txBox="1"/>
          <p:nvPr/>
        </p:nvSpPr>
        <p:spPr>
          <a:xfrm>
            <a:off x="8136806" y="4416825"/>
            <a:ext cx="776096" cy="518159"/>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Shared responsibility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model understood</a:t>
            </a:r>
          </a:p>
        </p:txBody>
      </p:sp>
      <p:sp>
        <p:nvSpPr>
          <p:cNvPr id="322" name="TextBox 321">
            <a:extLst>
              <a:ext uri="{FF2B5EF4-FFF2-40B4-BE49-F238E27FC236}">
                <a16:creationId xmlns:a16="http://schemas.microsoft.com/office/drawing/2014/main" id="{A2977D9B-F1BE-43FA-A06D-76025860ECA3}"/>
              </a:ext>
            </a:extLst>
          </p:cNvPr>
          <p:cNvSpPr txBox="1"/>
          <p:nvPr/>
        </p:nvSpPr>
        <p:spPr>
          <a:xfrm>
            <a:off x="8138808" y="3967791"/>
            <a:ext cx="7760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Security RACI</a:t>
            </a:r>
          </a:p>
        </p:txBody>
      </p:sp>
      <p:sp>
        <p:nvSpPr>
          <p:cNvPr id="327" name="Freeform 16">
            <a:extLst>
              <a:ext uri="{FF2B5EF4-FFF2-40B4-BE49-F238E27FC236}">
                <a16:creationId xmlns:a16="http://schemas.microsoft.com/office/drawing/2014/main" id="{37749214-95FD-4CD4-A562-332D9BAF7A57}"/>
              </a:ext>
            </a:extLst>
          </p:cNvPr>
          <p:cNvSpPr>
            <a:spLocks/>
          </p:cNvSpPr>
          <p:nvPr/>
        </p:nvSpPr>
        <p:spPr bwMode="auto">
          <a:xfrm>
            <a:off x="8136806" y="3525051"/>
            <a:ext cx="776096" cy="369332"/>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solidFill>
            <a:srgbClr val="88CBFF"/>
          </a:solid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Identity and access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management</a:t>
            </a:r>
          </a:p>
        </p:txBody>
      </p:sp>
      <p:sp>
        <p:nvSpPr>
          <p:cNvPr id="329" name="Rectangle 18">
            <a:extLst>
              <a:ext uri="{FF2B5EF4-FFF2-40B4-BE49-F238E27FC236}">
                <a16:creationId xmlns:a16="http://schemas.microsoft.com/office/drawing/2014/main" id="{B1AF7B99-E958-4741-BD1B-DE998CB98BD0}"/>
              </a:ext>
            </a:extLst>
          </p:cNvPr>
          <p:cNvSpPr>
            <a:spLocks noChangeArrowheads="1"/>
          </p:cNvSpPr>
          <p:nvPr/>
        </p:nvSpPr>
        <p:spPr bwMode="auto">
          <a:xfrm>
            <a:off x="8148101" y="3079117"/>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Logging and monitoring</a:t>
            </a:r>
          </a:p>
        </p:txBody>
      </p:sp>
      <p:sp>
        <p:nvSpPr>
          <p:cNvPr id="367" name="Rectangle 366">
            <a:extLst>
              <a:ext uri="{FF2B5EF4-FFF2-40B4-BE49-F238E27FC236}">
                <a16:creationId xmlns:a16="http://schemas.microsoft.com/office/drawing/2014/main" id="{8B501E7F-5C53-471A-AE50-D923CDC8B9BC}"/>
              </a:ext>
            </a:extLst>
          </p:cNvPr>
          <p:cNvSpPr/>
          <p:nvPr/>
        </p:nvSpPr>
        <p:spPr>
          <a:xfrm>
            <a:off x="8915856"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Data protection</a:t>
            </a:r>
          </a:p>
        </p:txBody>
      </p:sp>
      <p:sp>
        <p:nvSpPr>
          <p:cNvPr id="369" name="Rectangle 368">
            <a:extLst>
              <a:ext uri="{FF2B5EF4-FFF2-40B4-BE49-F238E27FC236}">
                <a16:creationId xmlns:a16="http://schemas.microsoft.com/office/drawing/2014/main" id="{6AFD71C3-ABBD-4B77-9370-960925BEFE6F}"/>
              </a:ext>
            </a:extLst>
          </p:cNvPr>
          <p:cNvSpPr/>
          <p:nvPr/>
        </p:nvSpPr>
        <p:spPr>
          <a:xfrm>
            <a:off x="9603992"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Incident response</a:t>
            </a:r>
          </a:p>
        </p:txBody>
      </p:sp>
      <p:sp>
        <p:nvSpPr>
          <p:cNvPr id="374" name="Rectangle 373">
            <a:extLst>
              <a:ext uri="{FF2B5EF4-FFF2-40B4-BE49-F238E27FC236}">
                <a16:creationId xmlns:a16="http://schemas.microsoft.com/office/drawing/2014/main" id="{D6A8D428-7104-4314-B87E-E2FCD8BEB5AC}"/>
              </a:ext>
            </a:extLst>
          </p:cNvPr>
          <p:cNvSpPr/>
          <p:nvPr/>
        </p:nvSpPr>
        <p:spPr>
          <a:xfrm>
            <a:off x="10317893" y="3110743"/>
            <a:ext cx="776096" cy="212579"/>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OS patching</a:t>
            </a:r>
          </a:p>
        </p:txBody>
      </p:sp>
      <p:sp>
        <p:nvSpPr>
          <p:cNvPr id="375" name="Rectangle 374">
            <a:extLst>
              <a:ext uri="{FF2B5EF4-FFF2-40B4-BE49-F238E27FC236}">
                <a16:creationId xmlns:a16="http://schemas.microsoft.com/office/drawing/2014/main" id="{1DFBF6A3-2DF2-4F27-B983-5F119306E561}"/>
              </a:ext>
            </a:extLst>
          </p:cNvPr>
          <p:cNvSpPr/>
          <p:nvPr/>
        </p:nvSpPr>
        <p:spPr>
          <a:xfrm>
            <a:off x="10317893" y="3371361"/>
            <a:ext cx="776096" cy="24003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Monitoring</a:t>
            </a:r>
          </a:p>
        </p:txBody>
      </p:sp>
      <p:sp>
        <p:nvSpPr>
          <p:cNvPr id="376" name="Rectangle 17">
            <a:extLst>
              <a:ext uri="{FF2B5EF4-FFF2-40B4-BE49-F238E27FC236}">
                <a16:creationId xmlns:a16="http://schemas.microsoft.com/office/drawing/2014/main" id="{A5DA51A3-2CC7-4554-867C-F4AC90DD33CE}"/>
              </a:ext>
            </a:extLst>
          </p:cNvPr>
          <p:cNvSpPr>
            <a:spLocks noChangeArrowheads="1"/>
          </p:cNvSpPr>
          <p:nvPr/>
        </p:nvSpPr>
        <p:spPr bwMode="auto">
          <a:xfrm>
            <a:off x="10317893" y="3651611"/>
            <a:ext cx="776096" cy="302675"/>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Backup</a:t>
            </a:r>
          </a:p>
        </p:txBody>
      </p:sp>
      <p:sp>
        <p:nvSpPr>
          <p:cNvPr id="380" name="Freeform 16">
            <a:extLst>
              <a:ext uri="{FF2B5EF4-FFF2-40B4-BE49-F238E27FC236}">
                <a16:creationId xmlns:a16="http://schemas.microsoft.com/office/drawing/2014/main" id="{D1ADF4B1-7FA9-4312-9703-3267FCF0A695}"/>
              </a:ext>
            </a:extLst>
          </p:cNvPr>
          <p:cNvSpPr>
            <a:spLocks/>
          </p:cNvSpPr>
          <p:nvPr/>
        </p:nvSpPr>
        <p:spPr bwMode="auto">
          <a:xfrm>
            <a:off x="10317893" y="4391778"/>
            <a:ext cx="776096" cy="417720"/>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Configuration and change management</a:t>
            </a:r>
          </a:p>
        </p:txBody>
      </p:sp>
      <p:sp>
        <p:nvSpPr>
          <p:cNvPr id="381" name="Rectangle 18">
            <a:extLst>
              <a:ext uri="{FF2B5EF4-FFF2-40B4-BE49-F238E27FC236}">
                <a16:creationId xmlns:a16="http://schemas.microsoft.com/office/drawing/2014/main" id="{C6FD9A1A-5925-421D-B5C5-7F4698B235BE}"/>
              </a:ext>
            </a:extLst>
          </p:cNvPr>
          <p:cNvSpPr>
            <a:spLocks noChangeArrowheads="1"/>
          </p:cNvSpPr>
          <p:nvPr/>
        </p:nvSpPr>
        <p:spPr bwMode="auto">
          <a:xfrm>
            <a:off x="10317893" y="3964156"/>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Disaster recovery</a:t>
            </a:r>
          </a:p>
        </p:txBody>
      </p:sp>
      <p:sp>
        <p:nvSpPr>
          <p:cNvPr id="383" name="TextBox 382">
            <a:extLst>
              <a:ext uri="{FF2B5EF4-FFF2-40B4-BE49-F238E27FC236}">
                <a16:creationId xmlns:a16="http://schemas.microsoft.com/office/drawing/2014/main" id="{3799B0A2-40CF-4355-8174-D36385EAECBB}"/>
              </a:ext>
            </a:extLst>
          </p:cNvPr>
          <p:cNvSpPr txBox="1"/>
          <p:nvPr/>
        </p:nvSpPr>
        <p:spPr>
          <a:xfrm>
            <a:off x="10318160" y="5078299"/>
            <a:ext cx="7760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DevOps and automation</a:t>
            </a:r>
          </a:p>
        </p:txBody>
      </p:sp>
      <p:sp>
        <p:nvSpPr>
          <p:cNvPr id="387" name="TextBox 386">
            <a:extLst>
              <a:ext uri="{FF2B5EF4-FFF2-40B4-BE49-F238E27FC236}">
                <a16:creationId xmlns:a16="http://schemas.microsoft.com/office/drawing/2014/main" id="{080519B9-9C87-4D92-A7DE-CDD300A9BA5C}"/>
              </a:ext>
            </a:extLst>
          </p:cNvPr>
          <p:cNvSpPr txBox="1"/>
          <p:nvPr/>
        </p:nvSpPr>
        <p:spPr>
          <a:xfrm>
            <a:off x="11188090" y="4934985"/>
            <a:ext cx="962127" cy="628130"/>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Cloud operational processes and run books</a:t>
            </a:r>
          </a:p>
        </p:txBody>
      </p:sp>
      <p:sp>
        <p:nvSpPr>
          <p:cNvPr id="684" name="Rectangle 683">
            <a:extLst>
              <a:ext uri="{FF2B5EF4-FFF2-40B4-BE49-F238E27FC236}">
                <a16:creationId xmlns:a16="http://schemas.microsoft.com/office/drawing/2014/main" id="{824393BB-CCE2-41C3-9372-E1EF464F8963}"/>
              </a:ext>
            </a:extLst>
          </p:cNvPr>
          <p:cNvSpPr/>
          <p:nvPr/>
        </p:nvSpPr>
        <p:spPr>
          <a:xfrm>
            <a:off x="419886" y="2480501"/>
            <a:ext cx="1593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Business strategy</a:t>
            </a:r>
            <a:endParaRPr kumimoji="0" lang="en-US" sz="1400" b="0" i="0" u="none" strike="noStrike" kern="1200" cap="none" spc="0" normalizeH="0" baseline="0" noProof="0">
              <a:ln>
                <a:noFill/>
              </a:ln>
              <a:solidFill>
                <a:prstClr val="white"/>
              </a:solidFill>
              <a:effectLst/>
              <a:uLnTx/>
              <a:uFillTx/>
              <a:latin typeface="Segoe UI Semibold"/>
              <a:ea typeface="Times New Roman" panose="02020603050405020304" pitchFamily="18" charset="0"/>
              <a:cs typeface="+mn-cs"/>
            </a:endParaRPr>
          </a:p>
        </p:txBody>
      </p:sp>
      <p:grpSp>
        <p:nvGrpSpPr>
          <p:cNvPr id="7" name="Group 6">
            <a:extLst>
              <a:ext uri="{FF2B5EF4-FFF2-40B4-BE49-F238E27FC236}">
                <a16:creationId xmlns:a16="http://schemas.microsoft.com/office/drawing/2014/main" id="{C45611C0-3F50-4282-A640-9F3547F2675F}"/>
              </a:ext>
            </a:extLst>
          </p:cNvPr>
          <p:cNvGrpSpPr/>
          <p:nvPr/>
        </p:nvGrpSpPr>
        <p:grpSpPr>
          <a:xfrm>
            <a:off x="559625" y="2830073"/>
            <a:ext cx="197618" cy="453304"/>
            <a:chOff x="559625" y="2541842"/>
            <a:chExt cx="197618" cy="453304"/>
          </a:xfrm>
        </p:grpSpPr>
        <p:sp>
          <p:nvSpPr>
            <p:cNvPr id="685" name="Diamond 684">
              <a:extLst>
                <a:ext uri="{FF2B5EF4-FFF2-40B4-BE49-F238E27FC236}">
                  <a16:creationId xmlns:a16="http://schemas.microsoft.com/office/drawing/2014/main" id="{4DE07F16-4D98-4CD8-8406-2ACBEC3B4086}"/>
                </a:ext>
              </a:extLst>
            </p:cNvPr>
            <p:cNvSpPr/>
            <p:nvPr/>
          </p:nvSpPr>
          <p:spPr>
            <a:xfrm>
              <a:off x="559625" y="2541842"/>
              <a:ext cx="197618" cy="183974"/>
            </a:xfrm>
            <a:prstGeom prst="diamond">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6" name="Straight Connector 685">
              <a:extLst>
                <a:ext uri="{FF2B5EF4-FFF2-40B4-BE49-F238E27FC236}">
                  <a16:creationId xmlns:a16="http://schemas.microsoft.com/office/drawing/2014/main" id="{9DD5EB0D-0CE7-466B-966E-E78357269686}"/>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687" name="Group 686">
            <a:extLst>
              <a:ext uri="{FF2B5EF4-FFF2-40B4-BE49-F238E27FC236}">
                <a16:creationId xmlns:a16="http://schemas.microsoft.com/office/drawing/2014/main" id="{ACF631FF-D51E-4D19-8391-0236690CCEB6}"/>
              </a:ext>
            </a:extLst>
          </p:cNvPr>
          <p:cNvGrpSpPr/>
          <p:nvPr/>
        </p:nvGrpSpPr>
        <p:grpSpPr>
          <a:xfrm rot="16200000">
            <a:off x="1153985" y="4841753"/>
            <a:ext cx="197618" cy="453304"/>
            <a:chOff x="559625" y="2541842"/>
            <a:chExt cx="197618" cy="453304"/>
          </a:xfrm>
        </p:grpSpPr>
        <p:sp>
          <p:nvSpPr>
            <p:cNvPr id="688" name="Diamond 687">
              <a:extLst>
                <a:ext uri="{FF2B5EF4-FFF2-40B4-BE49-F238E27FC236}">
                  <a16:creationId xmlns:a16="http://schemas.microsoft.com/office/drawing/2014/main" id="{5FC2CE00-7C11-46F2-B8F1-EE479AC6CE9B}"/>
                </a:ext>
              </a:extLst>
            </p:cNvPr>
            <p:cNvSpPr/>
            <p:nvPr/>
          </p:nvSpPr>
          <p:spPr>
            <a:xfrm>
              <a:off x="559625" y="2541842"/>
              <a:ext cx="197618" cy="183974"/>
            </a:xfrm>
            <a:prstGeom prst="diamond">
              <a:avLst/>
            </a:prstGeom>
            <a:solidFill>
              <a:srgbClr val="C9C9C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9" name="Straight Connector 688">
              <a:extLst>
                <a:ext uri="{FF2B5EF4-FFF2-40B4-BE49-F238E27FC236}">
                  <a16:creationId xmlns:a16="http://schemas.microsoft.com/office/drawing/2014/main" id="{8E978AA2-5344-40E5-990A-24310D3C1661}"/>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0" name="Rectangle 689">
            <a:extLst>
              <a:ext uri="{FF2B5EF4-FFF2-40B4-BE49-F238E27FC236}">
                <a16:creationId xmlns:a16="http://schemas.microsoft.com/office/drawing/2014/main" id="{173B50A6-B992-4DAE-99EA-8E6F11B148D1}"/>
              </a:ext>
            </a:extLst>
          </p:cNvPr>
          <p:cNvSpPr/>
          <p:nvPr/>
        </p:nvSpPr>
        <p:spPr>
          <a:xfrm>
            <a:off x="119356" y="4800111"/>
            <a:ext cx="849908"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Partner support</a:t>
            </a:r>
          </a:p>
        </p:txBody>
      </p:sp>
      <p:sp>
        <p:nvSpPr>
          <p:cNvPr id="691" name="Rectangle 690">
            <a:extLst>
              <a:ext uri="{FF2B5EF4-FFF2-40B4-BE49-F238E27FC236}">
                <a16:creationId xmlns:a16="http://schemas.microsoft.com/office/drawing/2014/main" id="{53DB4ABD-1BFE-443F-8C8B-247B3D5C1205}"/>
              </a:ext>
            </a:extLst>
          </p:cNvPr>
          <p:cNvSpPr/>
          <p:nvPr/>
        </p:nvSpPr>
        <p:spPr>
          <a:xfrm>
            <a:off x="4601096" y="5961125"/>
            <a:ext cx="2485056"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Discovery and assessment</a:t>
            </a:r>
          </a:p>
        </p:txBody>
      </p:sp>
      <p:grpSp>
        <p:nvGrpSpPr>
          <p:cNvPr id="692" name="Group 691">
            <a:extLst>
              <a:ext uri="{FF2B5EF4-FFF2-40B4-BE49-F238E27FC236}">
                <a16:creationId xmlns:a16="http://schemas.microsoft.com/office/drawing/2014/main" id="{C2F0D470-7D8F-4603-A724-82B462F3FC67}"/>
              </a:ext>
            </a:extLst>
          </p:cNvPr>
          <p:cNvGrpSpPr/>
          <p:nvPr/>
        </p:nvGrpSpPr>
        <p:grpSpPr>
          <a:xfrm rot="16200000" flipV="1">
            <a:off x="4342296" y="5920882"/>
            <a:ext cx="197618" cy="364288"/>
            <a:chOff x="559625" y="2541842"/>
            <a:chExt cx="197618" cy="364288"/>
          </a:xfrm>
        </p:grpSpPr>
        <p:sp>
          <p:nvSpPr>
            <p:cNvPr id="693" name="Diamond 692">
              <a:extLst>
                <a:ext uri="{FF2B5EF4-FFF2-40B4-BE49-F238E27FC236}">
                  <a16:creationId xmlns:a16="http://schemas.microsoft.com/office/drawing/2014/main" id="{459B27F9-C80E-45F0-AE6E-B9F5A45979F9}"/>
                </a:ext>
              </a:extLst>
            </p:cNvPr>
            <p:cNvSpPr/>
            <p:nvPr/>
          </p:nvSpPr>
          <p:spPr>
            <a:xfrm>
              <a:off x="559625" y="2541842"/>
              <a:ext cx="197618" cy="183974"/>
            </a:xfrm>
            <a:prstGeom prst="diamond">
              <a:avLst/>
            </a:prstGeom>
            <a:solidFill>
              <a:schemeClr val="accent3">
                <a:lumMod val="20000"/>
                <a:lumOff val="8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94" name="Straight Connector 693">
              <a:extLst>
                <a:ext uri="{FF2B5EF4-FFF2-40B4-BE49-F238E27FC236}">
                  <a16:creationId xmlns:a16="http://schemas.microsoft.com/office/drawing/2014/main" id="{B9C7C96F-51D5-45B8-93B1-64488BA65816}"/>
                </a:ext>
              </a:extLst>
            </p:cNvPr>
            <p:cNvCxnSpPr>
              <a:cxnSpLocks/>
            </p:cNvCxnSpPr>
            <p:nvPr/>
          </p:nvCxnSpPr>
          <p:spPr>
            <a:xfrm flipH="1" flipV="1">
              <a:off x="658434" y="2694682"/>
              <a:ext cx="0" cy="211448"/>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5" name="Rectangle 694">
            <a:extLst>
              <a:ext uri="{FF2B5EF4-FFF2-40B4-BE49-F238E27FC236}">
                <a16:creationId xmlns:a16="http://schemas.microsoft.com/office/drawing/2014/main" id="{187A1756-A6CE-4D55-B8D9-ED299D986FBD}"/>
              </a:ext>
            </a:extLst>
          </p:cNvPr>
          <p:cNvSpPr/>
          <p:nvPr/>
        </p:nvSpPr>
        <p:spPr>
          <a:xfrm>
            <a:off x="2262906" y="4004011"/>
            <a:ext cx="1768705"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TCO/</a:t>
            </a:r>
            <a:br>
              <a:rPr kumimoji="0" lang="en-US" sz="1400" b="0" i="0" u="none" strike="noStrike" kern="1200" cap="none" spc="0" normalizeH="0" baseline="0" noProof="0">
                <a:ln>
                  <a:noFill/>
                </a:ln>
                <a:solidFill>
                  <a:prstClr val="white"/>
                </a:solidFill>
                <a:effectLst/>
                <a:uLnTx/>
                <a:uFillTx/>
                <a:latin typeface="Segoe UI Semibold"/>
                <a:ea typeface="+mn-ea"/>
                <a:cs typeface="+mn-cs"/>
              </a:rPr>
            </a:br>
            <a:r>
              <a:rPr kumimoji="0" lang="en-US" sz="1400" b="0" i="0" u="none" strike="noStrike" kern="1200" cap="none" spc="0" normalizeH="0" baseline="0" noProof="0">
                <a:ln>
                  <a:noFill/>
                </a:ln>
                <a:solidFill>
                  <a:prstClr val="white"/>
                </a:solidFill>
                <a:effectLst/>
                <a:uLnTx/>
                <a:uFillTx/>
                <a:latin typeface="Segoe UI Semibold"/>
                <a:ea typeface="+mn-ea"/>
                <a:cs typeface="+mn-cs"/>
              </a:rPr>
              <a:t>business case</a:t>
            </a:r>
          </a:p>
        </p:txBody>
      </p:sp>
      <p:grpSp>
        <p:nvGrpSpPr>
          <p:cNvPr id="696" name="Group 695">
            <a:extLst>
              <a:ext uri="{FF2B5EF4-FFF2-40B4-BE49-F238E27FC236}">
                <a16:creationId xmlns:a16="http://schemas.microsoft.com/office/drawing/2014/main" id="{C3DD1236-46E0-4116-9EFC-E6A81D8702C5}"/>
              </a:ext>
            </a:extLst>
          </p:cNvPr>
          <p:cNvGrpSpPr/>
          <p:nvPr/>
        </p:nvGrpSpPr>
        <p:grpSpPr>
          <a:xfrm rot="16200000">
            <a:off x="3140531" y="1856254"/>
            <a:ext cx="197618" cy="453304"/>
            <a:chOff x="559625" y="2541842"/>
            <a:chExt cx="197618" cy="453304"/>
          </a:xfrm>
          <a:solidFill>
            <a:schemeClr val="accent3"/>
          </a:solidFill>
        </p:grpSpPr>
        <p:sp>
          <p:nvSpPr>
            <p:cNvPr id="697" name="Diamond 696">
              <a:extLst>
                <a:ext uri="{FF2B5EF4-FFF2-40B4-BE49-F238E27FC236}">
                  <a16:creationId xmlns:a16="http://schemas.microsoft.com/office/drawing/2014/main" id="{7CF4E6B3-0CF7-40D9-A020-C9B6933C4D1E}"/>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98" name="Straight Connector 697">
              <a:extLst>
                <a:ext uri="{FF2B5EF4-FFF2-40B4-BE49-F238E27FC236}">
                  <a16:creationId xmlns:a16="http://schemas.microsoft.com/office/drawing/2014/main" id="{01DA950E-9E3E-4B97-9C22-ED60DDCC8FF4}"/>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9" name="Rectangle 698">
            <a:extLst>
              <a:ext uri="{FF2B5EF4-FFF2-40B4-BE49-F238E27FC236}">
                <a16:creationId xmlns:a16="http://schemas.microsoft.com/office/drawing/2014/main" id="{9E4D39A3-1BFB-422C-A5FA-DEEFBD1FD530}"/>
              </a:ext>
            </a:extLst>
          </p:cNvPr>
          <p:cNvSpPr/>
          <p:nvPr/>
        </p:nvSpPr>
        <p:spPr>
          <a:xfrm>
            <a:off x="1870762" y="1821295"/>
            <a:ext cx="1136086"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 plan</a:t>
            </a:r>
          </a:p>
        </p:txBody>
      </p:sp>
      <p:grpSp>
        <p:nvGrpSpPr>
          <p:cNvPr id="700" name="Group 699">
            <a:extLst>
              <a:ext uri="{FF2B5EF4-FFF2-40B4-BE49-F238E27FC236}">
                <a16:creationId xmlns:a16="http://schemas.microsoft.com/office/drawing/2014/main" id="{93D44443-FCE6-4610-92E9-52F83E61ACCA}"/>
              </a:ext>
            </a:extLst>
          </p:cNvPr>
          <p:cNvGrpSpPr/>
          <p:nvPr/>
        </p:nvGrpSpPr>
        <p:grpSpPr>
          <a:xfrm rot="5400000" flipH="1">
            <a:off x="6462851" y="1856254"/>
            <a:ext cx="197618" cy="453304"/>
            <a:chOff x="559625" y="2541842"/>
            <a:chExt cx="197618" cy="453304"/>
          </a:xfrm>
          <a:solidFill>
            <a:srgbClr val="00BEDE"/>
          </a:solidFill>
        </p:grpSpPr>
        <p:sp>
          <p:nvSpPr>
            <p:cNvPr id="701" name="Diamond 700">
              <a:extLst>
                <a:ext uri="{FF2B5EF4-FFF2-40B4-BE49-F238E27FC236}">
                  <a16:creationId xmlns:a16="http://schemas.microsoft.com/office/drawing/2014/main" id="{8F8917B3-A3E3-4980-95E3-FD46027BF199}"/>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02" name="Straight Connector 701">
              <a:extLst>
                <a:ext uri="{FF2B5EF4-FFF2-40B4-BE49-F238E27FC236}">
                  <a16:creationId xmlns:a16="http://schemas.microsoft.com/office/drawing/2014/main" id="{936CBD5B-6A9A-4D64-B667-B247C5E1D8A6}"/>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04" name="Rectangle 703">
            <a:extLst>
              <a:ext uri="{FF2B5EF4-FFF2-40B4-BE49-F238E27FC236}">
                <a16:creationId xmlns:a16="http://schemas.microsoft.com/office/drawing/2014/main" id="{AFD143F8-8A0E-475E-ABC7-D19C1B4D724E}"/>
              </a:ext>
            </a:extLst>
          </p:cNvPr>
          <p:cNvSpPr/>
          <p:nvPr/>
        </p:nvSpPr>
        <p:spPr>
          <a:xfrm>
            <a:off x="6828842" y="1821295"/>
            <a:ext cx="113608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Technical skilling</a:t>
            </a:r>
          </a:p>
        </p:txBody>
      </p:sp>
      <p:sp>
        <p:nvSpPr>
          <p:cNvPr id="716" name="Rectangle 715">
            <a:extLst>
              <a:ext uri="{FF2B5EF4-FFF2-40B4-BE49-F238E27FC236}">
                <a16:creationId xmlns:a16="http://schemas.microsoft.com/office/drawing/2014/main" id="{98CF7545-E5DC-41FE-97E4-DBB3705C5C78}"/>
              </a:ext>
            </a:extLst>
          </p:cNvPr>
          <p:cNvSpPr/>
          <p:nvPr/>
        </p:nvSpPr>
        <p:spPr>
          <a:xfrm>
            <a:off x="6563885" y="3830866"/>
            <a:ext cx="136408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 execution</a:t>
            </a:r>
          </a:p>
        </p:txBody>
      </p:sp>
      <p:grpSp>
        <p:nvGrpSpPr>
          <p:cNvPr id="717" name="Group 716">
            <a:extLst>
              <a:ext uri="{FF2B5EF4-FFF2-40B4-BE49-F238E27FC236}">
                <a16:creationId xmlns:a16="http://schemas.microsoft.com/office/drawing/2014/main" id="{15F747A0-7C55-4C80-B8D9-2B5A1F7BFA95}"/>
              </a:ext>
            </a:extLst>
          </p:cNvPr>
          <p:cNvGrpSpPr/>
          <p:nvPr/>
        </p:nvGrpSpPr>
        <p:grpSpPr>
          <a:xfrm>
            <a:off x="7145915" y="4414341"/>
            <a:ext cx="197618" cy="453304"/>
            <a:chOff x="559625" y="2541842"/>
            <a:chExt cx="197618" cy="453304"/>
          </a:xfrm>
          <a:solidFill>
            <a:schemeClr val="accent1">
              <a:lumMod val="20000"/>
              <a:lumOff val="80000"/>
            </a:schemeClr>
          </a:solidFill>
        </p:grpSpPr>
        <p:sp>
          <p:nvSpPr>
            <p:cNvPr id="718" name="Diamond 717">
              <a:extLst>
                <a:ext uri="{FF2B5EF4-FFF2-40B4-BE49-F238E27FC236}">
                  <a16:creationId xmlns:a16="http://schemas.microsoft.com/office/drawing/2014/main" id="{18406F18-9EB6-4FFC-A896-4C307200A5A6}"/>
                </a:ext>
              </a:extLst>
            </p:cNvPr>
            <p:cNvSpPr/>
            <p:nvPr/>
          </p:nvSpPr>
          <p:spPr>
            <a:xfrm>
              <a:off x="559625" y="2541842"/>
              <a:ext cx="197618" cy="183974"/>
            </a:xfrm>
            <a:prstGeom prst="diamond">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19" name="Straight Connector 718">
              <a:extLst>
                <a:ext uri="{FF2B5EF4-FFF2-40B4-BE49-F238E27FC236}">
                  <a16:creationId xmlns:a16="http://schemas.microsoft.com/office/drawing/2014/main" id="{EDCF10A8-9CD3-4300-8862-32BE991774AF}"/>
                </a:ext>
              </a:extLst>
            </p:cNvPr>
            <p:cNvCxnSpPr>
              <a:cxnSpLocks/>
            </p:cNvCxnSpPr>
            <p:nvPr/>
          </p:nvCxnSpPr>
          <p:spPr>
            <a:xfrm flipH="1" flipV="1">
              <a:off x="668825" y="2694682"/>
              <a:ext cx="3076" cy="300464"/>
            </a:xfrm>
            <a:prstGeom prst="line">
              <a:avLst/>
            </a:prstGeom>
            <a:grpFill/>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722" name="Rectangle 721">
            <a:extLst>
              <a:ext uri="{FF2B5EF4-FFF2-40B4-BE49-F238E27FC236}">
                <a16:creationId xmlns:a16="http://schemas.microsoft.com/office/drawing/2014/main" id="{EB4C245D-82D9-4CC0-B1EE-57BA543B870B}"/>
              </a:ext>
            </a:extLst>
          </p:cNvPr>
          <p:cNvSpPr/>
          <p:nvPr/>
        </p:nvSpPr>
        <p:spPr>
          <a:xfrm>
            <a:off x="8096741" y="1473736"/>
            <a:ext cx="2598165"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Security and compliance</a:t>
            </a:r>
          </a:p>
        </p:txBody>
      </p:sp>
      <p:grpSp>
        <p:nvGrpSpPr>
          <p:cNvPr id="723" name="Group 722">
            <a:extLst>
              <a:ext uri="{FF2B5EF4-FFF2-40B4-BE49-F238E27FC236}">
                <a16:creationId xmlns:a16="http://schemas.microsoft.com/office/drawing/2014/main" id="{CF3F6B04-A377-4765-9EE3-A702B4550389}"/>
              </a:ext>
            </a:extLst>
          </p:cNvPr>
          <p:cNvGrpSpPr/>
          <p:nvPr/>
        </p:nvGrpSpPr>
        <p:grpSpPr>
          <a:xfrm>
            <a:off x="9046081" y="1823308"/>
            <a:ext cx="197618" cy="453304"/>
            <a:chOff x="559625" y="2541842"/>
            <a:chExt cx="197618" cy="453304"/>
          </a:xfrm>
        </p:grpSpPr>
        <p:sp>
          <p:nvSpPr>
            <p:cNvPr id="724" name="Diamond 723">
              <a:extLst>
                <a:ext uri="{FF2B5EF4-FFF2-40B4-BE49-F238E27FC236}">
                  <a16:creationId xmlns:a16="http://schemas.microsoft.com/office/drawing/2014/main" id="{CDABE6F7-2C88-452E-B783-FBEE1672E7A4}"/>
                </a:ext>
              </a:extLst>
            </p:cNvPr>
            <p:cNvSpPr/>
            <p:nvPr/>
          </p:nvSpPr>
          <p:spPr>
            <a:xfrm>
              <a:off x="559625" y="2541842"/>
              <a:ext cx="197618" cy="183974"/>
            </a:xfrm>
            <a:prstGeom prst="diamond">
              <a:avLst/>
            </a:prstGeom>
            <a:solidFill>
              <a:schemeClr val="accent1">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25" name="Straight Connector 724">
              <a:extLst>
                <a:ext uri="{FF2B5EF4-FFF2-40B4-BE49-F238E27FC236}">
                  <a16:creationId xmlns:a16="http://schemas.microsoft.com/office/drawing/2014/main" id="{1ABF3A2F-A8A9-4A41-B007-E6A7BA6F6801}"/>
                </a:ext>
              </a:extLst>
            </p:cNvPr>
            <p:cNvCxnSpPr>
              <a:cxnSpLocks/>
            </p:cNvCxnSpPr>
            <p:nvPr/>
          </p:nvCxnSpPr>
          <p:spPr>
            <a:xfrm flipH="1" flipV="1">
              <a:off x="668825"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726" name="Group 725">
            <a:extLst>
              <a:ext uri="{FF2B5EF4-FFF2-40B4-BE49-F238E27FC236}">
                <a16:creationId xmlns:a16="http://schemas.microsoft.com/office/drawing/2014/main" id="{E4660DB1-B0F7-42B3-B1D1-978D14D851A5}"/>
              </a:ext>
            </a:extLst>
          </p:cNvPr>
          <p:cNvGrpSpPr/>
          <p:nvPr/>
        </p:nvGrpSpPr>
        <p:grpSpPr>
          <a:xfrm rot="16200000">
            <a:off x="9986258" y="3947243"/>
            <a:ext cx="197618" cy="453304"/>
            <a:chOff x="559625" y="2541842"/>
            <a:chExt cx="197618" cy="453304"/>
          </a:xfrm>
        </p:grpSpPr>
        <p:sp>
          <p:nvSpPr>
            <p:cNvPr id="727" name="Diamond 726">
              <a:extLst>
                <a:ext uri="{FF2B5EF4-FFF2-40B4-BE49-F238E27FC236}">
                  <a16:creationId xmlns:a16="http://schemas.microsoft.com/office/drawing/2014/main" id="{4A670FFC-E354-41AA-95E9-67316F567253}"/>
                </a:ext>
              </a:extLst>
            </p:cNvPr>
            <p:cNvSpPr/>
            <p:nvPr/>
          </p:nvSpPr>
          <p:spPr>
            <a:xfrm>
              <a:off x="559625" y="2541842"/>
              <a:ext cx="197618" cy="183974"/>
            </a:xfrm>
            <a:prstGeom prst="diamond">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28" name="Straight Connector 727">
              <a:extLst>
                <a:ext uri="{FF2B5EF4-FFF2-40B4-BE49-F238E27FC236}">
                  <a16:creationId xmlns:a16="http://schemas.microsoft.com/office/drawing/2014/main" id="{35A83658-0737-4160-83F0-9F7B86DAF4C5}"/>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29" name="Rectangle 728">
            <a:extLst>
              <a:ext uri="{FF2B5EF4-FFF2-40B4-BE49-F238E27FC236}">
                <a16:creationId xmlns:a16="http://schemas.microsoft.com/office/drawing/2014/main" id="{1929A828-F719-4A30-89D9-5C4D0D6DDD70}"/>
              </a:ext>
            </a:extLst>
          </p:cNvPr>
          <p:cNvSpPr/>
          <p:nvPr/>
        </p:nvSpPr>
        <p:spPr>
          <a:xfrm>
            <a:off x="9096833" y="4343802"/>
            <a:ext cx="1064654"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Cloud operations</a:t>
            </a:r>
          </a:p>
        </p:txBody>
      </p:sp>
      <p:grpSp>
        <p:nvGrpSpPr>
          <p:cNvPr id="730" name="Group 729">
            <a:extLst>
              <a:ext uri="{FF2B5EF4-FFF2-40B4-BE49-F238E27FC236}">
                <a16:creationId xmlns:a16="http://schemas.microsoft.com/office/drawing/2014/main" id="{2A55A2EE-CBA0-4FD0-933D-2661BDF81AE3}"/>
              </a:ext>
            </a:extLst>
          </p:cNvPr>
          <p:cNvGrpSpPr/>
          <p:nvPr/>
        </p:nvGrpSpPr>
        <p:grpSpPr>
          <a:xfrm rot="16200000">
            <a:off x="5213631" y="3942889"/>
            <a:ext cx="197618" cy="462013"/>
            <a:chOff x="559625" y="2533133"/>
            <a:chExt cx="197618" cy="462013"/>
          </a:xfrm>
          <a:solidFill>
            <a:schemeClr val="accent3">
              <a:lumMod val="50000"/>
            </a:schemeClr>
          </a:solidFill>
        </p:grpSpPr>
        <p:sp>
          <p:nvSpPr>
            <p:cNvPr id="731" name="Diamond 730">
              <a:extLst>
                <a:ext uri="{FF2B5EF4-FFF2-40B4-BE49-F238E27FC236}">
                  <a16:creationId xmlns:a16="http://schemas.microsoft.com/office/drawing/2014/main" id="{C6603EBA-3973-49BB-87E1-FF19BADB4128}"/>
                </a:ext>
              </a:extLst>
            </p:cNvPr>
            <p:cNvSpPr/>
            <p:nvPr/>
          </p:nvSpPr>
          <p:spPr>
            <a:xfrm>
              <a:off x="559625" y="2533133"/>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32" name="Straight Connector 731">
              <a:extLst>
                <a:ext uri="{FF2B5EF4-FFF2-40B4-BE49-F238E27FC236}">
                  <a16:creationId xmlns:a16="http://schemas.microsoft.com/office/drawing/2014/main" id="{81B7819E-C168-49FF-BBA2-0DF82FDDC098}"/>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33" name="Rectangle 732">
            <a:extLst>
              <a:ext uri="{FF2B5EF4-FFF2-40B4-BE49-F238E27FC236}">
                <a16:creationId xmlns:a16="http://schemas.microsoft.com/office/drawing/2014/main" id="{6E7A410C-861F-4087-8B97-58822C15268A}"/>
              </a:ext>
            </a:extLst>
          </p:cNvPr>
          <p:cNvSpPr/>
          <p:nvPr/>
        </p:nvSpPr>
        <p:spPr>
          <a:xfrm>
            <a:off x="4242452" y="3894457"/>
            <a:ext cx="849908"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Landing zone</a:t>
            </a:r>
          </a:p>
        </p:txBody>
      </p:sp>
      <p:sp>
        <p:nvSpPr>
          <p:cNvPr id="254" name="Freeform: Shape 253">
            <a:extLst>
              <a:ext uri="{FF2B5EF4-FFF2-40B4-BE49-F238E27FC236}">
                <a16:creationId xmlns:a16="http://schemas.microsoft.com/office/drawing/2014/main" id="{DA737712-9C16-4956-AC47-9A2A2D0FAD31}"/>
              </a:ext>
            </a:extLst>
          </p:cNvPr>
          <p:cNvSpPr/>
          <p:nvPr/>
        </p:nvSpPr>
        <p:spPr>
          <a:xfrm rot="10800000" flipV="1">
            <a:off x="3463604" y="5766865"/>
            <a:ext cx="790344" cy="772722"/>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Freeform 16">
            <a:extLst>
              <a:ext uri="{FF2B5EF4-FFF2-40B4-BE49-F238E27FC236}">
                <a16:creationId xmlns:a16="http://schemas.microsoft.com/office/drawing/2014/main" id="{27BAFC92-3540-4344-ADB9-166CAFB09531}"/>
              </a:ext>
            </a:extLst>
          </p:cNvPr>
          <p:cNvSpPr>
            <a:spLocks/>
          </p:cNvSpPr>
          <p:nvPr/>
        </p:nvSpPr>
        <p:spPr bwMode="auto">
          <a:xfrm>
            <a:off x="3477766" y="5784791"/>
            <a:ext cx="769114" cy="641234"/>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Workload owner</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buy-in or alignment</a:t>
            </a:r>
          </a:p>
        </p:txBody>
      </p:sp>
      <p:sp>
        <p:nvSpPr>
          <p:cNvPr id="255" name="Freeform: Shape 254">
            <a:extLst>
              <a:ext uri="{FF2B5EF4-FFF2-40B4-BE49-F238E27FC236}">
                <a16:creationId xmlns:a16="http://schemas.microsoft.com/office/drawing/2014/main" id="{D9E11929-F9F4-43FD-A38D-883013AB6343}"/>
              </a:ext>
            </a:extLst>
          </p:cNvPr>
          <p:cNvSpPr/>
          <p:nvPr/>
        </p:nvSpPr>
        <p:spPr>
          <a:xfrm rot="10800000" flipH="1" flipV="1">
            <a:off x="5554698" y="4690214"/>
            <a:ext cx="783276" cy="952893"/>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13" name="Rectangle 18">
            <a:extLst>
              <a:ext uri="{FF2B5EF4-FFF2-40B4-BE49-F238E27FC236}">
                <a16:creationId xmlns:a16="http://schemas.microsoft.com/office/drawing/2014/main" id="{6C795D14-AF47-4C90-B59D-22325C22432A}"/>
              </a:ext>
            </a:extLst>
          </p:cNvPr>
          <p:cNvSpPr>
            <a:spLocks noChangeArrowheads="1"/>
          </p:cNvSpPr>
          <p:nvPr/>
        </p:nvSpPr>
        <p:spPr bwMode="auto">
          <a:xfrm>
            <a:off x="5573020" y="4862773"/>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Cost management</a:t>
            </a:r>
          </a:p>
        </p:txBody>
      </p:sp>
      <p:sp>
        <p:nvSpPr>
          <p:cNvPr id="259" name="Freeform: Shape 258">
            <a:extLst>
              <a:ext uri="{FF2B5EF4-FFF2-40B4-BE49-F238E27FC236}">
                <a16:creationId xmlns:a16="http://schemas.microsoft.com/office/drawing/2014/main" id="{FAB4AE8E-60C0-4969-8093-BAC95953EFE2}"/>
              </a:ext>
            </a:extLst>
          </p:cNvPr>
          <p:cNvSpPr/>
          <p:nvPr/>
        </p:nvSpPr>
        <p:spPr>
          <a:xfrm rot="10800000" flipH="1">
            <a:off x="8133137" y="2263691"/>
            <a:ext cx="783276" cy="770768"/>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28" name="Rectangle 17">
            <a:extLst>
              <a:ext uri="{FF2B5EF4-FFF2-40B4-BE49-F238E27FC236}">
                <a16:creationId xmlns:a16="http://schemas.microsoft.com/office/drawing/2014/main" id="{1F057244-6745-47FB-8AD4-D0A8B31C2E43}"/>
              </a:ext>
            </a:extLst>
          </p:cNvPr>
          <p:cNvSpPr>
            <a:spLocks noChangeArrowheads="1"/>
          </p:cNvSpPr>
          <p:nvPr/>
        </p:nvSpPr>
        <p:spPr bwMode="auto">
          <a:xfrm>
            <a:off x="8118697" y="2471978"/>
            <a:ext cx="793712"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Infrastructure security</a:t>
            </a:r>
          </a:p>
        </p:txBody>
      </p:sp>
      <p:sp>
        <p:nvSpPr>
          <p:cNvPr id="260" name="Freeform: Shape 259">
            <a:extLst>
              <a:ext uri="{FF2B5EF4-FFF2-40B4-BE49-F238E27FC236}">
                <a16:creationId xmlns:a16="http://schemas.microsoft.com/office/drawing/2014/main" id="{DF209FF7-21CD-4F41-8F8C-A08CEABE8E18}"/>
              </a:ext>
            </a:extLst>
          </p:cNvPr>
          <p:cNvSpPr/>
          <p:nvPr/>
        </p:nvSpPr>
        <p:spPr>
          <a:xfrm rot="10800000">
            <a:off x="10321265" y="2263692"/>
            <a:ext cx="783276" cy="786146"/>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70" name="Rectangle 369">
            <a:extLst>
              <a:ext uri="{FF2B5EF4-FFF2-40B4-BE49-F238E27FC236}">
                <a16:creationId xmlns:a16="http://schemas.microsoft.com/office/drawing/2014/main" id="{82F62DEB-3E50-4AFB-BE9F-986B284DF814}"/>
              </a:ext>
            </a:extLst>
          </p:cNvPr>
          <p:cNvSpPr/>
          <p:nvPr/>
        </p:nvSpPr>
        <p:spPr>
          <a:xfrm>
            <a:off x="10341556"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Operations model</a:t>
            </a:r>
          </a:p>
        </p:txBody>
      </p:sp>
      <p:sp>
        <p:nvSpPr>
          <p:cNvPr id="264" name="Freeform: Shape 263">
            <a:extLst>
              <a:ext uri="{FF2B5EF4-FFF2-40B4-BE49-F238E27FC236}">
                <a16:creationId xmlns:a16="http://schemas.microsoft.com/office/drawing/2014/main" id="{49AD1B9D-DE79-43C9-B456-44F7A8D8F964}"/>
              </a:ext>
            </a:extLst>
          </p:cNvPr>
          <p:cNvSpPr/>
          <p:nvPr/>
        </p:nvSpPr>
        <p:spPr>
          <a:xfrm rot="10800000">
            <a:off x="3465250" y="3678578"/>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6A8A53DA-00FE-4A47-8D44-F714797A54DA}"/>
              </a:ext>
            </a:extLst>
          </p:cNvPr>
          <p:cNvSpPr/>
          <p:nvPr/>
        </p:nvSpPr>
        <p:spPr>
          <a:xfrm>
            <a:off x="3471354" y="3665063"/>
            <a:ext cx="785769" cy="396399"/>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Financial analysis</a:t>
            </a:r>
          </a:p>
        </p:txBody>
      </p:sp>
      <p:sp>
        <p:nvSpPr>
          <p:cNvPr id="266" name="Freeform: Shape 265">
            <a:extLst>
              <a:ext uri="{FF2B5EF4-FFF2-40B4-BE49-F238E27FC236}">
                <a16:creationId xmlns:a16="http://schemas.microsoft.com/office/drawing/2014/main" id="{AEB77987-37C0-407D-ADF1-F4BD32D8C64F}"/>
              </a:ext>
            </a:extLst>
          </p:cNvPr>
          <p:cNvSpPr/>
          <p:nvPr/>
        </p:nvSpPr>
        <p:spPr>
          <a:xfrm rot="10800000">
            <a:off x="3464924" y="4206984"/>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rgbClr val="B3F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E0039288-B235-4294-AE95-67CF93FA1816}"/>
              </a:ext>
            </a:extLst>
          </p:cNvPr>
          <p:cNvSpPr/>
          <p:nvPr/>
        </p:nvSpPr>
        <p:spPr>
          <a:xfrm>
            <a:off x="3471027" y="4092463"/>
            <a:ext cx="782921" cy="438813"/>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strategy</a:t>
            </a:r>
          </a:p>
        </p:txBody>
      </p:sp>
      <p:grpSp>
        <p:nvGrpSpPr>
          <p:cNvPr id="268" name="Group 267">
            <a:extLst>
              <a:ext uri="{FF2B5EF4-FFF2-40B4-BE49-F238E27FC236}">
                <a16:creationId xmlns:a16="http://schemas.microsoft.com/office/drawing/2014/main" id="{70506AD1-063A-4D9F-A01D-08014DD2FF5B}"/>
              </a:ext>
            </a:extLst>
          </p:cNvPr>
          <p:cNvGrpSpPr/>
          <p:nvPr/>
        </p:nvGrpSpPr>
        <p:grpSpPr>
          <a:xfrm rot="16200000">
            <a:off x="3123896" y="3807000"/>
            <a:ext cx="197618" cy="453304"/>
            <a:chOff x="559625" y="2541842"/>
            <a:chExt cx="197618" cy="453304"/>
          </a:xfrm>
          <a:solidFill>
            <a:srgbClr val="9BFAFF"/>
          </a:solidFill>
        </p:grpSpPr>
        <p:sp>
          <p:nvSpPr>
            <p:cNvPr id="269" name="Diamond 268">
              <a:extLst>
                <a:ext uri="{FF2B5EF4-FFF2-40B4-BE49-F238E27FC236}">
                  <a16:creationId xmlns:a16="http://schemas.microsoft.com/office/drawing/2014/main" id="{CAB82B11-7032-4F51-A137-E689799A945E}"/>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70" name="Straight Connector 269">
              <a:extLst>
                <a:ext uri="{FF2B5EF4-FFF2-40B4-BE49-F238E27FC236}">
                  <a16:creationId xmlns:a16="http://schemas.microsoft.com/office/drawing/2014/main" id="{B9675568-FD5E-4BDF-B3C7-27975DDB7188}"/>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081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a:t>Cloud </a:t>
            </a:r>
            <a:r>
              <a:rPr lang="nl-NL" dirty="0" err="1"/>
              <a:t>rationalization</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4493538"/>
          </a:xfrm>
        </p:spPr>
        <p:txBody>
          <a:bodyPr/>
          <a:lstStyle/>
          <a:p>
            <a:r>
              <a:rPr lang="en-GB" dirty="0"/>
              <a:t>Cloud rationalization is the process of </a:t>
            </a:r>
            <a:r>
              <a:rPr lang="en-GB" dirty="0" err="1"/>
              <a:t>evaling</a:t>
            </a:r>
            <a:r>
              <a:rPr lang="en-GB" dirty="0"/>
              <a:t> assets to determine the best way to migrate or modernize them.</a:t>
            </a:r>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38</a:t>
            </a:fld>
            <a:endParaRPr lang="en-GB"/>
          </a:p>
        </p:txBody>
      </p:sp>
    </p:spTree>
    <p:extLst>
      <p:ext uri="{BB962C8B-B14F-4D97-AF65-F5344CB8AC3E}">
        <p14:creationId xmlns:p14="http://schemas.microsoft.com/office/powerpoint/2010/main" val="977615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a:t>Migration </a:t>
            </a:r>
            <a:r>
              <a:rPr lang="nl-NL" dirty="0" err="1"/>
              <a:t>strategy</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4493538"/>
          </a:xfrm>
        </p:spPr>
        <p:txBody>
          <a:bodyPr/>
          <a:lstStyle/>
          <a:p>
            <a:r>
              <a:rPr lang="en-GB" dirty="0"/>
              <a:t>Digital estate</a:t>
            </a:r>
          </a:p>
          <a:p>
            <a:r>
              <a:rPr lang="en-GB" dirty="0"/>
              <a:t>The 5’rs of </a:t>
            </a:r>
            <a:r>
              <a:rPr lang="en-GB" dirty="0" err="1"/>
              <a:t>rationlization</a:t>
            </a:r>
            <a:endParaRPr lang="en-GB" dirty="0"/>
          </a:p>
          <a:p>
            <a:pPr lvl="2"/>
            <a:r>
              <a:rPr lang="en-GB" dirty="0"/>
              <a:t>Re-host</a:t>
            </a:r>
          </a:p>
          <a:p>
            <a:pPr lvl="2"/>
            <a:r>
              <a:rPr lang="en-GB" dirty="0"/>
              <a:t>Re-Platform</a:t>
            </a:r>
          </a:p>
          <a:p>
            <a:pPr lvl="2"/>
            <a:r>
              <a:rPr lang="en-GB" dirty="0"/>
              <a:t>Re-factor / Re-architect</a:t>
            </a:r>
          </a:p>
          <a:p>
            <a:pPr lvl="2"/>
            <a:r>
              <a:rPr lang="en-GB" dirty="0"/>
              <a:t>Re-Purchase</a:t>
            </a:r>
          </a:p>
          <a:p>
            <a:pPr lvl="2"/>
            <a:r>
              <a:rPr lang="en-GB" dirty="0"/>
              <a:t>Retire</a:t>
            </a:r>
          </a:p>
          <a:p>
            <a:pPr lvl="2"/>
            <a:r>
              <a:rPr lang="en-GB" dirty="0"/>
              <a:t>Retain</a:t>
            </a:r>
          </a:p>
          <a:p>
            <a:r>
              <a:rPr lang="en-GB" dirty="0"/>
              <a:t>Align costs</a:t>
            </a:r>
          </a:p>
          <a:p>
            <a:r>
              <a:rPr lang="en-GB" dirty="0"/>
              <a:t>Measure business outcomes</a:t>
            </a:r>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39</a:t>
            </a:fld>
            <a:endParaRPr lang="en-GB"/>
          </a:p>
        </p:txBody>
      </p:sp>
    </p:spTree>
    <p:extLst>
      <p:ext uri="{BB962C8B-B14F-4D97-AF65-F5344CB8AC3E}">
        <p14:creationId xmlns:p14="http://schemas.microsoft.com/office/powerpoint/2010/main" val="192055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6E00368C-A125-4D36-B6AF-2A54FC60FE3A}"/>
              </a:ext>
            </a:extLst>
          </p:cNvPr>
          <p:cNvSpPr>
            <a:spLocks noGrp="1"/>
          </p:cNvSpPr>
          <p:nvPr>
            <p:ph type="ftr" sz="quarter" idx="3"/>
          </p:nvPr>
        </p:nvSpPr>
        <p:spPr/>
        <p:txBody>
          <a:bodyPr/>
          <a:lstStyle/>
          <a:p>
            <a:endParaRPr lang="nl-NL" dirty="0"/>
          </a:p>
        </p:txBody>
      </p:sp>
      <p:pic>
        <p:nvPicPr>
          <p:cNvPr id="6" name="Afbeelding 5">
            <a:extLst>
              <a:ext uri="{FF2B5EF4-FFF2-40B4-BE49-F238E27FC236}">
                <a16:creationId xmlns:a16="http://schemas.microsoft.com/office/drawing/2014/main" id="{E6E6ACA5-618B-47E8-8B68-96D4D017A57D}"/>
              </a:ext>
            </a:extLst>
          </p:cNvPr>
          <p:cNvPicPr>
            <a:picLocks noChangeAspect="1"/>
          </p:cNvPicPr>
          <p:nvPr/>
        </p:nvPicPr>
        <p:blipFill>
          <a:blip r:embed="rId3"/>
          <a:stretch>
            <a:fillRect/>
          </a:stretch>
        </p:blipFill>
        <p:spPr>
          <a:xfrm>
            <a:off x="780459" y="0"/>
            <a:ext cx="10631081" cy="6837850"/>
          </a:xfrm>
          <a:prstGeom prst="rect">
            <a:avLst/>
          </a:prstGeom>
        </p:spPr>
      </p:pic>
      <p:sp>
        <p:nvSpPr>
          <p:cNvPr id="2" name="Rechthoek 1">
            <a:extLst>
              <a:ext uri="{FF2B5EF4-FFF2-40B4-BE49-F238E27FC236}">
                <a16:creationId xmlns:a16="http://schemas.microsoft.com/office/drawing/2014/main" id="{4AA7EE46-ED22-4064-B574-364C595B7D4E}"/>
              </a:ext>
            </a:extLst>
          </p:cNvPr>
          <p:cNvSpPr/>
          <p:nvPr/>
        </p:nvSpPr>
        <p:spPr>
          <a:xfrm>
            <a:off x="6267374" y="192784"/>
            <a:ext cx="2039917" cy="769441"/>
          </a:xfrm>
          <a:prstGeom prst="rect">
            <a:avLst/>
          </a:prstGeom>
          <a:noFill/>
        </p:spPr>
        <p:txBody>
          <a:bodyPr wrap="none" lIns="91440" tIns="45720" rIns="91440" bIns="45720">
            <a:spAutoFit/>
            <a:scene3d>
              <a:camera prst="perspectiveLeft"/>
              <a:lightRig rig="threePt" dir="t"/>
            </a:scene3d>
          </a:bodyPr>
          <a:lstStyle/>
          <a:p>
            <a:pPr algn="ctr"/>
            <a:r>
              <a:rPr lang="nl-NL" sz="4400" b="1" cap="none" spc="0" dirty="0" err="1">
                <a:ln w="12700" cmpd="sng">
                  <a:solidFill>
                    <a:srgbClr val="FFC000"/>
                  </a:solidFill>
                  <a:prstDash val="solid"/>
                </a:ln>
                <a:solidFill>
                  <a:srgbClr val="F18B0F"/>
                </a:solidFill>
                <a:effectLst/>
              </a:rPr>
              <a:t>Hiring</a:t>
            </a:r>
            <a:r>
              <a:rPr lang="nl-NL" sz="4400" b="1" cap="none" spc="0" dirty="0">
                <a:ln w="12700" cmpd="sng">
                  <a:solidFill>
                    <a:srgbClr val="FFC000"/>
                  </a:solidFill>
                  <a:prstDash val="solid"/>
                </a:ln>
                <a:solidFill>
                  <a:srgbClr val="F18B0F"/>
                </a:solidFill>
                <a:effectLst/>
              </a:rPr>
              <a:t>!</a:t>
            </a:r>
          </a:p>
        </p:txBody>
      </p:sp>
      <p:pic>
        <p:nvPicPr>
          <p:cNvPr id="10" name="Picture 9" descr="Timeline&#10;&#10;Description automatically generated">
            <a:extLst>
              <a:ext uri="{FF2B5EF4-FFF2-40B4-BE49-F238E27FC236}">
                <a16:creationId xmlns:a16="http://schemas.microsoft.com/office/drawing/2014/main" id="{CADE314F-791D-4DD1-A598-F745215ECED7}"/>
              </a:ext>
            </a:extLst>
          </p:cNvPr>
          <p:cNvPicPr>
            <a:picLocks noChangeAspect="1"/>
          </p:cNvPicPr>
          <p:nvPr/>
        </p:nvPicPr>
        <p:blipFill>
          <a:blip r:embed="rId4"/>
          <a:stretch>
            <a:fillRect/>
          </a:stretch>
        </p:blipFill>
        <p:spPr>
          <a:xfrm>
            <a:off x="677189" y="0"/>
            <a:ext cx="10272408" cy="7251731"/>
          </a:xfrm>
          <a:prstGeom prst="rect">
            <a:avLst/>
          </a:prstGeom>
        </p:spPr>
      </p:pic>
      <p:sp>
        <p:nvSpPr>
          <p:cNvPr id="11" name="Rectangle 10">
            <a:extLst>
              <a:ext uri="{FF2B5EF4-FFF2-40B4-BE49-F238E27FC236}">
                <a16:creationId xmlns:a16="http://schemas.microsoft.com/office/drawing/2014/main" id="{C4073D92-FAFA-422C-9BEE-1B7214ACEF97}"/>
              </a:ext>
            </a:extLst>
          </p:cNvPr>
          <p:cNvSpPr/>
          <p:nvPr/>
        </p:nvSpPr>
        <p:spPr>
          <a:xfrm>
            <a:off x="4580793" y="0"/>
            <a:ext cx="3470750" cy="923330"/>
          </a:xfrm>
          <a:prstGeom prst="rect">
            <a:avLst/>
          </a:prstGeom>
          <a:noFill/>
        </p:spPr>
        <p:txBody>
          <a:bodyPr wrap="square" lIns="91440" tIns="45720" rIns="91440" bIns="45720">
            <a:spAutoFit/>
          </a:bodyPr>
          <a:lstStyle/>
          <a:p>
            <a:pPr algn="ctr"/>
            <a:r>
              <a:rPr lang="en-US" sz="5400" b="0" cap="none" spc="0" dirty="0">
                <a:ln w="0"/>
                <a:solidFill>
                  <a:schemeClr val="accent3">
                    <a:lumMod val="25000"/>
                    <a:lumOff val="75000"/>
                  </a:schemeClr>
                </a:solidFill>
                <a:effectLst>
                  <a:outerShdw blurRad="38100" dist="19050" dir="2700000" algn="tl" rotWithShape="0">
                    <a:schemeClr val="dk1">
                      <a:alpha val="40000"/>
                    </a:schemeClr>
                  </a:outerShdw>
                </a:effectLst>
              </a:rPr>
              <a:t>Hiring!</a:t>
            </a:r>
          </a:p>
        </p:txBody>
      </p:sp>
    </p:spTree>
    <p:extLst>
      <p:ext uri="{BB962C8B-B14F-4D97-AF65-F5344CB8AC3E}">
        <p14:creationId xmlns:p14="http://schemas.microsoft.com/office/powerpoint/2010/main" val="23231180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a:t>Building Digital </a:t>
            </a:r>
            <a:r>
              <a:rPr lang="nl-NL" dirty="0" err="1"/>
              <a:t>Estate</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4493538"/>
          </a:xfrm>
        </p:spPr>
        <p:txBody>
          <a:bodyPr/>
          <a:lstStyle/>
          <a:p>
            <a:r>
              <a:rPr lang="en-US" dirty="0"/>
              <a:t>Digital estate is an abstract reference to a collection of tangible owned assets</a:t>
            </a:r>
          </a:p>
          <a:p>
            <a:r>
              <a:rPr lang="en-GB" dirty="0"/>
              <a:t>How to measure </a:t>
            </a:r>
            <a:r>
              <a:rPr lang="en-GB" dirty="0" err="1"/>
              <a:t>digitale</a:t>
            </a:r>
            <a:r>
              <a:rPr lang="en-GB" dirty="0"/>
              <a:t> estate?</a:t>
            </a:r>
          </a:p>
          <a:p>
            <a:pPr lvl="1"/>
            <a:r>
              <a:rPr lang="en-GB" dirty="0"/>
              <a:t>Infrastructure migrations</a:t>
            </a:r>
          </a:p>
          <a:p>
            <a:pPr lvl="1"/>
            <a:r>
              <a:rPr lang="en-GB" dirty="0"/>
              <a:t>Application innovation</a:t>
            </a:r>
          </a:p>
          <a:p>
            <a:pPr lvl="1"/>
            <a:r>
              <a:rPr lang="en-GB" dirty="0"/>
              <a:t>Data-Driven innovation</a:t>
            </a:r>
          </a:p>
          <a:p>
            <a:pPr lvl="1"/>
            <a:r>
              <a:rPr lang="en-GB" dirty="0"/>
              <a:t>Operational reliability</a:t>
            </a:r>
          </a:p>
          <a:p>
            <a:pPr lvl="1"/>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40</a:t>
            </a:fld>
            <a:endParaRPr lang="en-GB"/>
          </a:p>
        </p:txBody>
      </p:sp>
    </p:spTree>
    <p:extLst>
      <p:ext uri="{BB962C8B-B14F-4D97-AF65-F5344CB8AC3E}">
        <p14:creationId xmlns:p14="http://schemas.microsoft.com/office/powerpoint/2010/main" val="3443810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a:t>Digital </a:t>
            </a:r>
            <a:r>
              <a:rPr lang="nl-NL" dirty="0" err="1"/>
              <a:t>Estate</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4493538"/>
          </a:xfrm>
        </p:spPr>
        <p:txBody>
          <a:bodyPr/>
          <a:lstStyle/>
          <a:p>
            <a:r>
              <a:rPr lang="en-US" dirty="0"/>
              <a:t>Steps to determine digital estate:</a:t>
            </a:r>
          </a:p>
          <a:p>
            <a:pPr marL="0" indent="0">
              <a:buNone/>
            </a:pPr>
            <a:endParaRPr lang="en-US" dirty="0"/>
          </a:p>
          <a:p>
            <a:pPr lvl="1">
              <a:buFont typeface="+mj-lt"/>
              <a:buAutoNum type="arabicPeriod"/>
            </a:pPr>
            <a:r>
              <a:rPr lang="en-US" dirty="0">
                <a:hlinkClick r:id="rId3"/>
              </a:rPr>
              <a:t>Determine analysis approach</a:t>
            </a:r>
            <a:r>
              <a:rPr lang="en-US" dirty="0"/>
              <a:t>.</a:t>
            </a:r>
          </a:p>
          <a:p>
            <a:pPr lvl="1">
              <a:buFont typeface="+mj-lt"/>
              <a:buAutoNum type="arabicPeriod"/>
            </a:pPr>
            <a:r>
              <a:rPr lang="en-US" dirty="0">
                <a:hlinkClick r:id="rId4"/>
              </a:rPr>
              <a:t>Collect current state inventory</a:t>
            </a:r>
            <a:r>
              <a:rPr lang="en-US" dirty="0"/>
              <a:t>.</a:t>
            </a:r>
          </a:p>
          <a:p>
            <a:pPr lvl="1">
              <a:buFont typeface="+mj-lt"/>
              <a:buAutoNum type="arabicPeriod"/>
            </a:pPr>
            <a:r>
              <a:rPr lang="en-US" dirty="0">
                <a:hlinkClick r:id="rId5"/>
              </a:rPr>
              <a:t>Rationalize the assets in the digital estate</a:t>
            </a:r>
            <a:r>
              <a:rPr lang="en-US" dirty="0"/>
              <a:t>.</a:t>
            </a:r>
          </a:p>
          <a:p>
            <a:pPr lvl="1">
              <a:buFont typeface="+mj-lt"/>
              <a:buAutoNum type="arabicPeriod"/>
            </a:pPr>
            <a:r>
              <a:rPr lang="en-US" dirty="0">
                <a:hlinkClick r:id="rId6"/>
              </a:rPr>
              <a:t>Align assets to cloud offerings to calculate pricing</a:t>
            </a:r>
            <a:r>
              <a:rPr lang="en-US" dirty="0"/>
              <a:t>.</a:t>
            </a:r>
          </a:p>
          <a:p>
            <a:pPr marL="0" indent="0">
              <a:buNone/>
            </a:pPr>
            <a:endParaRPr lang="en-GB" dirty="0"/>
          </a:p>
          <a:p>
            <a:pPr lvl="1"/>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41</a:t>
            </a:fld>
            <a:endParaRPr lang="en-GB"/>
          </a:p>
        </p:txBody>
      </p:sp>
    </p:spTree>
    <p:extLst>
      <p:ext uri="{BB962C8B-B14F-4D97-AF65-F5344CB8AC3E}">
        <p14:creationId xmlns:p14="http://schemas.microsoft.com/office/powerpoint/2010/main" val="4197328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err="1"/>
              <a:t>Estate</a:t>
            </a:r>
            <a:r>
              <a:rPr lang="nl-NL" dirty="0"/>
              <a:t> </a:t>
            </a:r>
            <a:r>
              <a:rPr lang="nl-NL" dirty="0" err="1"/>
              <a:t>granularity</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4493538"/>
          </a:xfrm>
        </p:spPr>
        <p:txBody>
          <a:bodyPr/>
          <a:lstStyle/>
          <a:p>
            <a:r>
              <a:rPr lang="en-US" dirty="0"/>
              <a:t>Workload driven</a:t>
            </a:r>
          </a:p>
          <a:p>
            <a:r>
              <a:rPr lang="en-US" dirty="0"/>
              <a:t>Asset-driven</a:t>
            </a:r>
            <a:endParaRPr lang="en-GB" dirty="0"/>
          </a:p>
          <a:p>
            <a:r>
              <a:rPr lang="en-GB" dirty="0"/>
              <a:t>Incremental approach</a:t>
            </a:r>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42</a:t>
            </a:fld>
            <a:endParaRPr lang="en-GB"/>
          </a:p>
        </p:txBody>
      </p:sp>
    </p:spTree>
    <p:extLst>
      <p:ext uri="{BB962C8B-B14F-4D97-AF65-F5344CB8AC3E}">
        <p14:creationId xmlns:p14="http://schemas.microsoft.com/office/powerpoint/2010/main" val="1627208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err="1"/>
              <a:t>Assessing</a:t>
            </a:r>
            <a:r>
              <a:rPr lang="nl-NL" dirty="0"/>
              <a:t> </a:t>
            </a:r>
            <a:r>
              <a:rPr lang="nl-NL" dirty="0" err="1"/>
              <a:t>your</a:t>
            </a:r>
            <a:r>
              <a:rPr lang="nl-NL" dirty="0"/>
              <a:t> digital </a:t>
            </a:r>
            <a:r>
              <a:rPr lang="nl-NL" dirty="0" err="1"/>
              <a:t>estate</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4493538"/>
          </a:xfrm>
        </p:spPr>
        <p:txBody>
          <a:bodyPr/>
          <a:lstStyle/>
          <a:p>
            <a:r>
              <a:rPr lang="en-GB" dirty="0"/>
              <a:t>Digital estate</a:t>
            </a:r>
          </a:p>
          <a:p>
            <a:r>
              <a:rPr lang="en-GB" dirty="0"/>
              <a:t>Workload driven</a:t>
            </a:r>
          </a:p>
          <a:p>
            <a:pPr lvl="1"/>
            <a:r>
              <a:rPr lang="en-GB" dirty="0"/>
              <a:t>The 5’rs of </a:t>
            </a:r>
            <a:r>
              <a:rPr lang="en-GB" dirty="0" err="1"/>
              <a:t>rationlization</a:t>
            </a:r>
            <a:endParaRPr lang="en-GB" dirty="0"/>
          </a:p>
          <a:p>
            <a:pPr lvl="2"/>
            <a:r>
              <a:rPr lang="en-GB" dirty="0"/>
              <a:t>Re-host</a:t>
            </a:r>
          </a:p>
          <a:p>
            <a:pPr lvl="2"/>
            <a:r>
              <a:rPr lang="en-GB" dirty="0"/>
              <a:t>Re-Platform</a:t>
            </a:r>
          </a:p>
          <a:p>
            <a:pPr lvl="2"/>
            <a:r>
              <a:rPr lang="en-GB" dirty="0"/>
              <a:t>Re-factor / Re-architect</a:t>
            </a:r>
          </a:p>
          <a:p>
            <a:pPr lvl="2"/>
            <a:r>
              <a:rPr lang="en-GB" dirty="0"/>
              <a:t>Re-Purchase</a:t>
            </a:r>
          </a:p>
          <a:p>
            <a:pPr lvl="2"/>
            <a:r>
              <a:rPr lang="en-GB" dirty="0"/>
              <a:t>Retire</a:t>
            </a:r>
          </a:p>
          <a:p>
            <a:pPr lvl="2"/>
            <a:r>
              <a:rPr lang="en-GB" dirty="0"/>
              <a:t>Retain</a:t>
            </a:r>
          </a:p>
          <a:p>
            <a:r>
              <a:rPr lang="en-GB" dirty="0"/>
              <a:t>Align costs</a:t>
            </a:r>
          </a:p>
          <a:p>
            <a:r>
              <a:rPr lang="en-GB" dirty="0"/>
              <a:t>Measure business outcomes</a:t>
            </a:r>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43</a:t>
            </a:fld>
            <a:endParaRPr lang="en-GB"/>
          </a:p>
        </p:txBody>
      </p:sp>
      <p:pic>
        <p:nvPicPr>
          <p:cNvPr id="3" name="Picture 2">
            <a:extLst>
              <a:ext uri="{FF2B5EF4-FFF2-40B4-BE49-F238E27FC236}">
                <a16:creationId xmlns:a16="http://schemas.microsoft.com/office/drawing/2014/main" id="{341C524A-37E9-4102-8EE1-E38028C6886D}"/>
              </a:ext>
            </a:extLst>
          </p:cNvPr>
          <p:cNvPicPr>
            <a:picLocks noChangeAspect="1"/>
          </p:cNvPicPr>
          <p:nvPr/>
        </p:nvPicPr>
        <p:blipFill>
          <a:blip r:embed="rId3"/>
          <a:stretch>
            <a:fillRect/>
          </a:stretch>
        </p:blipFill>
        <p:spPr>
          <a:xfrm>
            <a:off x="400832" y="1584218"/>
            <a:ext cx="11506199" cy="5234153"/>
          </a:xfrm>
          <a:prstGeom prst="rect">
            <a:avLst/>
          </a:prstGeom>
        </p:spPr>
      </p:pic>
    </p:spTree>
    <p:extLst>
      <p:ext uri="{BB962C8B-B14F-4D97-AF65-F5344CB8AC3E}">
        <p14:creationId xmlns:p14="http://schemas.microsoft.com/office/powerpoint/2010/main" val="366264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err="1"/>
              <a:t>Assessing</a:t>
            </a:r>
            <a:r>
              <a:rPr lang="nl-NL" dirty="0"/>
              <a:t> </a:t>
            </a:r>
            <a:r>
              <a:rPr lang="nl-NL" dirty="0" err="1"/>
              <a:t>your</a:t>
            </a:r>
            <a:r>
              <a:rPr lang="nl-NL" dirty="0"/>
              <a:t> digital </a:t>
            </a:r>
            <a:r>
              <a:rPr lang="nl-NL" dirty="0" err="1"/>
              <a:t>estate</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4493538"/>
          </a:xfrm>
        </p:spPr>
        <p:txBody>
          <a:bodyPr/>
          <a:lstStyle/>
          <a:p>
            <a:pPr marL="0" indent="0">
              <a:buNone/>
            </a:pPr>
            <a:r>
              <a:rPr lang="en-GB" dirty="0"/>
              <a:t>“Migration paths should be chosen to support business outcomes, not to speed up the migration”</a:t>
            </a:r>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44</a:t>
            </a:fld>
            <a:endParaRPr lang="en-GB"/>
          </a:p>
        </p:txBody>
      </p:sp>
      <p:pic>
        <p:nvPicPr>
          <p:cNvPr id="3" name="Picture 2">
            <a:extLst>
              <a:ext uri="{FF2B5EF4-FFF2-40B4-BE49-F238E27FC236}">
                <a16:creationId xmlns:a16="http://schemas.microsoft.com/office/drawing/2014/main" id="{341C524A-37E9-4102-8EE1-E38028C6886D}"/>
              </a:ext>
            </a:extLst>
          </p:cNvPr>
          <p:cNvPicPr>
            <a:picLocks noChangeAspect="1"/>
          </p:cNvPicPr>
          <p:nvPr/>
        </p:nvPicPr>
        <p:blipFill>
          <a:blip r:embed="rId3"/>
          <a:stretch>
            <a:fillRect/>
          </a:stretch>
        </p:blipFill>
        <p:spPr>
          <a:xfrm>
            <a:off x="1809361" y="3018710"/>
            <a:ext cx="8305672" cy="3778238"/>
          </a:xfrm>
          <a:prstGeom prst="rect">
            <a:avLst/>
          </a:prstGeom>
        </p:spPr>
      </p:pic>
    </p:spTree>
    <p:extLst>
      <p:ext uri="{BB962C8B-B14F-4D97-AF65-F5344CB8AC3E}">
        <p14:creationId xmlns:p14="http://schemas.microsoft.com/office/powerpoint/2010/main" val="1290158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626-65E8-4BE5-A637-698EEE610C34}"/>
              </a:ext>
            </a:extLst>
          </p:cNvPr>
          <p:cNvSpPr>
            <a:spLocks noGrp="1"/>
          </p:cNvSpPr>
          <p:nvPr>
            <p:ph type="title"/>
          </p:nvPr>
        </p:nvSpPr>
        <p:spPr/>
        <p:txBody>
          <a:bodyPr>
            <a:normAutofit fontScale="90000"/>
          </a:bodyPr>
          <a:lstStyle/>
          <a:p>
            <a:r>
              <a:rPr lang="nl-NL" dirty="0"/>
              <a:t>Want more?</a:t>
            </a:r>
            <a:endParaRPr lang="en-GB" dirty="0"/>
          </a:p>
        </p:txBody>
      </p:sp>
      <p:sp>
        <p:nvSpPr>
          <p:cNvPr id="7" name="Vertical Text Placeholder 6">
            <a:extLst>
              <a:ext uri="{FF2B5EF4-FFF2-40B4-BE49-F238E27FC236}">
                <a16:creationId xmlns:a16="http://schemas.microsoft.com/office/drawing/2014/main" id="{96126BAE-1C7D-4FCD-8710-AC34FB4F36E4}"/>
              </a:ext>
            </a:extLst>
          </p:cNvPr>
          <p:cNvSpPr>
            <a:spLocks noGrp="1"/>
          </p:cNvSpPr>
          <p:nvPr>
            <p:ph type="body" orient="vert" idx="1"/>
          </p:nvPr>
        </p:nvSpPr>
        <p:spPr>
          <a:xfrm>
            <a:off x="1250490" y="2024865"/>
            <a:ext cx="10487924" cy="4493538"/>
          </a:xfrm>
        </p:spPr>
        <p:txBody>
          <a:bodyPr/>
          <a:lstStyle/>
          <a:p>
            <a:pPr marL="0" indent="0">
              <a:buNone/>
            </a:pPr>
            <a:r>
              <a:rPr lang="en-GB" dirty="0"/>
              <a:t>Checkout the “Plan” step in the Cloud Adoption framework:</a:t>
            </a:r>
          </a:p>
          <a:p>
            <a:pPr marL="0" indent="0">
              <a:buNone/>
            </a:pPr>
            <a:endParaRPr lang="en-US">
              <a:hlinkClick r:id="rId3"/>
            </a:endParaRPr>
          </a:p>
          <a:p>
            <a:pPr marL="0" indent="0">
              <a:buNone/>
            </a:pPr>
            <a:r>
              <a:rPr lang="en-US">
                <a:hlinkClick r:id="rId3"/>
              </a:rPr>
              <a:t>Define a cloud adoption plan - Cloud Adoption Framework | Microsoft Docs</a:t>
            </a:r>
            <a:endParaRPr lang="en-GB" dirty="0"/>
          </a:p>
        </p:txBody>
      </p:sp>
      <p:sp>
        <p:nvSpPr>
          <p:cNvPr id="4" name="Footer Placeholder 3">
            <a:extLst>
              <a:ext uri="{FF2B5EF4-FFF2-40B4-BE49-F238E27FC236}">
                <a16:creationId xmlns:a16="http://schemas.microsoft.com/office/drawing/2014/main" id="{32A83F07-9699-46AC-A399-A89106884F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7D6475-5BB4-4151-A851-10BBBE8AEC03}"/>
              </a:ext>
            </a:extLst>
          </p:cNvPr>
          <p:cNvSpPr>
            <a:spLocks noGrp="1"/>
          </p:cNvSpPr>
          <p:nvPr>
            <p:ph type="sldNum" sz="quarter" idx="12"/>
          </p:nvPr>
        </p:nvSpPr>
        <p:spPr/>
        <p:txBody>
          <a:bodyPr/>
          <a:lstStyle/>
          <a:p>
            <a:fld id="{6061AF7E-2CEC-4AD2-BC02-11ED20B517DD}" type="slidenum">
              <a:rPr lang="en-GB" smtClean="0"/>
              <a:t>45</a:t>
            </a:fld>
            <a:endParaRPr lang="en-GB"/>
          </a:p>
        </p:txBody>
      </p:sp>
    </p:spTree>
    <p:extLst>
      <p:ext uri="{BB962C8B-B14F-4D97-AF65-F5344CB8AC3E}">
        <p14:creationId xmlns:p14="http://schemas.microsoft.com/office/powerpoint/2010/main" val="886031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Group Challenge: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26869"/>
            <a:ext cx="9519587" cy="440120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Segoe UI Light"/>
                <a:ea typeface="+mn-ea"/>
                <a:cs typeface="+mn-cs"/>
              </a:rPr>
              <a:t>ToDo</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Segoe UI Semilight"/>
              </a:rPr>
              <a:t>Analyze your customer needs. </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Segoe UI Semilight"/>
              </a:rPr>
              <a:t>Identify the drivers for cloud.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Segoe UI Semilight"/>
              </a:rPr>
              <a:t>Understand the customer environment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Segoe UI Light"/>
                <a:ea typeface="+mn-ea"/>
                <a:cs typeface="+mn-cs"/>
              </a:rPr>
              <a:t>Timeframe</a:t>
            </a:r>
            <a:endParaRPr kumimoji="0" lang="en-US" sz="3600" b="0" i="0" u="none" strike="noStrike" kern="1200" cap="none" spc="0" normalizeH="0" baseline="0" noProof="0" dirty="0">
              <a:ln>
                <a:noFill/>
              </a:ln>
              <a:solidFill>
                <a:srgbClr val="FFFFFF"/>
              </a:solidFill>
              <a:effectLst/>
              <a:uLnTx/>
              <a:uFillTx/>
              <a:latin typeface="Segoe UI Semilight"/>
              <a:ea typeface="+mn-lt"/>
              <a:cs typeface="Segoe UI Semilight"/>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lt"/>
                <a:cs typeface="Segoe UI Semilight"/>
              </a:rPr>
              <a:t>10 minutes – Review customer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lt"/>
                <a:cs typeface="Segoe UI Semilight"/>
              </a:rPr>
              <a:t>10 minutes – Design a proof of concept solution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lt"/>
                <a:cs typeface="Segoe UI Semilight"/>
              </a:rPr>
              <a:t>10 minutes – Present the solution</a:t>
            </a:r>
            <a:endParaRPr kumimoji="0" lang="en-US" sz="2800" b="0" i="0" u="none" strike="noStrike" kern="1200" cap="none" spc="0" normalizeH="0" baseline="0" noProof="0">
              <a:ln>
                <a:noFill/>
              </a:ln>
              <a:solidFill>
                <a:srgbClr val="FFFFFF"/>
              </a:solidFill>
              <a:effectLst/>
              <a:uLnTx/>
              <a:uFillTx/>
              <a:latin typeface="Segoe UI Semilight"/>
              <a:ea typeface="+mn-ea"/>
              <a:cs typeface="Segoe UI Semilight"/>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F841BF4-7CF8-4304-A0EC-D2B8AB181A2D}"/>
              </a:ext>
            </a:extLst>
          </p:cNvPr>
          <p:cNvSpPr>
            <a:spLocks noGrp="1"/>
          </p:cNvSpPr>
          <p:nvPr>
            <p:ph type="body" sz="quarter" idx="10"/>
          </p:nvPr>
        </p:nvSpPr>
        <p:spPr>
          <a:xfrm>
            <a:off x="269239" y="1189177"/>
            <a:ext cx="11653523" cy="4649606"/>
          </a:xfrm>
        </p:spPr>
        <p:txBody>
          <a:bodyPr/>
          <a:lstStyle/>
          <a:p>
            <a:r>
              <a:rPr lang="en-US">
                <a:solidFill>
                  <a:schemeClr val="tx1"/>
                </a:solidFill>
                <a:hlinkClick r:id="rId2">
                  <a:extLst>
                    <a:ext uri="{A12FA001-AC4F-418D-AE19-62706E023703}">
                      <ahyp:hlinkClr xmlns:ahyp="http://schemas.microsoft.com/office/drawing/2018/hyperlinkcolor" val="tx"/>
                    </a:ext>
                  </a:extLst>
                </a:hlinkClick>
              </a:rPr>
              <a:t>Customer Needs</a:t>
            </a:r>
            <a:r>
              <a:rPr lang="en-US">
                <a:solidFill>
                  <a:schemeClr val="tx1"/>
                </a:solidFill>
              </a:rPr>
              <a:t> (only Step 1)</a:t>
            </a:r>
          </a:p>
          <a:p>
            <a:r>
              <a:rPr lang="en-US">
                <a:solidFill>
                  <a:schemeClr val="tx1"/>
                </a:solidFill>
                <a:hlinkClick r:id="rId3">
                  <a:extLst>
                    <a:ext uri="{A12FA001-AC4F-418D-AE19-62706E023703}">
                      <ahyp:hlinkClr xmlns:ahyp="http://schemas.microsoft.com/office/drawing/2018/hyperlinkcolor" val="tx"/>
                    </a:ext>
                  </a:extLst>
                </a:hlinkClick>
              </a:rPr>
              <a:t>Customer </a:t>
            </a:r>
            <a:r>
              <a:rPr lang="en-US" err="1">
                <a:solidFill>
                  <a:schemeClr val="tx1"/>
                </a:solidFill>
                <a:hlinkClick r:id="rId3">
                  <a:extLst>
                    <a:ext uri="{A12FA001-AC4F-418D-AE19-62706E023703}">
                      <ahyp:hlinkClr xmlns:ahyp="http://schemas.microsoft.com/office/drawing/2018/hyperlinkcolor" val="tx"/>
                    </a:ext>
                  </a:extLst>
                </a:hlinkClick>
              </a:rPr>
              <a:t>PoC</a:t>
            </a:r>
            <a:r>
              <a:rPr lang="en-US">
                <a:solidFill>
                  <a:schemeClr val="tx1"/>
                </a:solidFill>
                <a:hlinkClick r:id="rId3">
                  <a:extLst>
                    <a:ext uri="{A12FA001-AC4F-418D-AE19-62706E023703}">
                      <ahyp:hlinkClr xmlns:ahyp="http://schemas.microsoft.com/office/drawing/2018/hyperlinkcolor" val="tx"/>
                    </a:ext>
                  </a:extLst>
                </a:hlinkClick>
              </a:rPr>
              <a:t> App Environment for Migration</a:t>
            </a:r>
            <a:r>
              <a:rPr lang="de-DE">
                <a:hlinkClick r:id="rId2"/>
              </a:rPr>
              <a:t>https://github.com/microsoft/MCW-Line-of-business-application-migration/blob/master/Whiteboard%20design%20session/WDS%20student%20guide%20-%20Line-of-business%20application%20migration.md#step-1-review-the-customer-case-study</a:t>
            </a:r>
            <a:endParaRPr lang="en-US">
              <a:solidFill>
                <a:schemeClr val="tx1"/>
              </a:solidFill>
            </a:endParaRPr>
          </a:p>
        </p:txBody>
      </p:sp>
      <p:sp>
        <p:nvSpPr>
          <p:cNvPr id="3" name="Titel 2">
            <a:extLst>
              <a:ext uri="{FF2B5EF4-FFF2-40B4-BE49-F238E27FC236}">
                <a16:creationId xmlns:a16="http://schemas.microsoft.com/office/drawing/2014/main" id="{4F4279AB-C4C5-4ECF-B8D8-7D7102449430}"/>
              </a:ext>
            </a:extLst>
          </p:cNvPr>
          <p:cNvSpPr>
            <a:spLocks noGrp="1"/>
          </p:cNvSpPr>
          <p:nvPr>
            <p:ph type="title"/>
          </p:nvPr>
        </p:nvSpPr>
        <p:spPr/>
        <p:txBody>
          <a:bodyPr/>
          <a:lstStyle/>
          <a:p>
            <a:r>
              <a:rPr lang="en-US"/>
              <a:t>Sources:</a:t>
            </a:r>
          </a:p>
        </p:txBody>
      </p:sp>
    </p:spTree>
    <p:extLst>
      <p:ext uri="{BB962C8B-B14F-4D97-AF65-F5344CB8AC3E}">
        <p14:creationId xmlns:p14="http://schemas.microsoft.com/office/powerpoint/2010/main" val="30705240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4B8DB0D-8672-4C78-8C15-EE7E0675C9C6}"/>
              </a:ext>
            </a:extLst>
          </p:cNvPr>
          <p:cNvSpPr>
            <a:spLocks noGrp="1"/>
          </p:cNvSpPr>
          <p:nvPr>
            <p:ph type="title"/>
          </p:nvPr>
        </p:nvSpPr>
        <p:spPr>
          <a:xfrm>
            <a:off x="407391" y="3029995"/>
            <a:ext cx="11177135" cy="1793104"/>
          </a:xfrm>
        </p:spPr>
        <p:txBody>
          <a:bodyPr/>
          <a:lstStyle/>
          <a:p>
            <a:r>
              <a:rPr lang="en-US" sz="4700" dirty="0">
                <a:cs typeface="Segoe UI Semibold"/>
              </a:rPr>
              <a:t>10 minutes – </a:t>
            </a:r>
            <a:br>
              <a:rPr lang="en-US" sz="4700" dirty="0">
                <a:cs typeface="Segoe UI Semibold"/>
              </a:rPr>
            </a:br>
            <a:r>
              <a:rPr lang="en-US" sz="4700" dirty="0">
                <a:cs typeface="Segoe UI Semibold"/>
              </a:rPr>
              <a:t>Step I: Review customer Case Study</a:t>
            </a:r>
          </a:p>
        </p:txBody>
      </p:sp>
    </p:spTree>
    <p:extLst>
      <p:ext uri="{BB962C8B-B14F-4D97-AF65-F5344CB8AC3E}">
        <p14:creationId xmlns:p14="http://schemas.microsoft.com/office/powerpoint/2010/main" val="274865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968342"/>
          </a:xfrm>
        </p:spPr>
        <p:txBody>
          <a:bodyPr vert="horz" wrap="square" lIns="146304" tIns="91440" rIns="146304" bIns="91440" rtlCol="0" anchor="t">
            <a:normAutofit/>
          </a:bodyPr>
          <a:lstStyle/>
          <a:p>
            <a:pPr marL="335915" indent="-335915"/>
            <a:r>
              <a:rPr lang="en-US" sz="3900"/>
              <a:t>Smart Hotel Corp is a major hospitality e-commerce company owning series of hotel chains across the world.</a:t>
            </a:r>
            <a:endParaRPr lang="en-US" altLang="zh-TW" sz="3900">
              <a:cs typeface="Segoe UI Light"/>
            </a:endParaRPr>
          </a:p>
          <a:p>
            <a:pPr marL="335915" indent="-335915"/>
            <a:r>
              <a:rPr lang="en-US" sz="3900">
                <a:cs typeface="Segoe UI Light"/>
              </a:rPr>
              <a:t>Smart Hotel Corp wants to consolidate their websites, IT environment and streamline their operation by moving to the cloud.</a:t>
            </a:r>
            <a:endParaRPr lang="en-US" sz="3900"/>
          </a:p>
          <a:p>
            <a:pPr marL="335915" indent="-335915"/>
            <a:r>
              <a:rPr lang="en-US" sz="3900"/>
              <a:t>Founded in 1972 and based in Columbus, Ohio</a:t>
            </a:r>
            <a:endParaRPr lang="en-US" sz="3900">
              <a:cs typeface="Segoe UI Light"/>
            </a:endParaRPr>
          </a:p>
          <a:p>
            <a:pPr marL="335915" indent="-335915"/>
            <a:r>
              <a:rPr lang="en-US" sz="3900"/>
              <a:t>Turnover in 2018 exceeded 350 million USD</a:t>
            </a:r>
            <a:endParaRPr lang="en-US" sz="3900">
              <a:cs typeface="Segoe UI Light"/>
            </a:endParaRP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a:bodyPr>
          <a:lstStyle/>
          <a:p>
            <a:r>
              <a:rPr lang="en-US" sz="4900">
                <a:solidFill>
                  <a:schemeClr val="tx1"/>
                </a:solidFill>
                <a:cs typeface="Segoe UI"/>
              </a:rPr>
              <a:t>Customer background</a:t>
            </a: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6E00368C-A125-4D36-B6AF-2A54FC60FE3A}"/>
              </a:ext>
            </a:extLst>
          </p:cNvPr>
          <p:cNvSpPr>
            <a:spLocks noGrp="1"/>
          </p:cNvSpPr>
          <p:nvPr>
            <p:ph type="ftr" sz="quarter" idx="3"/>
          </p:nvPr>
        </p:nvSpPr>
        <p:spPr/>
        <p:txBody>
          <a:bodyPr/>
          <a:lstStyle/>
          <a:p>
            <a:endParaRPr lang="nl-NL" dirty="0"/>
          </a:p>
        </p:txBody>
      </p:sp>
      <p:pic>
        <p:nvPicPr>
          <p:cNvPr id="6" name="Afbeelding 5">
            <a:extLst>
              <a:ext uri="{FF2B5EF4-FFF2-40B4-BE49-F238E27FC236}">
                <a16:creationId xmlns:a16="http://schemas.microsoft.com/office/drawing/2014/main" id="{E6E6ACA5-618B-47E8-8B68-96D4D017A57D}"/>
              </a:ext>
            </a:extLst>
          </p:cNvPr>
          <p:cNvPicPr>
            <a:picLocks noChangeAspect="1"/>
          </p:cNvPicPr>
          <p:nvPr/>
        </p:nvPicPr>
        <p:blipFill>
          <a:blip r:embed="rId3"/>
          <a:stretch>
            <a:fillRect/>
          </a:stretch>
        </p:blipFill>
        <p:spPr>
          <a:xfrm>
            <a:off x="780459" y="0"/>
            <a:ext cx="10631081" cy="6837850"/>
          </a:xfrm>
          <a:prstGeom prst="rect">
            <a:avLst/>
          </a:prstGeom>
        </p:spPr>
      </p:pic>
      <p:sp>
        <p:nvSpPr>
          <p:cNvPr id="2" name="Rechthoek 1">
            <a:extLst>
              <a:ext uri="{FF2B5EF4-FFF2-40B4-BE49-F238E27FC236}">
                <a16:creationId xmlns:a16="http://schemas.microsoft.com/office/drawing/2014/main" id="{4AA7EE46-ED22-4064-B574-364C595B7D4E}"/>
              </a:ext>
            </a:extLst>
          </p:cNvPr>
          <p:cNvSpPr/>
          <p:nvPr/>
        </p:nvSpPr>
        <p:spPr>
          <a:xfrm>
            <a:off x="6267374" y="192784"/>
            <a:ext cx="2039917" cy="769441"/>
          </a:xfrm>
          <a:prstGeom prst="rect">
            <a:avLst/>
          </a:prstGeom>
          <a:noFill/>
        </p:spPr>
        <p:txBody>
          <a:bodyPr wrap="none" lIns="91440" tIns="45720" rIns="91440" bIns="45720">
            <a:spAutoFit/>
            <a:scene3d>
              <a:camera prst="perspectiveLeft"/>
              <a:lightRig rig="threePt" dir="t"/>
            </a:scene3d>
          </a:bodyPr>
          <a:lstStyle/>
          <a:p>
            <a:pPr algn="ctr"/>
            <a:r>
              <a:rPr lang="nl-NL" sz="4400" b="1" cap="none" spc="0" dirty="0" err="1">
                <a:ln w="12700" cmpd="sng">
                  <a:solidFill>
                    <a:srgbClr val="FFC000"/>
                  </a:solidFill>
                  <a:prstDash val="solid"/>
                </a:ln>
                <a:solidFill>
                  <a:srgbClr val="F18B0F"/>
                </a:solidFill>
                <a:effectLst/>
              </a:rPr>
              <a:t>Hiring</a:t>
            </a:r>
            <a:r>
              <a:rPr lang="nl-NL" sz="4400" b="1" cap="none" spc="0" dirty="0">
                <a:ln w="12700" cmpd="sng">
                  <a:solidFill>
                    <a:srgbClr val="FFC000"/>
                  </a:solidFill>
                  <a:prstDash val="solid"/>
                </a:ln>
                <a:solidFill>
                  <a:srgbClr val="F18B0F"/>
                </a:solidFill>
                <a:effectLst/>
              </a:rPr>
              <a:t>!</a:t>
            </a:r>
          </a:p>
        </p:txBody>
      </p:sp>
      <p:pic>
        <p:nvPicPr>
          <p:cNvPr id="5" name="Picture 4" descr="Timeline&#10;&#10;Description automatically generated">
            <a:extLst>
              <a:ext uri="{FF2B5EF4-FFF2-40B4-BE49-F238E27FC236}">
                <a16:creationId xmlns:a16="http://schemas.microsoft.com/office/drawing/2014/main" id="{755F6C5E-F5EB-4059-BE73-41BAC0BFFDDB}"/>
              </a:ext>
            </a:extLst>
          </p:cNvPr>
          <p:cNvPicPr>
            <a:picLocks noChangeAspect="1"/>
          </p:cNvPicPr>
          <p:nvPr/>
        </p:nvPicPr>
        <p:blipFill>
          <a:blip r:embed="rId4"/>
          <a:stretch>
            <a:fillRect/>
          </a:stretch>
        </p:blipFill>
        <p:spPr>
          <a:xfrm>
            <a:off x="674980" y="-1"/>
            <a:ext cx="10285545" cy="7269061"/>
          </a:xfrm>
          <a:prstGeom prst="rect">
            <a:avLst/>
          </a:prstGeom>
        </p:spPr>
      </p:pic>
    </p:spTree>
    <p:extLst>
      <p:ext uri="{BB962C8B-B14F-4D97-AF65-F5344CB8AC3E}">
        <p14:creationId xmlns:p14="http://schemas.microsoft.com/office/powerpoint/2010/main" val="26839124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45179"/>
          </a:xfrm>
        </p:spPr>
        <p:txBody>
          <a:bodyPr vert="horz" wrap="square" lIns="146304" tIns="91440" rIns="146304" bIns="91440" rtlCol="0" anchor="t">
            <a:normAutofit lnSpcReduction="10000"/>
          </a:bodyPr>
          <a:lstStyle/>
          <a:p>
            <a:pPr marL="335915" indent="-335915"/>
            <a:r>
              <a:rPr lang="en-US" sz="3900"/>
              <a:t>Sprawling IT estate, including a substantial legacy server footprint</a:t>
            </a:r>
            <a:endParaRPr lang="zh-TW" altLang="en-US" sz="3900"/>
          </a:p>
          <a:p>
            <a:pPr marL="572135" lvl="1" indent="-236220"/>
            <a:r>
              <a:rPr lang="en-US" sz="2350"/>
              <a:t>Windows servers including both x32 and x64 hardware running Windows Server 2003 through to 2016</a:t>
            </a:r>
            <a:endParaRPr lang="en-US" sz="2350">
              <a:cs typeface="Segoe UI Semilight"/>
            </a:endParaRPr>
          </a:p>
          <a:p>
            <a:pPr marL="572135" lvl="1" indent="-236220"/>
            <a:r>
              <a:rPr lang="en-US" sz="2350"/>
              <a:t>Linux servers running a mix of Red Hat Enterprise Linux 5.8 and 7 series (7.2 through 7.6), Suse Linux Enterprise Server 12, and Ubuntu 16.04</a:t>
            </a:r>
            <a:endParaRPr lang="en-US" sz="2350">
              <a:cs typeface="Segoe UI Semilight"/>
            </a:endParaRPr>
          </a:p>
          <a:p>
            <a:pPr marL="572135" lvl="1" indent="-236220"/>
            <a:r>
              <a:rPr lang="en-US" sz="2350"/>
              <a:t>The above servers comprise both physical machines as well as VMs hosted on VMware infrastructure managed by vCenter 6.5</a:t>
            </a:r>
            <a:endParaRPr lang="en-US" sz="2350">
              <a:cs typeface="Segoe UI Semilight"/>
            </a:endParaRPr>
          </a:p>
          <a:p>
            <a:pPr marL="572135" lvl="1" indent="-236220"/>
            <a:r>
              <a:rPr lang="en-US" sz="2350"/>
              <a:t>Multiple database engines, including Microsoft SQL Server, </a:t>
            </a:r>
            <a:r>
              <a:rPr lang="en-US" sz="2350" err="1"/>
              <a:t>PostGreSQL</a:t>
            </a:r>
            <a:r>
              <a:rPr lang="en-US" sz="2350"/>
              <a:t>, and Cassandra</a:t>
            </a:r>
            <a:endParaRPr lang="en-US" sz="2350">
              <a:cs typeface="Segoe UI Semilight"/>
            </a:endParaRPr>
          </a:p>
          <a:p>
            <a:pPr marL="335915" indent="-335915"/>
            <a:r>
              <a:rPr lang="en-US" sz="3900"/>
              <a:t>448 servers identified</a:t>
            </a:r>
            <a:endParaRPr lang="en-US" sz="3900">
              <a:cs typeface="Segoe UI Light"/>
            </a:endParaRPr>
          </a:p>
          <a:p>
            <a:pPr marL="335915" indent="-335915"/>
            <a:r>
              <a:rPr lang="en-US" sz="3900"/>
              <a:t>No clear view of entire estate</a:t>
            </a:r>
            <a:endParaRPr lang="en-US" sz="3900">
              <a:cs typeface="Segoe UI Light"/>
            </a:endParaRP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379313"/>
          </a:xfrm>
        </p:spPr>
        <p:txBody>
          <a:bodyPr>
            <a:normAutofit/>
          </a:bodyPr>
          <a:lstStyle/>
          <a:p>
            <a:r>
              <a:rPr lang="en-US"/>
              <a:t>The CTO, James Lynch, was hired 6 months ago from outside the company</a:t>
            </a:r>
          </a:p>
          <a:p>
            <a:r>
              <a:rPr lang="en-US"/>
              <a:t>Mandate to address ever-increasing IT costs</a:t>
            </a:r>
          </a:p>
          <a:p>
            <a:r>
              <a:rPr lang="en-US"/>
              <a:t>Board has approved strategy to migrate as much existing IT infrastructure as possible to Azure</a:t>
            </a:r>
          </a:p>
          <a:p>
            <a:r>
              <a:rPr lang="en-US"/>
              <a:t>Goals:</a:t>
            </a:r>
          </a:p>
          <a:p>
            <a:pPr lvl="1"/>
            <a:r>
              <a:rPr lang="en-US"/>
              <a:t>Eliminate IT infrastructure overheads</a:t>
            </a:r>
          </a:p>
          <a:p>
            <a:pPr lvl="1"/>
            <a:r>
              <a:rPr lang="en-US"/>
              <a:t>Clean house</a:t>
            </a:r>
          </a:p>
          <a:p>
            <a:pPr lvl="1"/>
            <a:r>
              <a:rPr lang="en-US"/>
              <a:t>Create a modern, fit-for-purpose IT environment</a:t>
            </a:r>
          </a:p>
          <a:p>
            <a:pPr lvl="1"/>
            <a:r>
              <a:rPr lang="en-US"/>
              <a:t>Save costs </a:t>
            </a: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2797309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63A895-86D5-44A2-95D5-28D0CE8F40FF}"/>
              </a:ext>
            </a:extLst>
          </p:cNvPr>
          <p:cNvSpPr>
            <a:spLocks noGrp="1"/>
          </p:cNvSpPr>
          <p:nvPr>
            <p:ph type="body" sz="quarter" idx="10"/>
          </p:nvPr>
        </p:nvSpPr>
        <p:spPr>
          <a:xfrm>
            <a:off x="269239" y="1189177"/>
            <a:ext cx="11653523" cy="3631763"/>
          </a:xfrm>
        </p:spPr>
        <p:txBody>
          <a:bodyPr/>
          <a:lstStyle/>
          <a:p>
            <a:r>
              <a:rPr lang="en-US" sz="2800"/>
              <a:t>Identify which servers (physical and virtual) can be migrated to Azure, and what modifications (if any) are required.</a:t>
            </a:r>
          </a:p>
          <a:p>
            <a:endParaRPr lang="en-US" sz="2800"/>
          </a:p>
          <a:p>
            <a:r>
              <a:rPr lang="en-US" sz="2800"/>
              <a:t>Create a road map of prioritized migrations, accounting for ease of migration and dependencies.</a:t>
            </a:r>
          </a:p>
          <a:p>
            <a:endParaRPr lang="en-US" sz="2800"/>
          </a:p>
          <a:p>
            <a:r>
              <a:rPr lang="en-US" sz="2800"/>
              <a:t>Where suitable, migrate existing servers and databases to Azure as efficiently as possible.</a:t>
            </a:r>
          </a:p>
        </p:txBody>
      </p:sp>
      <p:sp>
        <p:nvSpPr>
          <p:cNvPr id="2" name="Title 1"/>
          <p:cNvSpPr>
            <a:spLocks noGrp="1"/>
          </p:cNvSpPr>
          <p:nvPr>
            <p:ph type="title"/>
          </p:nvPr>
        </p:nvSpPr>
        <p:spPr/>
        <p:txBody>
          <a:bodyPr/>
          <a:lstStyle/>
          <a:p>
            <a:r>
              <a:rPr lang="en-US"/>
              <a:t>Customer needs</a:t>
            </a:r>
          </a:p>
        </p:txBody>
      </p:sp>
    </p:spTree>
    <p:extLst>
      <p:ext uri="{BB962C8B-B14F-4D97-AF65-F5344CB8AC3E}">
        <p14:creationId xmlns:p14="http://schemas.microsoft.com/office/powerpoint/2010/main" val="854510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63A895-86D5-44A2-95D5-28D0CE8F40FF}"/>
              </a:ext>
            </a:extLst>
          </p:cNvPr>
          <p:cNvSpPr>
            <a:spLocks noGrp="1"/>
          </p:cNvSpPr>
          <p:nvPr>
            <p:ph type="body" sz="quarter" idx="10"/>
          </p:nvPr>
        </p:nvSpPr>
        <p:spPr>
          <a:xfrm>
            <a:off x="269239" y="1189177"/>
            <a:ext cx="11653523" cy="4105739"/>
          </a:xfrm>
        </p:spPr>
        <p:txBody>
          <a:bodyPr/>
          <a:lstStyle/>
          <a:p>
            <a:r>
              <a:rPr lang="en-US" sz="2800"/>
              <a:t>Where existing servers cannot be migrated, identify alternative migration strategies (refactor, re-architect, etc.) and their pros/cons.</a:t>
            </a:r>
          </a:p>
          <a:p>
            <a:endParaRPr lang="en-US" sz="2800"/>
          </a:p>
          <a:p>
            <a:r>
              <a:rPr lang="en-US" sz="2800"/>
              <a:t>Prior to migration, accurately forecast the costs associated with each migrated workload, including any third-party licensing costs.</a:t>
            </a:r>
          </a:p>
          <a:p>
            <a:endParaRPr lang="en-US" sz="2800"/>
          </a:p>
          <a:p>
            <a:r>
              <a:rPr lang="en-US" sz="2800"/>
              <a:t>Post-migration, be able to track costs, control usage, cross-charge business owners, and identify cost-saving opportunities.</a:t>
            </a:r>
          </a:p>
          <a:p>
            <a:endParaRPr lang="en-IE" sz="2800"/>
          </a:p>
        </p:txBody>
      </p:sp>
      <p:sp>
        <p:nvSpPr>
          <p:cNvPr id="2" name="Title 1"/>
          <p:cNvSpPr>
            <a:spLocks noGrp="1"/>
          </p:cNvSpPr>
          <p:nvPr>
            <p:ph type="title"/>
          </p:nvPr>
        </p:nvSpPr>
        <p:spPr/>
        <p:txBody>
          <a:bodyPr/>
          <a:lstStyle/>
          <a:p>
            <a:r>
              <a:rPr lang="en-US"/>
              <a:t>Customer needs</a:t>
            </a:r>
          </a:p>
        </p:txBody>
      </p:sp>
    </p:spTree>
    <p:extLst>
      <p:ext uri="{BB962C8B-B14F-4D97-AF65-F5344CB8AC3E}">
        <p14:creationId xmlns:p14="http://schemas.microsoft.com/office/powerpoint/2010/main" val="235012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425827"/>
          </a:xfrm>
        </p:spPr>
        <p:txBody>
          <a:bodyPr vert="horz" wrap="square" lIns="146304" tIns="91440" rIns="146304" bIns="91440" rtlCol="0" anchor="t">
            <a:spAutoFit/>
          </a:bodyPr>
          <a:lstStyle/>
          <a:p>
            <a:pPr marL="335915" indent="-335915"/>
            <a:r>
              <a:rPr lang="en-US" sz="2800"/>
              <a:t>Owners of each business application will require evidence that migration will be successful before granting approval.</a:t>
            </a:r>
            <a:endParaRPr lang="zh-TW" altLang="en-US"/>
          </a:p>
          <a:p>
            <a:pPr marL="335915" indent="-335915"/>
            <a:endParaRPr lang="en-US" sz="2800">
              <a:cs typeface="Segoe UI Light"/>
            </a:endParaRPr>
          </a:p>
          <a:p>
            <a:pPr marL="335915" indent="-335915"/>
            <a:r>
              <a:rPr lang="en-US" sz="2800"/>
              <a:t>Smart Hotel have negotiated an Enterprise Agreement (EA) with Microsoft for their Azure consumption. Any cost estimates need to reflect their EA discount.</a:t>
            </a:r>
            <a:endParaRPr lang="en-US" sz="2800">
              <a:cs typeface="Segoe UI Light"/>
            </a:endParaRPr>
          </a:p>
          <a:p>
            <a:pPr marL="335915" indent="-335915"/>
            <a:endParaRPr lang="en-US" sz="2800">
              <a:cs typeface="Segoe UI Light"/>
            </a:endParaRPr>
          </a:p>
          <a:p>
            <a:pPr marL="335915" indent="-335915"/>
            <a:r>
              <a:rPr lang="en-US" sz="2800"/>
              <a:t>Many applications comprise multiple components or tiers. How can you ensure that these migrations are appropriately orchestrated?</a:t>
            </a:r>
            <a:endParaRPr lang="en-US" sz="2800">
              <a:cs typeface="Segoe UI Light"/>
            </a:endParaRPr>
          </a:p>
          <a:p>
            <a:pPr marL="0" indent="0">
              <a:buNone/>
            </a:pPr>
            <a:endParaRPr lang="en-US" sz="2400"/>
          </a:p>
        </p:txBody>
      </p:sp>
      <p:sp>
        <p:nvSpPr>
          <p:cNvPr id="2" name="Title 1"/>
          <p:cNvSpPr>
            <a:spLocks noGrp="1"/>
          </p:cNvSpPr>
          <p:nvPr>
            <p:ph type="title"/>
          </p:nvPr>
        </p:nvSpPr>
        <p:spPr/>
        <p:txBody>
          <a:bodyPr/>
          <a:lstStyle/>
          <a:p>
            <a:r>
              <a:rPr lang="en-US"/>
              <a:t>Customer objections</a:t>
            </a: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459409"/>
          </a:xfrm>
        </p:spPr>
        <p:txBody>
          <a:bodyPr/>
          <a:lstStyle/>
          <a:p>
            <a:r>
              <a:rPr lang="en-US" sz="2800"/>
              <a:t>To reduce business impact, each migration should be designed to minimize application downtime. In addition, to risk, there must be an option to fail-back should the migration experience an unexpected problem.</a:t>
            </a:r>
          </a:p>
          <a:p>
            <a:endParaRPr lang="en-US" sz="2800"/>
          </a:p>
          <a:p>
            <a:r>
              <a:rPr lang="en-US" sz="2800"/>
              <a:t>We are expecting to move all our existing infrastructure to Azure. Reducing our on-premises server costs should provide substantial cost savings. Can you confirm what savings we can expect?</a:t>
            </a:r>
          </a:p>
        </p:txBody>
      </p:sp>
      <p:sp>
        <p:nvSpPr>
          <p:cNvPr id="2" name="Title 1"/>
          <p:cNvSpPr>
            <a:spLocks noGrp="1"/>
          </p:cNvSpPr>
          <p:nvPr>
            <p:ph type="title"/>
          </p:nvPr>
        </p:nvSpPr>
        <p:spPr/>
        <p:txBody>
          <a:bodyPr/>
          <a:lstStyle/>
          <a:p>
            <a:r>
              <a:rPr lang="en-US"/>
              <a:t>Customer objections</a:t>
            </a:r>
          </a:p>
        </p:txBody>
      </p:sp>
    </p:spTree>
    <p:extLst>
      <p:ext uri="{BB962C8B-B14F-4D97-AF65-F5344CB8AC3E}">
        <p14:creationId xmlns:p14="http://schemas.microsoft.com/office/powerpoint/2010/main" val="2311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062EF46A-1F73-4262-B85E-AC19EFCC3299}"/>
              </a:ext>
            </a:extLst>
          </p:cNvPr>
          <p:cNvSpPr>
            <a:spLocks noGrp="1"/>
          </p:cNvSpPr>
          <p:nvPr>
            <p:ph type="body" sz="quarter" idx="16"/>
          </p:nvPr>
        </p:nvSpPr>
        <p:spPr/>
        <p:txBody>
          <a:bodyPr/>
          <a:lstStyle/>
          <a:p>
            <a:endParaRPr lang="en-US"/>
          </a:p>
        </p:txBody>
      </p:sp>
      <p:sp>
        <p:nvSpPr>
          <p:cNvPr id="4" name="Titel 3">
            <a:extLst>
              <a:ext uri="{FF2B5EF4-FFF2-40B4-BE49-F238E27FC236}">
                <a16:creationId xmlns:a16="http://schemas.microsoft.com/office/drawing/2014/main" id="{D3829249-346F-4136-9917-5DD5C16BF0A5}"/>
              </a:ext>
            </a:extLst>
          </p:cNvPr>
          <p:cNvSpPr>
            <a:spLocks noGrp="1"/>
          </p:cNvSpPr>
          <p:nvPr>
            <p:ph type="title"/>
          </p:nvPr>
        </p:nvSpPr>
        <p:spPr/>
        <p:txBody>
          <a:bodyPr/>
          <a:lstStyle/>
          <a:p>
            <a:r>
              <a:rPr lang="en-US" sz="4700" dirty="0">
                <a:cs typeface="Segoe UI"/>
              </a:rPr>
              <a:t>Customer Environment</a:t>
            </a:r>
            <a:endParaRPr lang="en-US" dirty="0"/>
          </a:p>
        </p:txBody>
      </p:sp>
    </p:spTree>
    <p:extLst>
      <p:ext uri="{BB962C8B-B14F-4D97-AF65-F5344CB8AC3E}">
        <p14:creationId xmlns:p14="http://schemas.microsoft.com/office/powerpoint/2010/main" val="354219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25FDB77-3212-42A4-86F0-D5ED334C087F}"/>
              </a:ext>
            </a:extLst>
          </p:cNvPr>
          <p:cNvSpPr>
            <a:spLocks noGrp="1"/>
          </p:cNvSpPr>
          <p:nvPr>
            <p:ph type="title"/>
          </p:nvPr>
        </p:nvSpPr>
        <p:spPr/>
        <p:txBody>
          <a:bodyPr/>
          <a:lstStyle/>
          <a:p>
            <a:r>
              <a:rPr lang="en-US" sz="4700">
                <a:cs typeface="Segoe UI"/>
              </a:rPr>
              <a:t>Smart Hotel Online Booking Application</a:t>
            </a:r>
          </a:p>
        </p:txBody>
      </p:sp>
      <p:pic>
        <p:nvPicPr>
          <p:cNvPr id="1026" name="Picture 2" descr="A slide shows the on-premises SmartHotel application architecture. This comprises a SmartHotelHost server running Microsoft Hyper-V. This server hosts 4 VMs: UbuntuWAF, SmartHotelWeb1, SmartHotelWeb2, and SmartHotelSQL1. A series of arrows show how these VMs will be migrated to Azure. The first 3 VMs have an arrow labeled 'Azure Migrate: Server Migration' pointing to 3 similarly-labeled VMs in Azure. The last VM, SmartHotelSQL1, has an arrow labeled 'Azure Database Migration Service' pointing to an Azure SQL Database. A third arrow labeled 'Azure Migrate: Server Assessment' and 'Data Migration Assistant (DMA)' points from all 4 on-premises VMs to an Azure Migrate dashboard showing migration readiness.">
            <a:extLst>
              <a:ext uri="{FF2B5EF4-FFF2-40B4-BE49-F238E27FC236}">
                <a16:creationId xmlns:a16="http://schemas.microsoft.com/office/drawing/2014/main" id="{32F14E47-5550-4C22-B4C3-F58EED2F1B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88036" y="1417009"/>
            <a:ext cx="7510018" cy="497596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95547842-2E74-4C54-9981-3F8458823C17}"/>
              </a:ext>
            </a:extLst>
          </p:cNvPr>
          <p:cNvSpPr txBox="1"/>
          <p:nvPr/>
        </p:nvSpPr>
        <p:spPr>
          <a:xfrm>
            <a:off x="265289" y="1412992"/>
            <a:ext cx="3815643" cy="477053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zh-TW" altLang="en-US" sz="2400" b="0" i="0" u="none" strike="noStrike" kern="1200" cap="none" spc="0" normalizeH="0" baseline="0" noProof="0">
                <a:ln>
                  <a:noFill/>
                </a:ln>
                <a:solidFill>
                  <a:srgbClr val="FFFFFF"/>
                </a:solidFill>
                <a:effectLst/>
                <a:uLnTx/>
                <a:uFillTx/>
                <a:latin typeface="Segoe UI Semilight"/>
                <a:ea typeface="+mn-ea"/>
                <a:cs typeface="Segoe UI Semilight"/>
              </a:rPr>
              <a:t>We'll be focusing on their online booking site as an example, in the HOL environment.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zh-TW" altLang="en-US" sz="2400" b="0" i="0" u="none" strike="noStrike" kern="1200" cap="none" spc="0" normalizeH="0" baseline="0" noProof="0">
              <a:ln>
                <a:noFill/>
              </a:ln>
              <a:solidFill>
                <a:srgbClr val="FFFFFF"/>
              </a:solidFill>
              <a:effectLst/>
              <a:uLnTx/>
              <a:uFillTx/>
              <a:latin typeface="Segoe UI Semilight"/>
              <a:ea typeface="+mn-ea"/>
              <a:cs typeface="Segoe UI Semilight"/>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zh-TW" altLang="en-US" sz="2400" b="0" i="0" u="none" strike="noStrike" kern="1200" cap="none" spc="0" normalizeH="0" baseline="0" noProof="0">
                <a:ln>
                  <a:noFill/>
                </a:ln>
                <a:solidFill>
                  <a:srgbClr val="FFFFFF"/>
                </a:solidFill>
                <a:effectLst/>
                <a:uLnTx/>
                <a:uFillTx/>
                <a:latin typeface="Segoe UI Semilight"/>
                <a:ea typeface="+mn-ea"/>
                <a:cs typeface="Segoe UI Semilight"/>
              </a:rPr>
              <a:t>In the HOL session, you'll learn how to assess the environment via Azure Migrate, migrating their simple site using Windows and Linux and SQL server environment to Azure.</a:t>
            </a:r>
          </a:p>
        </p:txBody>
      </p:sp>
    </p:spTree>
    <p:extLst>
      <p:ext uri="{BB962C8B-B14F-4D97-AF65-F5344CB8AC3E}">
        <p14:creationId xmlns:p14="http://schemas.microsoft.com/office/powerpoint/2010/main" val="188019551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4B8DB0D-8672-4C78-8C15-EE7E0675C9C6}"/>
              </a:ext>
            </a:extLst>
          </p:cNvPr>
          <p:cNvSpPr>
            <a:spLocks noGrp="1"/>
          </p:cNvSpPr>
          <p:nvPr>
            <p:ph type="title"/>
          </p:nvPr>
        </p:nvSpPr>
        <p:spPr>
          <a:xfrm>
            <a:off x="394009" y="4506417"/>
            <a:ext cx="11742978" cy="1793104"/>
          </a:xfrm>
        </p:spPr>
        <p:txBody>
          <a:bodyPr/>
          <a:lstStyle/>
          <a:p>
            <a:r>
              <a:rPr lang="en-US" sz="4700" dirty="0">
                <a:cs typeface="Segoe UI Semibold"/>
              </a:rPr>
              <a:t>10 minutes – </a:t>
            </a:r>
            <a:br>
              <a:rPr lang="en-US" sz="4700" dirty="0">
                <a:cs typeface="Segoe UI Semibold"/>
              </a:rPr>
            </a:br>
            <a:r>
              <a:rPr lang="en-US" sz="4700" dirty="0">
                <a:cs typeface="Segoe UI Semibold"/>
              </a:rPr>
              <a:t>Step II: Design a proof of concept solution</a:t>
            </a:r>
            <a:br>
              <a:rPr lang="en-US" sz="4700" dirty="0">
                <a:cs typeface="Segoe UI Semibold"/>
              </a:rPr>
            </a:br>
            <a:br>
              <a:rPr lang="en-US" sz="4700" dirty="0">
                <a:cs typeface="Segoe UI Semibold"/>
              </a:rPr>
            </a:br>
            <a:r>
              <a:rPr lang="en-US" sz="4700" dirty="0">
                <a:cs typeface="Segoe UI Semibold"/>
              </a:rPr>
              <a:t>Breakout rooms</a:t>
            </a:r>
            <a:br>
              <a:rPr lang="en-US" sz="4700" dirty="0">
                <a:cs typeface="Segoe UI Semibold"/>
              </a:rPr>
            </a:br>
            <a:br>
              <a:rPr lang="en-US" sz="4700" dirty="0">
                <a:cs typeface="Segoe UI Semibold"/>
              </a:rPr>
            </a:br>
            <a:r>
              <a:rPr lang="en-US" sz="4700" dirty="0">
                <a:cs typeface="Segoe UI Semibold"/>
              </a:rPr>
              <a:t>Miro board: https://miro.com/app/board/o9J_l1ck0Mc=/</a:t>
            </a:r>
          </a:p>
        </p:txBody>
      </p:sp>
    </p:spTree>
    <p:extLst>
      <p:ext uri="{BB962C8B-B14F-4D97-AF65-F5344CB8AC3E}">
        <p14:creationId xmlns:p14="http://schemas.microsoft.com/office/powerpoint/2010/main" val="28421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4B8DB0D-8672-4C78-8C15-EE7E0675C9C6}"/>
              </a:ext>
            </a:extLst>
          </p:cNvPr>
          <p:cNvSpPr>
            <a:spLocks noGrp="1"/>
          </p:cNvSpPr>
          <p:nvPr>
            <p:ph type="title"/>
          </p:nvPr>
        </p:nvSpPr>
        <p:spPr>
          <a:xfrm>
            <a:off x="407391" y="3029995"/>
            <a:ext cx="11177135" cy="1793104"/>
          </a:xfrm>
        </p:spPr>
        <p:txBody>
          <a:bodyPr/>
          <a:lstStyle/>
          <a:p>
            <a:r>
              <a:rPr lang="en-US" sz="4700" dirty="0">
                <a:cs typeface="Segoe UI Semibold"/>
              </a:rPr>
              <a:t>10 minutes – </a:t>
            </a:r>
            <a:br>
              <a:rPr lang="en-US" sz="4700" dirty="0">
                <a:cs typeface="Segoe UI Semibold"/>
              </a:rPr>
            </a:br>
            <a:r>
              <a:rPr lang="en-US" sz="4700" dirty="0">
                <a:cs typeface="Segoe UI Semibold"/>
              </a:rPr>
              <a:t>Step III: Present the solution</a:t>
            </a:r>
          </a:p>
        </p:txBody>
      </p:sp>
    </p:spTree>
    <p:extLst>
      <p:ext uri="{BB962C8B-B14F-4D97-AF65-F5344CB8AC3E}">
        <p14:creationId xmlns:p14="http://schemas.microsoft.com/office/powerpoint/2010/main" val="232931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0AE2-BC19-4E98-A30E-6F659B8DB69E}"/>
              </a:ext>
            </a:extLst>
          </p:cNvPr>
          <p:cNvSpPr>
            <a:spLocks noGrp="1"/>
          </p:cNvSpPr>
          <p:nvPr>
            <p:ph type="title"/>
          </p:nvPr>
        </p:nvSpPr>
        <p:spPr>
          <a:xfrm>
            <a:off x="269301" y="1729768"/>
            <a:ext cx="9331898" cy="1830373"/>
          </a:xfrm>
        </p:spPr>
        <p:txBody>
          <a:bodyPr/>
          <a:lstStyle/>
          <a:p>
            <a:r>
              <a:rPr lang="en-US" sz="5400" dirty="0"/>
              <a:t>Azure Immersion Workshop: </a:t>
            </a:r>
            <a:r>
              <a:rPr lang="en-US" sz="5400" dirty="0">
                <a:cs typeface="Segoe UI" panose="020B0502040204020203" pitchFamily="34" charset="0"/>
              </a:rPr>
              <a:t>Infrastructure Migration</a:t>
            </a:r>
          </a:p>
        </p:txBody>
      </p:sp>
      <p:sp>
        <p:nvSpPr>
          <p:cNvPr id="3" name="Subtitle 2">
            <a:extLst>
              <a:ext uri="{FF2B5EF4-FFF2-40B4-BE49-F238E27FC236}">
                <a16:creationId xmlns:a16="http://schemas.microsoft.com/office/drawing/2014/main" id="{B5AEAF16-82EB-4F42-B80B-EBAD27DC8632}"/>
              </a:ext>
            </a:extLst>
          </p:cNvPr>
          <p:cNvSpPr>
            <a:spLocks noGrp="1"/>
          </p:cNvSpPr>
          <p:nvPr>
            <p:ph type="body" sz="quarter" idx="12"/>
          </p:nvPr>
        </p:nvSpPr>
        <p:spPr>
          <a:xfrm>
            <a:off x="269301" y="3721395"/>
            <a:ext cx="11653397" cy="2750289"/>
          </a:xfrm>
        </p:spPr>
        <p:txBody>
          <a:bodyPr vert="horz" wrap="square" lIns="164592" tIns="109728" rIns="164592" bIns="109728" rtlCol="0" anchor="t">
            <a:noAutofit/>
          </a:bodyPr>
          <a:lstStyle/>
          <a:p>
            <a:r>
              <a:rPr lang="en-US" dirty="0">
                <a:latin typeface="Segoe UI" panose="020B0502040204020203" pitchFamily="34" charset="0"/>
                <a:cs typeface="Segoe UI" panose="020B0502040204020203" pitchFamily="34" charset="0"/>
              </a:rPr>
              <a:t>Session 1: </a:t>
            </a:r>
            <a:r>
              <a:rPr lang="en-US" b="1" dirty="0">
                <a:latin typeface="Segoe UI" panose="020B0502040204020203" pitchFamily="34" charset="0"/>
              </a:rPr>
              <a:t>Azure migration overview: Optimize costs and migrate with confidence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July 2020</a:t>
            </a:r>
          </a:p>
          <a:p>
            <a:r>
              <a:rPr lang="en-US" sz="3100" dirty="0">
                <a:latin typeface="Segoe UI"/>
                <a:cs typeface="Segoe UI"/>
              </a:rPr>
              <a:t>Speaker Name</a:t>
            </a:r>
            <a:endParaRPr lang="en-US" dirty="0"/>
          </a:p>
        </p:txBody>
      </p:sp>
    </p:spTree>
    <p:extLst>
      <p:ext uri="{BB962C8B-B14F-4D97-AF65-F5344CB8AC3E}">
        <p14:creationId xmlns:p14="http://schemas.microsoft.com/office/powerpoint/2010/main" val="95817680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0AE2-BC19-4E98-A30E-6F659B8DB69E}"/>
              </a:ext>
            </a:extLst>
          </p:cNvPr>
          <p:cNvSpPr>
            <a:spLocks noGrp="1"/>
          </p:cNvSpPr>
          <p:nvPr>
            <p:ph type="title"/>
          </p:nvPr>
        </p:nvSpPr>
        <p:spPr>
          <a:xfrm>
            <a:off x="428682" y="2135633"/>
            <a:ext cx="8759924" cy="1633480"/>
          </a:xfrm>
        </p:spPr>
        <p:txBody>
          <a:bodyPr/>
          <a:lstStyle/>
          <a:p>
            <a:r>
              <a:rPr lang="en-US" sz="4800" dirty="0"/>
              <a:t>Introduction to the landing zone concept</a:t>
            </a:r>
          </a:p>
        </p:txBody>
      </p:sp>
      <p:sp>
        <p:nvSpPr>
          <p:cNvPr id="5" name="Text Placeholder 4">
            <a:extLst>
              <a:ext uri="{FF2B5EF4-FFF2-40B4-BE49-F238E27FC236}">
                <a16:creationId xmlns:a16="http://schemas.microsoft.com/office/drawing/2014/main" id="{B86FA868-0C4B-4ED0-8B88-28A7D14ACE5B}"/>
              </a:ext>
            </a:extLst>
          </p:cNvPr>
          <p:cNvSpPr>
            <a:spLocks noGrp="1"/>
          </p:cNvSpPr>
          <p:nvPr>
            <p:ph type="body" sz="quarter" idx="15"/>
          </p:nvPr>
        </p:nvSpPr>
        <p:spPr/>
        <p:txBody>
          <a:bodyPr/>
          <a:lstStyle/>
          <a:p>
            <a:endParaRPr lang="en-NL"/>
          </a:p>
        </p:txBody>
      </p:sp>
    </p:spTree>
    <p:extLst>
      <p:ext uri="{BB962C8B-B14F-4D97-AF65-F5344CB8AC3E}">
        <p14:creationId xmlns:p14="http://schemas.microsoft.com/office/powerpoint/2010/main" val="321714670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7D0500-E3A6-4281-B39C-7AC8426238ED}"/>
              </a:ext>
            </a:extLst>
          </p:cNvPr>
          <p:cNvSpPr>
            <a:spLocks noGrp="1"/>
          </p:cNvSpPr>
          <p:nvPr>
            <p:ph type="title"/>
          </p:nvPr>
        </p:nvSpPr>
        <p:spPr/>
        <p:txBody>
          <a:bodyPr/>
          <a:lstStyle/>
          <a:p>
            <a:r>
              <a:rPr lang="en-US"/>
              <a:t>Content</a:t>
            </a:r>
          </a:p>
        </p:txBody>
      </p:sp>
      <p:sp>
        <p:nvSpPr>
          <p:cNvPr id="7" name="Text Placeholder 6">
            <a:extLst>
              <a:ext uri="{FF2B5EF4-FFF2-40B4-BE49-F238E27FC236}">
                <a16:creationId xmlns:a16="http://schemas.microsoft.com/office/drawing/2014/main" id="{9EA3C641-E0DB-43EA-97B4-105B90BA5858}"/>
              </a:ext>
            </a:extLst>
          </p:cNvPr>
          <p:cNvSpPr>
            <a:spLocks noGrp="1"/>
          </p:cNvSpPr>
          <p:nvPr>
            <p:ph type="body" sz="quarter" idx="11"/>
          </p:nvPr>
        </p:nvSpPr>
        <p:spPr>
          <a:xfrm>
            <a:off x="4598580" y="1168942"/>
            <a:ext cx="7593420" cy="3786998"/>
          </a:xfrm>
        </p:spPr>
        <p:txBody>
          <a:bodyPr/>
          <a:lstStyle/>
          <a:p>
            <a:r>
              <a:rPr lang="en-US" dirty="0">
                <a:solidFill>
                  <a:schemeClr val="tx1"/>
                </a:solidFill>
              </a:rPr>
              <a:t>The value of creating cloud-ready environments</a:t>
            </a:r>
          </a:p>
          <a:p>
            <a:endParaRPr lang="en-US" dirty="0">
              <a:solidFill>
                <a:schemeClr val="tx1"/>
              </a:solidFill>
            </a:endParaRPr>
          </a:p>
          <a:p>
            <a:r>
              <a:rPr lang="en-US" dirty="0">
                <a:solidFill>
                  <a:schemeClr val="tx1"/>
                </a:solidFill>
              </a:rPr>
              <a:t>Azure Landing Zones in Cloud Adoption Framework</a:t>
            </a:r>
          </a:p>
          <a:p>
            <a:endParaRPr lang="en-US" dirty="0">
              <a:solidFill>
                <a:schemeClr val="tx1"/>
              </a:solidFill>
            </a:endParaRPr>
          </a:p>
          <a:p>
            <a:r>
              <a:rPr lang="en-US" dirty="0">
                <a:solidFill>
                  <a:schemeClr val="tx1"/>
                </a:solidFill>
              </a:rPr>
              <a:t>Azure Landing Zones Design Areas</a:t>
            </a:r>
          </a:p>
          <a:p>
            <a:r>
              <a:rPr lang="en-US" sz="1400" dirty="0">
                <a:solidFill>
                  <a:schemeClr val="tx1"/>
                </a:solidFill>
                <a:latin typeface="+mn-lt"/>
              </a:rPr>
              <a:t>Enterprise Enrollment</a:t>
            </a:r>
          </a:p>
          <a:p>
            <a:r>
              <a:rPr lang="en-US" sz="1400" dirty="0">
                <a:solidFill>
                  <a:schemeClr val="tx1"/>
                </a:solidFill>
                <a:latin typeface="+mn-lt"/>
              </a:rPr>
              <a:t>Identity</a:t>
            </a:r>
          </a:p>
          <a:p>
            <a:r>
              <a:rPr lang="en-US" sz="1400" dirty="0">
                <a:solidFill>
                  <a:schemeClr val="tx1"/>
                </a:solidFill>
                <a:latin typeface="+mn-lt"/>
              </a:rPr>
              <a:t>Resource Management</a:t>
            </a:r>
          </a:p>
          <a:p>
            <a:r>
              <a:rPr lang="en-US" sz="1400" dirty="0">
                <a:solidFill>
                  <a:schemeClr val="tx1"/>
                </a:solidFill>
                <a:latin typeface="+mn-lt"/>
              </a:rPr>
              <a:t>Governance principles</a:t>
            </a:r>
          </a:p>
          <a:p>
            <a:endParaRPr lang="en-US" sz="1400" dirty="0">
              <a:solidFill>
                <a:schemeClr val="tx1"/>
              </a:solidFill>
              <a:latin typeface="+mn-lt"/>
            </a:endParaRPr>
          </a:p>
          <a:p>
            <a:r>
              <a:rPr lang="en-US" dirty="0">
                <a:solidFill>
                  <a:schemeClr val="tx1"/>
                </a:solidFill>
              </a:rPr>
              <a:t>Azure Blueprints</a:t>
            </a:r>
          </a:p>
          <a:p>
            <a:endParaRPr lang="en-US" dirty="0">
              <a:solidFill>
                <a:schemeClr val="tx1"/>
              </a:solidFill>
            </a:endParaRPr>
          </a:p>
          <a:p>
            <a:r>
              <a:rPr lang="en-US" dirty="0">
                <a:solidFill>
                  <a:schemeClr val="tx1"/>
                </a:solidFill>
              </a:rPr>
              <a:t>Azure Policy</a:t>
            </a:r>
          </a:p>
          <a:p>
            <a:endParaRPr lang="en-US" dirty="0">
              <a:solidFill>
                <a:schemeClr val="tx1"/>
              </a:solidFill>
            </a:endParaRPr>
          </a:p>
          <a:p>
            <a:endParaRPr lang="en-US" dirty="0">
              <a:solidFill>
                <a:schemeClr val="tx1"/>
              </a:solidFill>
            </a:endParaRPr>
          </a:p>
        </p:txBody>
      </p:sp>
      <p:sp>
        <p:nvSpPr>
          <p:cNvPr id="10" name="Text Placeholder 6">
            <a:extLst>
              <a:ext uri="{FF2B5EF4-FFF2-40B4-BE49-F238E27FC236}">
                <a16:creationId xmlns:a16="http://schemas.microsoft.com/office/drawing/2014/main" id="{9DCE0940-19DA-4F2C-A97A-7123B175139C}"/>
              </a:ext>
            </a:extLst>
          </p:cNvPr>
          <p:cNvSpPr txBox="1">
            <a:spLocks/>
          </p:cNvSpPr>
          <p:nvPr/>
        </p:nvSpPr>
        <p:spPr>
          <a:xfrm>
            <a:off x="3944680" y="1168942"/>
            <a:ext cx="414670" cy="3786998"/>
          </a:xfrm>
          <a:prstGeom prst="rect">
            <a:avLst/>
          </a:prstGeom>
        </p:spPr>
        <p:txBody>
          <a:bodyPr vert="horz" wrap="square" lIns="0" tIns="0" rIns="0" bIns="0" rtlCol="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765" kern="1200" spc="0" baseline="0">
                <a:solidFill>
                  <a:srgbClr val="000000"/>
                </a:solidFill>
                <a:latin typeface="+mj-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0078D3"/>
                </a:solidFill>
                <a:effectLst/>
                <a:uLnTx/>
                <a:uFillTx/>
                <a:latin typeface="Segoe UI Semibold"/>
                <a:ea typeface="+mn-ea"/>
                <a:cs typeface="+mn-cs"/>
              </a:rPr>
              <a:t>03</a:t>
            </a: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0078D3"/>
                </a:solidFill>
                <a:effectLst/>
                <a:uLnTx/>
                <a:uFillTx/>
                <a:latin typeface="Segoe UI Semibold"/>
                <a:ea typeface="+mn-ea"/>
                <a:cs typeface="+mn-cs"/>
              </a:rPr>
              <a:t>05</a:t>
            </a: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0078D3"/>
                </a:solidFill>
                <a:effectLst/>
                <a:uLnTx/>
                <a:uFillTx/>
                <a:latin typeface="Segoe UI Semibold"/>
                <a:ea typeface="+mn-ea"/>
                <a:cs typeface="+mn-cs"/>
              </a:rPr>
              <a:t>09</a:t>
            </a: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78D3"/>
              </a:solidFill>
              <a:effectLst/>
              <a:uLnTx/>
              <a:uFillTx/>
              <a:latin typeface="Segoe UI"/>
              <a:ea typeface="+mn-ea"/>
              <a:cs typeface="+mn-cs"/>
            </a:endParaRP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br>
              <a:rPr kumimoji="0" lang="en-US" sz="1400" b="0" i="0" u="none" strike="noStrike" kern="1200" cap="none" spc="0" normalizeH="0" baseline="0" noProof="0" dirty="0">
                <a:ln>
                  <a:noFill/>
                </a:ln>
                <a:solidFill>
                  <a:srgbClr val="0078D3"/>
                </a:solidFill>
                <a:effectLst/>
                <a:uLnTx/>
                <a:uFillTx/>
                <a:latin typeface="Segoe UI"/>
                <a:ea typeface="+mn-ea"/>
                <a:cs typeface="+mn-cs"/>
              </a:rPr>
            </a:br>
            <a:endParaRPr kumimoji="0" lang="en-US" sz="1400" b="0" i="0" u="none" strike="noStrike" kern="1200" cap="none" spc="0" normalizeH="0" baseline="0" noProof="0" dirty="0">
              <a:ln>
                <a:noFill/>
              </a:ln>
              <a:solidFill>
                <a:srgbClr val="0078D3"/>
              </a:solidFill>
              <a:effectLst/>
              <a:uLnTx/>
              <a:uFillTx/>
              <a:latin typeface="Segoe UI"/>
              <a:ea typeface="+mn-ea"/>
              <a:cs typeface="+mn-cs"/>
            </a:endParaRP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78D3"/>
              </a:solidFill>
              <a:effectLst/>
              <a:uLnTx/>
              <a:uFillTx/>
              <a:latin typeface="Segoe UI"/>
              <a:ea typeface="+mn-ea"/>
              <a:cs typeface="+mn-cs"/>
            </a:endParaRP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0078D3"/>
                </a:solidFill>
                <a:effectLst/>
                <a:uLnTx/>
                <a:uFillTx/>
                <a:latin typeface="Segoe UI Semibold"/>
                <a:ea typeface="+mn-ea"/>
                <a:cs typeface="+mn-cs"/>
              </a:rPr>
              <a:t>24</a:t>
            </a: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0078D3"/>
                </a:solidFill>
                <a:effectLst/>
                <a:uLnTx/>
                <a:uFillTx/>
                <a:latin typeface="Segoe UI Semibold"/>
                <a:ea typeface="+mn-ea"/>
                <a:cs typeface="+mn-cs"/>
              </a:rPr>
              <a:t>31</a:t>
            </a: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38441610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dirty="0"/>
              <a:t>Value of cloud-ready </a:t>
            </a:r>
            <a:br>
              <a:rPr lang="en-US" sz="4000" dirty="0"/>
            </a:br>
            <a:r>
              <a:rPr lang="en-US" sz="4000" dirty="0"/>
              <a:t>environments</a:t>
            </a:r>
          </a:p>
        </p:txBody>
      </p:sp>
    </p:spTree>
    <p:extLst>
      <p:ext uri="{BB962C8B-B14F-4D97-AF65-F5344CB8AC3E}">
        <p14:creationId xmlns:p14="http://schemas.microsoft.com/office/powerpoint/2010/main" val="259703863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79FD3821-BAE3-483B-ADC2-7FA7C6140E76}"/>
              </a:ext>
            </a:extLst>
          </p:cNvPr>
          <p:cNvSpPr/>
          <p:nvPr/>
        </p:nvSpPr>
        <p:spPr bwMode="auto">
          <a:xfrm>
            <a:off x="6088284" y="1802916"/>
            <a:ext cx="1103247" cy="3342031"/>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p:txBody>
          <a:bodyPr/>
          <a:lstStyle/>
          <a:p>
            <a:r>
              <a:rPr lang="en-US" dirty="0"/>
              <a:t>The value of creating cloud-ready environments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type="body" sz="quarter" idx="10"/>
          </p:nvPr>
        </p:nvSpPr>
        <p:spPr/>
        <p:txBody>
          <a:bodyPr/>
          <a:lstStyle/>
          <a:p>
            <a:pPr marL="457200" indent="-457200">
              <a:spcBef>
                <a:spcPts val="0"/>
              </a:spcBef>
              <a:spcAft>
                <a:spcPts val="1200"/>
              </a:spcAft>
              <a:buClr>
                <a:schemeClr val="accent2"/>
              </a:buClr>
              <a:buBlip>
                <a:blip r:embed="rId4"/>
              </a:buBlip>
            </a:pPr>
            <a:r>
              <a:rPr lang="en-US" sz="2400" dirty="0"/>
              <a:t>Aligned to business priorities</a:t>
            </a:r>
          </a:p>
          <a:p>
            <a:pPr marL="457200" indent="-457200">
              <a:spcBef>
                <a:spcPts val="0"/>
              </a:spcBef>
              <a:spcAft>
                <a:spcPts val="1200"/>
              </a:spcAft>
              <a:buClr>
                <a:schemeClr val="accent2"/>
              </a:buClr>
              <a:buBlip>
                <a:blip r:embed="rId4"/>
              </a:buBlip>
            </a:pPr>
            <a:r>
              <a:rPr lang="en-US" sz="2400" dirty="0"/>
              <a:t>Cloud-design considerations</a:t>
            </a:r>
          </a:p>
          <a:p>
            <a:pPr marL="457200" indent="-457200">
              <a:spcBef>
                <a:spcPts val="0"/>
              </a:spcBef>
              <a:spcAft>
                <a:spcPts val="1200"/>
              </a:spcAft>
              <a:buClr>
                <a:schemeClr val="accent2"/>
              </a:buClr>
              <a:buBlip>
                <a:blip r:embed="rId4"/>
              </a:buBlip>
            </a:pPr>
            <a:r>
              <a:rPr lang="en-US" sz="2400" dirty="0"/>
              <a:t>Adapted for cloud operating model</a:t>
            </a:r>
          </a:p>
          <a:p>
            <a:pPr marL="457200" indent="-457200">
              <a:spcBef>
                <a:spcPts val="0"/>
              </a:spcBef>
              <a:spcAft>
                <a:spcPts val="1200"/>
              </a:spcAft>
              <a:buClr>
                <a:schemeClr val="accent2"/>
              </a:buClr>
              <a:buBlip>
                <a:blip r:embed="rId4"/>
              </a:buBlip>
            </a:pPr>
            <a:r>
              <a:rPr lang="en-US" sz="2400" dirty="0"/>
              <a:t>Ready for cloud applications</a:t>
            </a:r>
          </a:p>
          <a:p>
            <a:pPr marL="457200" indent="-457200">
              <a:spcBef>
                <a:spcPts val="0"/>
              </a:spcBef>
              <a:spcAft>
                <a:spcPts val="1200"/>
              </a:spcAft>
              <a:buClr>
                <a:schemeClr val="accent2"/>
              </a:buClr>
              <a:buBlip>
                <a:blip r:embed="rId4"/>
              </a:buBlip>
            </a:pPr>
            <a:r>
              <a:rPr lang="en-US" sz="2400" dirty="0"/>
              <a:t>Adaptable to grow and expand</a:t>
            </a:r>
          </a:p>
          <a:p>
            <a:pPr marL="457200" indent="-457200">
              <a:spcBef>
                <a:spcPts val="0"/>
              </a:spcBef>
              <a:spcAft>
                <a:spcPts val="1200"/>
              </a:spcAft>
              <a:buClr>
                <a:schemeClr val="accent2"/>
              </a:buClr>
              <a:buBlip>
                <a:blip r:embed="rId4"/>
              </a:buBlip>
            </a:pPr>
            <a:r>
              <a:rPr lang="en-US" sz="2400" dirty="0"/>
              <a:t>Compliant </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8859931" y="1902018"/>
            <a:ext cx="3280754"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78D3"/>
                </a:solidFill>
                <a:effectLst/>
                <a:uLnTx/>
                <a:uFillTx/>
                <a:latin typeface="Segoe UI"/>
                <a:ea typeface="+mn-ea"/>
                <a:cs typeface="Segoe UI" panose="020B0502040204020203" pitchFamily="34" charset="0"/>
              </a:rPr>
              <a:t>Agile</a:t>
            </a:r>
          </a:p>
        </p:txBody>
      </p:sp>
      <p:sp>
        <p:nvSpPr>
          <p:cNvPr id="12" name="arrow_16" title="Icon of two arrows that crisscross">
            <a:extLst>
              <a:ext uri="{FF2B5EF4-FFF2-40B4-BE49-F238E27FC236}">
                <a16:creationId xmlns:a16="http://schemas.microsoft.com/office/drawing/2014/main" id="{199FFF6E-AB7F-4147-982E-37DFADA9EE67}"/>
              </a:ext>
            </a:extLst>
          </p:cNvPr>
          <p:cNvSpPr>
            <a:spLocks noChangeAspect="1" noEditPoints="1"/>
          </p:cNvSpPr>
          <p:nvPr/>
        </p:nvSpPr>
        <p:spPr bwMode="auto">
          <a:xfrm>
            <a:off x="7783370" y="1802916"/>
            <a:ext cx="719835" cy="55399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E879E6DA-8822-4FD4-A680-47C309BBBC5D}"/>
              </a:ext>
            </a:extLst>
          </p:cNvPr>
          <p:cNvGrpSpPr/>
          <p:nvPr/>
        </p:nvGrpSpPr>
        <p:grpSpPr>
          <a:xfrm>
            <a:off x="7700804" y="4358644"/>
            <a:ext cx="884966" cy="884966"/>
            <a:chOff x="7686087" y="4592783"/>
            <a:chExt cx="914400" cy="914400"/>
          </a:xfrm>
        </p:grpSpPr>
        <p:pic>
          <p:nvPicPr>
            <p:cNvPr id="24" name="Graphic 23" descr="Shield">
              <a:extLst>
                <a:ext uri="{FF2B5EF4-FFF2-40B4-BE49-F238E27FC236}">
                  <a16:creationId xmlns:a16="http://schemas.microsoft.com/office/drawing/2014/main" id="{D4941F97-9385-4B3F-973E-454FC4636D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6087" y="4592783"/>
              <a:ext cx="914400" cy="914400"/>
            </a:xfrm>
            <a:prstGeom prst="rect">
              <a:avLst/>
            </a:prstGeom>
          </p:spPr>
        </p:pic>
        <p:pic>
          <p:nvPicPr>
            <p:cNvPr id="28" name="Graphic 27" descr="Checkmark">
              <a:extLst>
                <a:ext uri="{FF2B5EF4-FFF2-40B4-BE49-F238E27FC236}">
                  <a16:creationId xmlns:a16="http://schemas.microsoft.com/office/drawing/2014/main" id="{FB7A61C1-E476-400E-B1FA-A207B24BD7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5531" y="4852227"/>
              <a:ext cx="395513" cy="395513"/>
            </a:xfrm>
            <a:prstGeom prst="rect">
              <a:avLst/>
            </a:prstGeom>
          </p:spPr>
        </p:pic>
      </p:grpSp>
      <p:pic>
        <p:nvPicPr>
          <p:cNvPr id="30" name="Graphic 29" descr="Lightbulb">
            <a:extLst>
              <a:ext uri="{FF2B5EF4-FFF2-40B4-BE49-F238E27FC236}">
                <a16:creationId xmlns:a16="http://schemas.microsoft.com/office/drawing/2014/main" id="{4131ABB5-DAAA-40BD-82A7-051E683FE4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86087" y="2900579"/>
            <a:ext cx="914400" cy="914400"/>
          </a:xfrm>
          <a:prstGeom prst="rect">
            <a:avLst/>
          </a:prstGeom>
        </p:spPr>
      </p:pic>
      <p:sp>
        <p:nvSpPr>
          <p:cNvPr id="11" name="Content Placeholder 2">
            <a:extLst>
              <a:ext uri="{FF2B5EF4-FFF2-40B4-BE49-F238E27FC236}">
                <a16:creationId xmlns:a16="http://schemas.microsoft.com/office/drawing/2014/main" id="{3F7B404A-95FD-433D-AE57-3E98927D23D0}"/>
              </a:ext>
            </a:extLst>
          </p:cNvPr>
          <p:cNvSpPr txBox="1">
            <a:spLocks/>
          </p:cNvSpPr>
          <p:nvPr/>
        </p:nvSpPr>
        <p:spPr>
          <a:xfrm>
            <a:off x="8859931" y="4616461"/>
            <a:ext cx="3280754"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78D3"/>
                </a:solidFill>
                <a:effectLst/>
                <a:uLnTx/>
                <a:uFillTx/>
                <a:latin typeface="Segoe UI"/>
                <a:ea typeface="+mn-ea"/>
                <a:cs typeface="Segoe UI" panose="020B0502040204020203" pitchFamily="34" charset="0"/>
              </a:rPr>
              <a:t>Secure</a:t>
            </a:r>
          </a:p>
        </p:txBody>
      </p:sp>
      <p:sp>
        <p:nvSpPr>
          <p:cNvPr id="13" name="Content Placeholder 2">
            <a:extLst>
              <a:ext uri="{FF2B5EF4-FFF2-40B4-BE49-F238E27FC236}">
                <a16:creationId xmlns:a16="http://schemas.microsoft.com/office/drawing/2014/main" id="{13B4EE19-450D-4054-B77F-C19D6628F750}"/>
              </a:ext>
            </a:extLst>
          </p:cNvPr>
          <p:cNvSpPr txBox="1">
            <a:spLocks/>
          </p:cNvSpPr>
          <p:nvPr/>
        </p:nvSpPr>
        <p:spPr>
          <a:xfrm>
            <a:off x="8859931" y="3074574"/>
            <a:ext cx="328075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78D3"/>
                </a:solidFill>
                <a:effectLst/>
                <a:uLnTx/>
                <a:uFillTx/>
                <a:latin typeface="Segoe UI"/>
                <a:ea typeface="+mn-ea"/>
                <a:cs typeface="Segoe UI" panose="020B0502040204020203" pitchFamily="34" charset="0"/>
              </a:rPr>
              <a:t>Cutting-edge innovation</a:t>
            </a:r>
          </a:p>
        </p:txBody>
      </p:sp>
    </p:spTree>
    <p:custDataLst>
      <p:tags r:id="rId1"/>
    </p:custDataLst>
    <p:extLst>
      <p:ext uri="{BB962C8B-B14F-4D97-AF65-F5344CB8AC3E}">
        <p14:creationId xmlns:p14="http://schemas.microsoft.com/office/powerpoint/2010/main" val="2829443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500"/>
                            </p:stCondLst>
                            <p:childTnLst>
                              <p:par>
                                <p:cTn id="29" presetID="1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ppt_w*1.125000"/>
                                          </p:val>
                                        </p:tav>
                                        <p:tav tm="100000">
                                          <p:val>
                                            <p:strVal val="#ppt_x"/>
                                          </p:val>
                                        </p:tav>
                                      </p:tavLst>
                                    </p:anim>
                                    <p:animEffect transition="in" filter="wipe(right)">
                                      <p:cBhvr>
                                        <p:cTn id="32" dur="500"/>
                                        <p:tgtEl>
                                          <p:spTgt spid="22"/>
                                        </p:tgtEl>
                                      </p:cBhvr>
                                    </p:animEffect>
                                  </p:childTnLst>
                                </p:cTn>
                              </p:par>
                            </p:childTnLst>
                          </p:cTn>
                        </p:par>
                        <p:par>
                          <p:cTn id="33" fill="hold">
                            <p:stCondLst>
                              <p:cond delay="40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uiExpand="1" build="p" advAuto="0"/>
      <p:bldP spid="5" grpId="0"/>
      <p:bldP spid="12" grpId="0" animBg="1"/>
      <p:bldP spid="11"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dirty="0"/>
              <a:t>Azure Landing Zones in </a:t>
            </a:r>
            <a:br>
              <a:rPr lang="en-US" sz="4000" dirty="0"/>
            </a:br>
            <a:r>
              <a:rPr lang="en-US" sz="4000" dirty="0"/>
              <a:t>Cloud Adoption Framework</a:t>
            </a:r>
          </a:p>
        </p:txBody>
      </p:sp>
    </p:spTree>
    <p:extLst>
      <p:ext uri="{BB962C8B-B14F-4D97-AF65-F5344CB8AC3E}">
        <p14:creationId xmlns:p14="http://schemas.microsoft.com/office/powerpoint/2010/main" val="359564713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235" y="5724009"/>
            <a:ext cx="8161549"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634148"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Process improvements</a:t>
            </a:r>
          </a:p>
        </p:txBody>
      </p:sp>
      <p:sp>
        <p:nvSpPr>
          <p:cNvPr id="47"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5898060"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setup guide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landing zone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49"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155530"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035" y="1528533"/>
            <a:ext cx="8328207" cy="3128936"/>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391272"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341412" y="4780470"/>
            <a:ext cx="5430741" cy="1898623"/>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4592768" y="5037079"/>
            <a:ext cx="2280155" cy="142540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Benchmark</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Initial best practice</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cxnSp>
        <p:nvCxnSpPr>
          <p:cNvPr id="71" name="Straight Arrow Connector 70" descr="Right facing arrow">
            <a:extLst>
              <a:ext uri="{FF2B5EF4-FFF2-40B4-BE49-F238E27FC236}">
                <a16:creationId xmlns:a16="http://schemas.microsoft.com/office/drawing/2014/main" id="{9C2BA960-7738-4DAF-925D-445F96314D80}"/>
              </a:ext>
            </a:extLst>
          </p:cNvPr>
          <p:cNvCxnSpPr>
            <a:cxnSpLocks/>
          </p:cNvCxnSpPr>
          <p:nvPr/>
        </p:nvCxnSpPr>
        <p:spPr>
          <a:xfrm>
            <a:off x="5435685" y="3123952"/>
            <a:ext cx="468845"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descr="Right facing arrow">
            <a:extLst>
              <a:ext uri="{FF2B5EF4-FFF2-40B4-BE49-F238E27FC236}">
                <a16:creationId xmlns:a16="http://schemas.microsoft.com/office/drawing/2014/main" id="{1306C960-4EE9-4AF3-9D93-B16C8F0CB351}"/>
              </a:ext>
            </a:extLst>
          </p:cNvPr>
          <p:cNvCxnSpPr>
            <a:cxnSpLocks/>
          </p:cNvCxnSpPr>
          <p:nvPr/>
        </p:nvCxnSpPr>
        <p:spPr>
          <a:xfrm flipV="1">
            <a:off x="8178215" y="2921230"/>
            <a:ext cx="505412" cy="202722"/>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descr="Right facing arrow">
            <a:extLst>
              <a:ext uri="{FF2B5EF4-FFF2-40B4-BE49-F238E27FC236}">
                <a16:creationId xmlns:a16="http://schemas.microsoft.com/office/drawing/2014/main" id="{2AFD17AE-D9CF-489D-A98F-732CFDD37A47}"/>
              </a:ext>
            </a:extLst>
          </p:cNvPr>
          <p:cNvCxnSpPr>
            <a:cxnSpLocks/>
          </p:cNvCxnSpPr>
          <p:nvPr/>
        </p:nvCxnSpPr>
        <p:spPr>
          <a:xfrm>
            <a:off x="8178215" y="3123952"/>
            <a:ext cx="505412" cy="295785"/>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74" name="Rectangle: Rounded Corners 31">
            <a:extLst>
              <a:ext uri="{FF2B5EF4-FFF2-40B4-BE49-F238E27FC236}">
                <a16:creationId xmlns:a16="http://schemas.microsoft.com/office/drawing/2014/main" id="{27B4F357-5C8B-4DD4-834C-F7C87E034D6B}"/>
              </a:ext>
              <a:ext uri="{C183D7F6-B498-43B3-948B-1728B52AA6E4}">
                <adec:decorative xmlns:adec="http://schemas.microsoft.com/office/drawing/2017/decorative" val="1"/>
              </a:ext>
            </a:extLst>
          </p:cNvPr>
          <p:cNvSpPr/>
          <p:nvPr/>
        </p:nvSpPr>
        <p:spPr>
          <a:xfrm>
            <a:off x="7211114" y="5052641"/>
            <a:ext cx="2280155" cy="142540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4" name="Title 3"/>
          <p:cNvSpPr>
            <a:spLocks noGrp="1"/>
          </p:cNvSpPr>
          <p:nvPr>
            <p:ph type="title"/>
          </p:nvPr>
        </p:nvSpPr>
        <p:spPr>
          <a:xfrm>
            <a:off x="455995" y="620428"/>
            <a:ext cx="11306469" cy="397545"/>
          </a:xfrm>
        </p:spPr>
        <p:txBody>
          <a:bodyPr/>
          <a:lstStyle/>
          <a:p>
            <a:r>
              <a:rPr lang="en-IN" dirty="0"/>
              <a:t>Microsoft Cloud Adoption Framework for </a:t>
            </a:r>
            <a:r>
              <a:rPr lang="en-IN" dirty="0">
                <a:solidFill>
                  <a:schemeClr val="tx2"/>
                </a:solidFill>
              </a:rPr>
              <a:t>Azure</a:t>
            </a:r>
          </a:p>
        </p:txBody>
      </p:sp>
      <p:sp>
        <p:nvSpPr>
          <p:cNvPr id="2" name="Oval 1">
            <a:extLst>
              <a:ext uri="{FF2B5EF4-FFF2-40B4-BE49-F238E27FC236}">
                <a16:creationId xmlns:a16="http://schemas.microsoft.com/office/drawing/2014/main" id="{D7A7C53D-C368-4B07-89AE-B42AE0896C79}"/>
              </a:ext>
            </a:extLst>
          </p:cNvPr>
          <p:cNvSpPr/>
          <p:nvPr/>
        </p:nvSpPr>
        <p:spPr bwMode="auto">
          <a:xfrm>
            <a:off x="2009920"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Lst>
          </p:cNvPr>
          <p:cNvGrpSpPr/>
          <p:nvPr/>
        </p:nvGrpSpPr>
        <p:grpSpPr>
          <a:xfrm>
            <a:off x="2102241" y="1910021"/>
            <a:ext cx="539475" cy="378357"/>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1" name="Oval 140">
            <a:extLst>
              <a:ext uri="{FF2B5EF4-FFF2-40B4-BE49-F238E27FC236}">
                <a16:creationId xmlns:a16="http://schemas.microsoft.com/office/drawing/2014/main" id="{B41EC16D-477F-443B-B5FC-AC27FF96BC60}"/>
              </a:ext>
            </a:extLst>
          </p:cNvPr>
          <p:cNvSpPr/>
          <p:nvPr/>
        </p:nvSpPr>
        <p:spPr bwMode="auto">
          <a:xfrm>
            <a:off x="4771673"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descr="file, paper, sheet">
            <a:extLst>
              <a:ext uri="{FF2B5EF4-FFF2-40B4-BE49-F238E27FC236}">
                <a16:creationId xmlns:a16="http://schemas.microsoft.com/office/drawing/2014/main" id="{B9614753-A669-41BF-A6D1-6114E19BC598}"/>
              </a:ext>
            </a:extLst>
          </p:cNvPr>
          <p:cNvGrpSpPr/>
          <p:nvPr/>
        </p:nvGrpSpPr>
        <p:grpSpPr>
          <a:xfrm>
            <a:off x="4970162" y="1886679"/>
            <a:ext cx="337935" cy="418851"/>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Lst>
          </p:cNvPr>
          <p:cNvSpPr/>
          <p:nvPr/>
        </p:nvSpPr>
        <p:spPr bwMode="auto">
          <a:xfrm>
            <a:off x="7533426"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descr="check, approve">
            <a:extLst>
              <a:ext uri="{FF2B5EF4-FFF2-40B4-BE49-F238E27FC236}">
                <a16:creationId xmlns:a16="http://schemas.microsoft.com/office/drawing/2014/main" id="{7D0ED906-0635-4AD9-9B4C-2E964C664696}"/>
              </a:ext>
            </a:extLst>
          </p:cNvPr>
          <p:cNvGrpSpPr>
            <a:grpSpLocks noChangeAspect="1"/>
          </p:cNvGrpSpPr>
          <p:nvPr/>
        </p:nvGrpSpPr>
        <p:grpSpPr bwMode="auto">
          <a:xfrm>
            <a:off x="7655222" y="1815608"/>
            <a:ext cx="568732" cy="566762"/>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Lst>
          </p:cNvPr>
          <p:cNvSpPr/>
          <p:nvPr/>
        </p:nvSpPr>
        <p:spPr bwMode="auto">
          <a:xfrm>
            <a:off x="10295179"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descr="deposit, pricing import">
            <a:extLst>
              <a:ext uri="{FF2B5EF4-FFF2-40B4-BE49-F238E27FC236}">
                <a16:creationId xmlns:a16="http://schemas.microsoft.com/office/drawing/2014/main" id="{339CB6D6-8B65-4E27-977D-D715E5375C79}"/>
              </a:ext>
            </a:extLst>
          </p:cNvPr>
          <p:cNvGrpSpPr/>
          <p:nvPr/>
        </p:nvGrpSpPr>
        <p:grpSpPr>
          <a:xfrm>
            <a:off x="10507212" y="1880734"/>
            <a:ext cx="406581" cy="424796"/>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3CE9D0C8-400C-4E4B-BC67-6D012FFC0ECD}"/>
              </a:ext>
            </a:extLst>
          </p:cNvPr>
          <p:cNvSpPr/>
          <p:nvPr/>
        </p:nvSpPr>
        <p:spPr bwMode="auto">
          <a:xfrm>
            <a:off x="8887235" y="4853843"/>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descr="test">
            <a:extLst>
              <a:ext uri="{FF2B5EF4-FFF2-40B4-BE49-F238E27FC236}">
                <a16:creationId xmlns:a16="http://schemas.microsoft.com/office/drawing/2014/main" id="{FFFBD697-7F6A-4F87-8D99-96B900ADD003}"/>
              </a:ext>
            </a:extLst>
          </p:cNvPr>
          <p:cNvGrpSpPr/>
          <p:nvPr/>
        </p:nvGrpSpPr>
        <p:grpSpPr>
          <a:xfrm>
            <a:off x="9112042" y="5068285"/>
            <a:ext cx="388863" cy="388855"/>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Lst>
          </p:cNvPr>
          <p:cNvSpPr/>
          <p:nvPr/>
        </p:nvSpPr>
        <p:spPr bwMode="auto">
          <a:xfrm>
            <a:off x="6271256" y="4853843"/>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descr="government">
            <a:extLst>
              <a:ext uri="{FF2B5EF4-FFF2-40B4-BE49-F238E27FC236}">
                <a16:creationId xmlns:a16="http://schemas.microsoft.com/office/drawing/2014/main" id="{D0790F9F-0AAE-4366-A831-25862955F1CB}"/>
              </a:ext>
            </a:extLst>
          </p:cNvPr>
          <p:cNvGrpSpPr/>
          <p:nvPr/>
        </p:nvGrpSpPr>
        <p:grpSpPr>
          <a:xfrm>
            <a:off x="6449605" y="5006199"/>
            <a:ext cx="439707" cy="448064"/>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Oval 10">
            <a:extLst>
              <a:ext uri="{FF2B5EF4-FFF2-40B4-BE49-F238E27FC236}">
                <a16:creationId xmlns:a16="http://schemas.microsoft.com/office/drawing/2014/main" id="{EAB73080-28E4-4A9E-9E67-33F98AB36ECC}"/>
              </a:ext>
            </a:extLst>
          </p:cNvPr>
          <p:cNvSpPr/>
          <p:nvPr/>
        </p:nvSpPr>
        <p:spPr bwMode="auto">
          <a:xfrm>
            <a:off x="2806714" y="3021496"/>
            <a:ext cx="168641" cy="16864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Arrow Connector 69" descr="Right facing arrow">
            <a:extLst>
              <a:ext uri="{FF2B5EF4-FFF2-40B4-BE49-F238E27FC236}">
                <a16:creationId xmlns:a16="http://schemas.microsoft.com/office/drawing/2014/main" id="{9E9C0D5A-E87F-4FD9-95CB-A7E4140F43D7}"/>
              </a:ext>
            </a:extLst>
          </p:cNvPr>
          <p:cNvCxnSpPr>
            <a:cxnSpLocks/>
          </p:cNvCxnSpPr>
          <p:nvPr/>
        </p:nvCxnSpPr>
        <p:spPr>
          <a:xfrm>
            <a:off x="2671427" y="3123952"/>
            <a:ext cx="477203"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962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1" grpId="0" animBg="1"/>
      <p:bldP spid="56" grpId="0" animBg="1"/>
      <p:bldP spid="59" grpId="0" animBg="1"/>
      <p:bldP spid="63" grpId="0" animBg="1"/>
      <p:bldP spid="74" grpId="0" animBg="1"/>
      <p:bldP spid="2" grpId="0" animBg="1"/>
      <p:bldP spid="141" grpId="0" animBg="1"/>
      <p:bldP spid="142" grpId="0" animBg="1"/>
      <p:bldP spid="143" grpId="0" animBg="1"/>
      <p:bldP spid="144" grpId="0" animBg="1"/>
      <p:bldP spid="14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997FFD-CCCC-4A28-A309-6170B26860DF}"/>
              </a:ext>
            </a:extLst>
          </p:cNvPr>
          <p:cNvSpPr>
            <a:spLocks noGrp="1"/>
          </p:cNvSpPr>
          <p:nvPr>
            <p:ph type="body" sz="quarter" idx="4294967295"/>
          </p:nvPr>
        </p:nvSpPr>
        <p:spPr>
          <a:xfrm>
            <a:off x="4890977" y="1333500"/>
            <a:ext cx="7301023" cy="4174220"/>
          </a:xfrm>
        </p:spPr>
        <p:txBody>
          <a:bodyPr/>
          <a:lstStyle/>
          <a:p>
            <a:pPr marL="0" indent="0">
              <a:spcAft>
                <a:spcPts val="1200"/>
              </a:spcAft>
              <a:buNone/>
            </a:pPr>
            <a:r>
              <a:rPr lang="en-US" sz="2745" dirty="0">
                <a:solidFill>
                  <a:schemeClr val="tx2"/>
                </a:solidFill>
                <a:latin typeface="+mj-lt"/>
              </a:rPr>
              <a:t>Azure landing zones </a:t>
            </a:r>
            <a:r>
              <a:rPr lang="en-US" sz="2745" dirty="0"/>
              <a:t>help customers set up their Azure environment for scale, security, governance, networking, and identity. </a:t>
            </a:r>
          </a:p>
          <a:p>
            <a:pPr>
              <a:spcAft>
                <a:spcPts val="1200"/>
              </a:spcAft>
            </a:pPr>
            <a:endParaRPr lang="en-US" sz="2745" dirty="0"/>
          </a:p>
          <a:p>
            <a:pPr marL="0" indent="0">
              <a:spcAft>
                <a:spcPts val="1200"/>
              </a:spcAft>
              <a:buNone/>
            </a:pPr>
            <a:r>
              <a:rPr lang="en-US" sz="2745" dirty="0"/>
              <a:t>Azure landing zones:</a:t>
            </a:r>
          </a:p>
          <a:p>
            <a:pPr marL="228600" indent="-228600">
              <a:spcAft>
                <a:spcPts val="1200"/>
              </a:spcAft>
              <a:buClr>
                <a:schemeClr val="tx2"/>
              </a:buClr>
              <a:buSzPct val="100000"/>
              <a:buFont typeface="Arial" panose="020B0604020202020204" pitchFamily="34" charset="0"/>
              <a:buChar char="•"/>
            </a:pPr>
            <a:r>
              <a:rPr lang="en-US" sz="2400" dirty="0">
                <a:solidFill>
                  <a:schemeClr val="tx2"/>
                </a:solidFill>
              </a:rPr>
              <a:t>Enable migrations and net new apps</a:t>
            </a:r>
          </a:p>
          <a:p>
            <a:pPr marL="228600" indent="-228600">
              <a:spcAft>
                <a:spcPts val="1200"/>
              </a:spcAft>
              <a:buClr>
                <a:schemeClr val="tx2"/>
              </a:buClr>
              <a:buSzPct val="100000"/>
              <a:buFont typeface="Arial" panose="020B0604020202020204" pitchFamily="34" charset="0"/>
              <a:buChar char="•"/>
            </a:pPr>
            <a:r>
              <a:rPr lang="en-US" sz="2400" dirty="0">
                <a:solidFill>
                  <a:schemeClr val="tx2"/>
                </a:solidFill>
              </a:rPr>
              <a:t>Consider all platform resources </a:t>
            </a:r>
          </a:p>
          <a:p>
            <a:pPr marL="228600" indent="-228600">
              <a:spcAft>
                <a:spcPts val="1200"/>
              </a:spcAft>
              <a:buClr>
                <a:schemeClr val="tx2"/>
              </a:buClr>
              <a:buSzPct val="100000"/>
              <a:buFont typeface="Arial" panose="020B0604020202020204" pitchFamily="34" charset="0"/>
              <a:buChar char="•"/>
            </a:pPr>
            <a:r>
              <a:rPr lang="en-US" sz="2400" dirty="0">
                <a:solidFill>
                  <a:schemeClr val="tx2"/>
                </a:solidFill>
              </a:rPr>
              <a:t>Don't differentiate between IaaS or PaaS</a:t>
            </a:r>
          </a:p>
        </p:txBody>
      </p:sp>
      <p:pic>
        <p:nvPicPr>
          <p:cNvPr id="7" name="Picture 6" descr="A picture containing object, clock&#10;&#10;Description automatically generated">
            <a:extLst>
              <a:ext uri="{FF2B5EF4-FFF2-40B4-BE49-F238E27FC236}">
                <a16:creationId xmlns:a16="http://schemas.microsoft.com/office/drawing/2014/main" id="{090778B3-3B68-4034-B8D8-DC762468DFE3}"/>
              </a:ext>
            </a:extLst>
          </p:cNvPr>
          <p:cNvPicPr>
            <a:picLocks noChangeAspect="1"/>
          </p:cNvPicPr>
          <p:nvPr/>
        </p:nvPicPr>
        <p:blipFill>
          <a:blip r:embed="rId4"/>
          <a:stretch>
            <a:fillRect/>
          </a:stretch>
        </p:blipFill>
        <p:spPr>
          <a:xfrm>
            <a:off x="1166949" y="1571256"/>
            <a:ext cx="3005255" cy="3078744"/>
          </a:xfrm>
          <a:prstGeom prst="rect">
            <a:avLst/>
          </a:prstGeom>
        </p:spPr>
      </p:pic>
    </p:spTree>
    <p:custDataLst>
      <p:tags r:id="rId1"/>
    </p:custDataLst>
    <p:extLst>
      <p:ext uri="{BB962C8B-B14F-4D97-AF65-F5344CB8AC3E}">
        <p14:creationId xmlns:p14="http://schemas.microsoft.com/office/powerpoint/2010/main" val="1135650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anim calcmode="lin" valueType="num">
                                      <p:cBhvr>
                                        <p:cTn id="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anim calcmode="lin" valueType="num">
                                      <p:cBhvr>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anim calcmode="lin" valueType="num">
                                      <p:cBhvr>
                                        <p:cTn id="18"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anim calcmode="lin" valueType="num">
                                      <p:cBhvr>
                                        <p:cTn id="2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p:txBody>
          <a:bodyPr/>
          <a:lstStyle/>
          <a:p>
            <a:r>
              <a:rPr lang="en-US" dirty="0"/>
              <a:t>How do you get started?</a:t>
            </a:r>
          </a:p>
        </p:txBody>
      </p:sp>
      <p:sp>
        <p:nvSpPr>
          <p:cNvPr id="28" name="Text Placeholder 7">
            <a:extLst>
              <a:ext uri="{FF2B5EF4-FFF2-40B4-BE49-F238E27FC236}">
                <a16:creationId xmlns:a16="http://schemas.microsoft.com/office/drawing/2014/main" id="{B6F6953C-FB31-4FE2-B3E1-CB268935A633}"/>
              </a:ext>
            </a:extLst>
          </p:cNvPr>
          <p:cNvSpPr txBox="1">
            <a:spLocks/>
          </p:cNvSpPr>
          <p:nvPr/>
        </p:nvSpPr>
        <p:spPr>
          <a:xfrm>
            <a:off x="455995" y="1922586"/>
            <a:ext cx="4287650" cy="4308872"/>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78D3"/>
                </a:solidFill>
                <a:effectLst/>
                <a:uLnTx/>
                <a:uFillTx/>
                <a:latin typeface="Segoe UI"/>
                <a:ea typeface="+mn-ea"/>
                <a:cs typeface="Segoe UI Semilight" panose="020B0402040204020203" pitchFamily="34" charset="0"/>
              </a:rPr>
              <a:t>Platform Development Velocity: </a:t>
            </a: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how fast your cloud platform team can develop the required skills.</a:t>
            </a:r>
          </a:p>
        </p:txBody>
      </p:sp>
      <p:sp>
        <p:nvSpPr>
          <p:cNvPr id="8" name="Rectangle 7">
            <a:extLst>
              <a:ext uri="{FF2B5EF4-FFF2-40B4-BE49-F238E27FC236}">
                <a16:creationId xmlns:a16="http://schemas.microsoft.com/office/drawing/2014/main" id="{A7BFE913-9F6B-4606-858E-D2C87033BEC3}"/>
              </a:ext>
            </a:extLst>
          </p:cNvPr>
          <p:cNvSpPr/>
          <p:nvPr/>
        </p:nvSpPr>
        <p:spPr bwMode="auto">
          <a:xfrm>
            <a:off x="5756745" y="731521"/>
            <a:ext cx="5899868" cy="5499938"/>
          </a:xfrm>
          <a:prstGeom prst="rect">
            <a:avLst/>
          </a:prstGeom>
          <a:solidFill>
            <a:schemeClr val="bg1"/>
          </a:solidFill>
          <a:ln w="25400">
            <a:solidFill>
              <a:srgbClr val="3C3C4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C3C40"/>
                </a:solidFill>
                <a:effectLst/>
                <a:uLnTx/>
                <a:uFillTx/>
                <a:latin typeface="Segoe UI Semibold"/>
                <a:ea typeface="Segoe UI" pitchFamily="34" charset="0"/>
                <a:cs typeface="Segoe UI" pitchFamily="34" charset="0"/>
              </a:rPr>
              <a:t>Azure Landing Zones</a:t>
            </a:r>
          </a:p>
        </p:txBody>
      </p:sp>
      <p:sp>
        <p:nvSpPr>
          <p:cNvPr id="14" name="Rectangle 13">
            <a:extLst>
              <a:ext uri="{FF2B5EF4-FFF2-40B4-BE49-F238E27FC236}">
                <a16:creationId xmlns:a16="http://schemas.microsoft.com/office/drawing/2014/main" id="{03AB6FDF-527A-4863-A3E5-256904FC61A1}"/>
              </a:ext>
            </a:extLst>
          </p:cNvPr>
          <p:cNvSpPr/>
          <p:nvPr/>
        </p:nvSpPr>
        <p:spPr bwMode="auto">
          <a:xfrm>
            <a:off x="6065658" y="1537227"/>
            <a:ext cx="5238239" cy="2117522"/>
          </a:xfrm>
          <a:prstGeom prst="rect">
            <a:avLst/>
          </a:prstGeom>
          <a:solidFill>
            <a:schemeClr val="accent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3C3C40"/>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23780B3-EAC6-43AC-AFBB-C91E17769F17}"/>
              </a:ext>
            </a:extLst>
          </p:cNvPr>
          <p:cNvSpPr/>
          <p:nvPr/>
        </p:nvSpPr>
        <p:spPr bwMode="auto">
          <a:xfrm>
            <a:off x="8754386" y="1632080"/>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Foundation blueprint</a:t>
            </a:r>
          </a:p>
        </p:txBody>
      </p:sp>
      <p:sp>
        <p:nvSpPr>
          <p:cNvPr id="35" name="Rectangle 34">
            <a:extLst>
              <a:ext uri="{FF2B5EF4-FFF2-40B4-BE49-F238E27FC236}">
                <a16:creationId xmlns:a16="http://schemas.microsoft.com/office/drawing/2014/main" id="{80BE73BD-2213-4579-8DD0-40083FF974DB}"/>
              </a:ext>
            </a:extLst>
          </p:cNvPr>
          <p:cNvSpPr/>
          <p:nvPr/>
        </p:nvSpPr>
        <p:spPr bwMode="auto">
          <a:xfrm>
            <a:off x="8754386" y="2296966"/>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Migration blueprint</a:t>
            </a:r>
          </a:p>
        </p:txBody>
      </p:sp>
      <p:sp>
        <p:nvSpPr>
          <p:cNvPr id="36" name="Rectangle 35">
            <a:extLst>
              <a:ext uri="{FF2B5EF4-FFF2-40B4-BE49-F238E27FC236}">
                <a16:creationId xmlns:a16="http://schemas.microsoft.com/office/drawing/2014/main" id="{CF9EB183-2A96-4AA0-9E7E-A970B099A045}"/>
              </a:ext>
            </a:extLst>
          </p:cNvPr>
          <p:cNvSpPr/>
          <p:nvPr/>
        </p:nvSpPr>
        <p:spPr bwMode="auto">
          <a:xfrm>
            <a:off x="8754386" y="2978068"/>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Terraform modules</a:t>
            </a:r>
          </a:p>
        </p:txBody>
      </p:sp>
      <p:sp>
        <p:nvSpPr>
          <p:cNvPr id="40" name="Rectangle 39">
            <a:extLst>
              <a:ext uri="{FF2B5EF4-FFF2-40B4-BE49-F238E27FC236}">
                <a16:creationId xmlns:a16="http://schemas.microsoft.com/office/drawing/2014/main" id="{CFF87282-D1CB-41FF-A464-A49CC860C4C9}"/>
              </a:ext>
            </a:extLst>
          </p:cNvPr>
          <p:cNvSpPr/>
          <p:nvPr/>
        </p:nvSpPr>
        <p:spPr bwMode="auto">
          <a:xfrm>
            <a:off x="6065658" y="3755641"/>
            <a:ext cx="5238239" cy="2117522"/>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8F1FF38-5E9B-4792-88E9-5DE9384A5CE8}"/>
              </a:ext>
            </a:extLst>
          </p:cNvPr>
          <p:cNvSpPr/>
          <p:nvPr/>
        </p:nvSpPr>
        <p:spPr bwMode="auto">
          <a:xfrm>
            <a:off x="8754386" y="4230378"/>
            <a:ext cx="2455642" cy="1090371"/>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Enterprise-scale</a:t>
            </a:r>
            <a:b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Landing Zones</a:t>
            </a:r>
          </a:p>
        </p:txBody>
      </p:sp>
      <p:grpSp>
        <p:nvGrpSpPr>
          <p:cNvPr id="59" name="Group 58">
            <a:extLst>
              <a:ext uri="{FF2B5EF4-FFF2-40B4-BE49-F238E27FC236}">
                <a16:creationId xmlns:a16="http://schemas.microsoft.com/office/drawing/2014/main" id="{A625F5A6-8571-4B09-AA3C-8C3462C69CF7}"/>
              </a:ext>
            </a:extLst>
          </p:cNvPr>
          <p:cNvGrpSpPr/>
          <p:nvPr/>
        </p:nvGrpSpPr>
        <p:grpSpPr>
          <a:xfrm>
            <a:off x="8205744" y="1932090"/>
            <a:ext cx="548640" cy="1345988"/>
            <a:chOff x="7889158" y="1932090"/>
            <a:chExt cx="866692" cy="1345988"/>
          </a:xfrm>
        </p:grpSpPr>
        <p:cxnSp>
          <p:nvCxnSpPr>
            <p:cNvPr id="17" name="Connector: Elbow 16">
              <a:extLst>
                <a:ext uri="{FF2B5EF4-FFF2-40B4-BE49-F238E27FC236}">
                  <a16:creationId xmlns:a16="http://schemas.microsoft.com/office/drawing/2014/main" id="{539D53D6-4E2A-487F-9767-407A449E8EB0}"/>
                </a:ext>
              </a:extLst>
            </p:cNvPr>
            <p:cNvCxnSpPr>
              <a:cxnSpLocks/>
              <a:stCxn id="13" idx="1"/>
            </p:cNvCxnSpPr>
            <p:nvPr/>
          </p:nvCxnSpPr>
          <p:spPr>
            <a:xfrm rot="10800000" flipV="1">
              <a:off x="8372724" y="1932090"/>
              <a:ext cx="381662" cy="66003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91CFB71-7DAE-4174-B6F2-E061358BAC5A}"/>
                </a:ext>
              </a:extLst>
            </p:cNvPr>
            <p:cNvCxnSpPr>
              <a:cxnSpLocks/>
              <a:stCxn id="36" idx="1"/>
            </p:cNvCxnSpPr>
            <p:nvPr/>
          </p:nvCxnSpPr>
          <p:spPr>
            <a:xfrm rot="10800000">
              <a:off x="8372724" y="2592124"/>
              <a:ext cx="381663" cy="68595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7E102DA-CB99-48DA-A7DB-708FBD349311}"/>
                </a:ext>
              </a:extLst>
            </p:cNvPr>
            <p:cNvCxnSpPr/>
            <p:nvPr/>
          </p:nvCxnSpPr>
          <p:spPr>
            <a:xfrm>
              <a:off x="7889158" y="2592125"/>
              <a:ext cx="866692" cy="0"/>
            </a:xfrm>
            <a:prstGeom prst="line">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16A460CB-B300-498D-9771-7CE0DC240700}"/>
              </a:ext>
            </a:extLst>
          </p:cNvPr>
          <p:cNvCxnSpPr>
            <a:cxnSpLocks/>
          </p:cNvCxnSpPr>
          <p:nvPr/>
        </p:nvCxnSpPr>
        <p:spPr>
          <a:xfrm>
            <a:off x="8205744" y="4757020"/>
            <a:ext cx="548640" cy="0"/>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7D7008A-F885-46ED-AC35-512EB0D74B55}"/>
              </a:ext>
            </a:extLst>
          </p:cNvPr>
          <p:cNvSpPr/>
          <p:nvPr/>
        </p:nvSpPr>
        <p:spPr bwMode="auto">
          <a:xfrm>
            <a:off x="6214354" y="2059389"/>
            <a:ext cx="1990462" cy="105328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Semibold"/>
                <a:ea typeface="+mn-ea"/>
                <a:cs typeface="Segoe UI" pitchFamily="34" charset="0"/>
              </a:rPr>
              <a:t>Iterative implementation</a:t>
            </a:r>
          </a:p>
        </p:txBody>
      </p:sp>
      <p:sp>
        <p:nvSpPr>
          <p:cNvPr id="69" name="Rectangle 68">
            <a:extLst>
              <a:ext uri="{FF2B5EF4-FFF2-40B4-BE49-F238E27FC236}">
                <a16:creationId xmlns:a16="http://schemas.microsoft.com/office/drawing/2014/main" id="{4086618E-3EAD-4649-8C43-7EB47A758C65}"/>
              </a:ext>
            </a:extLst>
          </p:cNvPr>
          <p:cNvSpPr/>
          <p:nvPr/>
        </p:nvSpPr>
        <p:spPr bwMode="auto">
          <a:xfrm>
            <a:off x="6199663" y="4230378"/>
            <a:ext cx="1990462" cy="1053284"/>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Semibold"/>
                <a:ea typeface="+mn-ea"/>
                <a:cs typeface="Segoe UI" pitchFamily="34" charset="0"/>
              </a:rPr>
              <a:t>Rich initial implementation</a:t>
            </a:r>
          </a:p>
        </p:txBody>
      </p:sp>
      <p:grpSp>
        <p:nvGrpSpPr>
          <p:cNvPr id="15" name="Group 14">
            <a:extLst>
              <a:ext uri="{FF2B5EF4-FFF2-40B4-BE49-F238E27FC236}">
                <a16:creationId xmlns:a16="http://schemas.microsoft.com/office/drawing/2014/main" id="{7739C360-6779-4499-89AF-B8AECB0D0021}"/>
              </a:ext>
            </a:extLst>
          </p:cNvPr>
          <p:cNvGrpSpPr/>
          <p:nvPr/>
        </p:nvGrpSpPr>
        <p:grpSpPr>
          <a:xfrm>
            <a:off x="11032192" y="1761989"/>
            <a:ext cx="334925" cy="334925"/>
            <a:chOff x="4827181" y="-893135"/>
            <a:chExt cx="669851" cy="669851"/>
          </a:xfrm>
        </p:grpSpPr>
        <p:sp>
          <p:nvSpPr>
            <p:cNvPr id="32" name="Oval 31">
              <a:extLst>
                <a:ext uri="{FF2B5EF4-FFF2-40B4-BE49-F238E27FC236}">
                  <a16:creationId xmlns:a16="http://schemas.microsoft.com/office/drawing/2014/main" id="{BCD08714-EB2B-416B-AD21-88E6D42BFCA2}"/>
                </a:ext>
              </a:extLst>
            </p:cNvPr>
            <p:cNvSpPr/>
            <p:nvPr/>
          </p:nvSpPr>
          <p:spPr bwMode="auto">
            <a:xfrm>
              <a:off x="4827181" y="-893135"/>
              <a:ext cx="669851" cy="669851"/>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D6017ACC-57D8-4F85-99C9-E892E06AA99A}"/>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1E3B3512-9003-41D4-B169-32EDC6B372FA}"/>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DF9D646E-0899-49F7-92BA-4F8DE1B15111}"/>
              </a:ext>
            </a:extLst>
          </p:cNvPr>
          <p:cNvGrpSpPr/>
          <p:nvPr/>
        </p:nvGrpSpPr>
        <p:grpSpPr>
          <a:xfrm>
            <a:off x="9249818" y="6361017"/>
            <a:ext cx="2418340" cy="357288"/>
            <a:chOff x="371924" y="-733647"/>
            <a:chExt cx="3235459" cy="426400"/>
          </a:xfrm>
        </p:grpSpPr>
        <p:sp>
          <p:nvSpPr>
            <p:cNvPr id="16" name="Rectangle 15">
              <a:extLst>
                <a:ext uri="{FF2B5EF4-FFF2-40B4-BE49-F238E27FC236}">
                  <a16:creationId xmlns:a16="http://schemas.microsoft.com/office/drawing/2014/main" id="{65AF8E42-70DB-46CB-AA4D-79DB65107BEE}"/>
                </a:ext>
              </a:extLst>
            </p:cNvPr>
            <p:cNvSpPr/>
            <p:nvPr/>
          </p:nvSpPr>
          <p:spPr bwMode="auto">
            <a:xfrm>
              <a:off x="371924" y="-733647"/>
              <a:ext cx="3235459" cy="426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7338"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Priority areas for this session</a:t>
              </a:r>
            </a:p>
          </p:txBody>
        </p:sp>
        <p:grpSp>
          <p:nvGrpSpPr>
            <p:cNvPr id="27" name="Group 26">
              <a:extLst>
                <a:ext uri="{FF2B5EF4-FFF2-40B4-BE49-F238E27FC236}">
                  <a16:creationId xmlns:a16="http://schemas.microsoft.com/office/drawing/2014/main" id="{E1D9DA41-9444-4A37-BBF6-6A1478E08C0F}"/>
                </a:ext>
              </a:extLst>
            </p:cNvPr>
            <p:cNvGrpSpPr/>
            <p:nvPr/>
          </p:nvGrpSpPr>
          <p:grpSpPr>
            <a:xfrm>
              <a:off x="569265" y="-627288"/>
              <a:ext cx="238810" cy="320040"/>
              <a:chOff x="4971143" y="-658640"/>
              <a:chExt cx="466725" cy="625478"/>
            </a:xfrm>
          </p:grpSpPr>
          <p:sp>
            <p:nvSpPr>
              <p:cNvPr id="25" name="Freeform: Shape 24">
                <a:extLst>
                  <a:ext uri="{FF2B5EF4-FFF2-40B4-BE49-F238E27FC236}">
                    <a16:creationId xmlns:a16="http://schemas.microsoft.com/office/drawing/2014/main" id="{142D8955-D5F5-4E36-A3CC-30B765AB4EE0}"/>
                  </a:ext>
                </a:extLst>
              </p:cNvPr>
              <p:cNvSpPr/>
              <p:nvPr/>
            </p:nvSpPr>
            <p:spPr>
              <a:xfrm>
                <a:off x="4971143" y="-658640"/>
                <a:ext cx="57150" cy="625478"/>
              </a:xfrm>
              <a:custGeom>
                <a:avLst/>
                <a:gdLst>
                  <a:gd name="connsiteX0" fmla="*/ 28575 w 57150"/>
                  <a:gd name="connsiteY0" fmla="*/ 0 h 761999"/>
                  <a:gd name="connsiteX1" fmla="*/ 0 w 57150"/>
                  <a:gd name="connsiteY1" fmla="*/ 28575 h 761999"/>
                  <a:gd name="connsiteX2" fmla="*/ 0 w 57150"/>
                  <a:gd name="connsiteY2" fmla="*/ 762000 h 761999"/>
                  <a:gd name="connsiteX3" fmla="*/ 57150 w 57150"/>
                  <a:gd name="connsiteY3" fmla="*/ 762000 h 761999"/>
                  <a:gd name="connsiteX4" fmla="*/ 57150 w 57150"/>
                  <a:gd name="connsiteY4" fmla="*/ 28575 h 761999"/>
                  <a:gd name="connsiteX5" fmla="*/ 28575 w 57150"/>
                  <a:gd name="connsiteY5" fmla="*/ 0 h 76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1999">
                    <a:moveTo>
                      <a:pt x="28575" y="0"/>
                    </a:moveTo>
                    <a:cubicBezTo>
                      <a:pt x="12382" y="0"/>
                      <a:pt x="0" y="12382"/>
                      <a:pt x="0" y="28575"/>
                    </a:cubicBezTo>
                    <a:lnTo>
                      <a:pt x="0" y="762000"/>
                    </a:lnTo>
                    <a:lnTo>
                      <a:pt x="57150" y="762000"/>
                    </a:lnTo>
                    <a:lnTo>
                      <a:pt x="57150" y="28575"/>
                    </a:lnTo>
                    <a:cubicBezTo>
                      <a:pt x="57150" y="12382"/>
                      <a:pt x="44768" y="0"/>
                      <a:pt x="285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62412FC7-2902-40C1-940F-27F507EC81F6}"/>
                  </a:ext>
                </a:extLst>
              </p:cNvPr>
              <p:cNvSpPr/>
              <p:nvPr/>
            </p:nvSpPr>
            <p:spPr>
              <a:xfrm>
                <a:off x="4999718" y="-621490"/>
                <a:ext cx="438150" cy="342900"/>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48C43144-963E-48F3-963C-779F81E2B0A3}"/>
              </a:ext>
            </a:extLst>
          </p:cNvPr>
          <p:cNvGrpSpPr/>
          <p:nvPr/>
        </p:nvGrpSpPr>
        <p:grpSpPr>
          <a:xfrm>
            <a:off x="11032192" y="2426524"/>
            <a:ext cx="334925" cy="334925"/>
            <a:chOff x="4827181" y="-893135"/>
            <a:chExt cx="669851" cy="669851"/>
          </a:xfrm>
        </p:grpSpPr>
        <p:sp>
          <p:nvSpPr>
            <p:cNvPr id="48" name="Oval 47">
              <a:extLst>
                <a:ext uri="{FF2B5EF4-FFF2-40B4-BE49-F238E27FC236}">
                  <a16:creationId xmlns:a16="http://schemas.microsoft.com/office/drawing/2014/main" id="{D2D07137-AECA-4E01-9954-40EF302898E1}"/>
                </a:ext>
              </a:extLst>
            </p:cNvPr>
            <p:cNvSpPr/>
            <p:nvPr/>
          </p:nvSpPr>
          <p:spPr bwMode="auto">
            <a:xfrm>
              <a:off x="4827181" y="-893135"/>
              <a:ext cx="669851" cy="669851"/>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3CAFA288-127B-44E1-AD4B-F1B653DC5EE7}"/>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E07D89F1-6F81-43A1-ABD1-10E84F02F131}"/>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421237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b="1" dirty="0"/>
              <a:t>Azure Landing Zones </a:t>
            </a:r>
            <a:br>
              <a:rPr lang="en-US" sz="4000" b="1" dirty="0"/>
            </a:br>
            <a:r>
              <a:rPr lang="en-US" sz="4000" b="1" dirty="0"/>
              <a:t>Design Areas</a:t>
            </a:r>
            <a:endParaRPr lang="en-US" sz="4000" dirty="0"/>
          </a:p>
        </p:txBody>
      </p:sp>
    </p:spTree>
    <p:extLst>
      <p:ext uri="{BB962C8B-B14F-4D97-AF65-F5344CB8AC3E}">
        <p14:creationId xmlns:p14="http://schemas.microsoft.com/office/powerpoint/2010/main" val="126397348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aphic 5">
            <a:extLst>
              <a:ext uri="{FF2B5EF4-FFF2-40B4-BE49-F238E27FC236}">
                <a16:creationId xmlns:a16="http://schemas.microsoft.com/office/drawing/2014/main" id="{70DDC97A-A5D5-4C58-826F-70469F9FB790}"/>
              </a:ext>
            </a:extLst>
          </p:cNvPr>
          <p:cNvGrpSpPr/>
          <p:nvPr/>
        </p:nvGrpSpPr>
        <p:grpSpPr>
          <a:xfrm>
            <a:off x="2723980" y="5314640"/>
            <a:ext cx="967446" cy="967446"/>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Lst>
          </p:cNvPr>
          <p:cNvGrpSpPr/>
          <p:nvPr/>
        </p:nvGrpSpPr>
        <p:grpSpPr>
          <a:xfrm>
            <a:off x="2723980" y="4084659"/>
            <a:ext cx="967446" cy="967446"/>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Lst>
          </p:cNvPr>
          <p:cNvGrpSpPr/>
          <p:nvPr/>
        </p:nvGrpSpPr>
        <p:grpSpPr>
          <a:xfrm>
            <a:off x="7236761" y="2854679"/>
            <a:ext cx="967446" cy="967446"/>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Lst>
          </p:cNvPr>
          <p:cNvGrpSpPr/>
          <p:nvPr/>
        </p:nvGrpSpPr>
        <p:grpSpPr>
          <a:xfrm>
            <a:off x="2723980" y="1624699"/>
            <a:ext cx="967446" cy="967446"/>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aphic 5">
            <a:extLst>
              <a:ext uri="{FF2B5EF4-FFF2-40B4-BE49-F238E27FC236}">
                <a16:creationId xmlns:a16="http://schemas.microsoft.com/office/drawing/2014/main" id="{70DDC97A-A5D5-4C58-826F-70469F9FB790}"/>
              </a:ext>
            </a:extLst>
          </p:cNvPr>
          <p:cNvGrpSpPr/>
          <p:nvPr/>
        </p:nvGrpSpPr>
        <p:grpSpPr>
          <a:xfrm>
            <a:off x="7229740" y="1624699"/>
            <a:ext cx="967446" cy="967446"/>
            <a:chOff x="13148632" y="4139769"/>
            <a:chExt cx="1108509" cy="1108509"/>
          </a:xfrm>
        </p:grpSpPr>
        <p:sp>
          <p:nvSpPr>
            <p:cNvPr id="78" name="Freeform: Shape 77">
              <a:extLst>
                <a:ext uri="{FF2B5EF4-FFF2-40B4-BE49-F238E27FC236}">
                  <a16:creationId xmlns:a16="http://schemas.microsoft.com/office/drawing/2014/main" id="{BA1C07F0-30B0-4A90-BAC4-CD7604E2FACA}"/>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aphic 5">
              <a:extLst>
                <a:ext uri="{FF2B5EF4-FFF2-40B4-BE49-F238E27FC236}">
                  <a16:creationId xmlns:a16="http://schemas.microsoft.com/office/drawing/2014/main" id="{70DDC97A-A5D5-4C58-826F-70469F9FB790}"/>
                </a:ext>
              </a:extLst>
            </p:cNvPr>
            <p:cNvGrpSpPr/>
            <p:nvPr/>
          </p:nvGrpSpPr>
          <p:grpSpPr>
            <a:xfrm>
              <a:off x="13391670" y="4382005"/>
              <a:ext cx="625642" cy="633663"/>
              <a:chOff x="13391670" y="4382005"/>
              <a:chExt cx="625642" cy="633663"/>
            </a:xfrm>
          </p:grpSpPr>
          <p:grpSp>
            <p:nvGrpSpPr>
              <p:cNvPr id="80" name="Graphic 5">
                <a:extLst>
                  <a:ext uri="{FF2B5EF4-FFF2-40B4-BE49-F238E27FC236}">
                    <a16:creationId xmlns:a16="http://schemas.microsoft.com/office/drawing/2014/main" id="{70DDC97A-A5D5-4C58-826F-70469F9FB790}"/>
                  </a:ext>
                </a:extLst>
              </p:cNvPr>
              <p:cNvGrpSpPr/>
              <p:nvPr/>
            </p:nvGrpSpPr>
            <p:grpSpPr>
              <a:xfrm>
                <a:off x="13516799" y="4756588"/>
                <a:ext cx="258277" cy="259079"/>
                <a:chOff x="13516799" y="4756588"/>
                <a:chExt cx="258277" cy="259079"/>
              </a:xfrm>
              <a:solidFill>
                <a:srgbClr val="50E6FF"/>
              </a:solidFill>
            </p:grpSpPr>
            <p:sp>
              <p:nvSpPr>
                <p:cNvPr id="81" name="Freeform: Shape 80">
                  <a:extLst>
                    <a:ext uri="{FF2B5EF4-FFF2-40B4-BE49-F238E27FC236}">
                      <a16:creationId xmlns:a16="http://schemas.microsoft.com/office/drawing/2014/main" id="{66F8BB16-E01A-47B1-97ED-31F0C8E3A720}"/>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324620C-DF19-4868-9307-CE9B463D9091}"/>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3" name="Graphic 5">
                <a:extLst>
                  <a:ext uri="{FF2B5EF4-FFF2-40B4-BE49-F238E27FC236}">
                    <a16:creationId xmlns:a16="http://schemas.microsoft.com/office/drawing/2014/main" id="{70DDC97A-A5D5-4C58-826F-70469F9FB790}"/>
                  </a:ext>
                </a:extLst>
              </p:cNvPr>
              <p:cNvGrpSpPr/>
              <p:nvPr/>
            </p:nvGrpSpPr>
            <p:grpSpPr>
              <a:xfrm>
                <a:off x="13463058" y="4733327"/>
                <a:ext cx="137159" cy="137962"/>
                <a:chOff x="13463058" y="4733327"/>
                <a:chExt cx="137159" cy="137962"/>
              </a:xfrm>
              <a:solidFill>
                <a:srgbClr val="0078D4"/>
              </a:solidFill>
            </p:grpSpPr>
            <p:sp>
              <p:nvSpPr>
                <p:cNvPr id="84" name="Freeform: Shape 83">
                  <a:extLst>
                    <a:ext uri="{FF2B5EF4-FFF2-40B4-BE49-F238E27FC236}">
                      <a16:creationId xmlns:a16="http://schemas.microsoft.com/office/drawing/2014/main" id="{D3F691A1-3EF7-475F-B0BE-2BF86F4F70A6}"/>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4D3C7FF-0C0E-4573-A1A5-84BFFA3ED50B}"/>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6" name="Graphic 5">
                <a:extLst>
                  <a:ext uri="{FF2B5EF4-FFF2-40B4-BE49-F238E27FC236}">
                    <a16:creationId xmlns:a16="http://schemas.microsoft.com/office/drawing/2014/main" id="{70DDC97A-A5D5-4C58-826F-70469F9FB790}"/>
                  </a:ext>
                </a:extLst>
              </p:cNvPr>
              <p:cNvGrpSpPr/>
              <p:nvPr/>
            </p:nvGrpSpPr>
            <p:grpSpPr>
              <a:xfrm>
                <a:off x="13775879" y="4733327"/>
                <a:ext cx="137159" cy="137962"/>
                <a:chOff x="13775879" y="4733327"/>
                <a:chExt cx="137159" cy="137962"/>
              </a:xfrm>
              <a:solidFill>
                <a:srgbClr val="0078D4"/>
              </a:solidFill>
            </p:grpSpPr>
            <p:sp>
              <p:nvSpPr>
                <p:cNvPr id="87" name="Freeform: Shape 86">
                  <a:extLst>
                    <a:ext uri="{FF2B5EF4-FFF2-40B4-BE49-F238E27FC236}">
                      <a16:creationId xmlns:a16="http://schemas.microsoft.com/office/drawing/2014/main" id="{82F81B47-6AE3-4160-A9F8-F712184BE9C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3D7196D-A4AF-462C-A9DD-DDD8397F2B12}"/>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F023B95B-A563-439A-B040-2DE9E0A6475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0" name="Graphic 5">
            <a:extLst>
              <a:ext uri="{FF2B5EF4-FFF2-40B4-BE49-F238E27FC236}">
                <a16:creationId xmlns:a16="http://schemas.microsoft.com/office/drawing/2014/main" id="{70DDC97A-A5D5-4C58-826F-70469F9FB790}"/>
              </a:ext>
            </a:extLst>
          </p:cNvPr>
          <p:cNvGrpSpPr/>
          <p:nvPr/>
        </p:nvGrpSpPr>
        <p:grpSpPr>
          <a:xfrm>
            <a:off x="7229740" y="4084659"/>
            <a:ext cx="967446" cy="967446"/>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Lst>
          </p:cNvPr>
          <p:cNvGrpSpPr/>
          <p:nvPr/>
        </p:nvGrpSpPr>
        <p:grpSpPr>
          <a:xfrm>
            <a:off x="7236761" y="5314640"/>
            <a:ext cx="967446" cy="967446"/>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3" y="4423715"/>
              <a:ext cx="358541" cy="521368"/>
              <a:chOff x="9388363" y="4423715"/>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Lst>
          </p:cNvPr>
          <p:cNvGrpSpPr/>
          <p:nvPr/>
        </p:nvGrpSpPr>
        <p:grpSpPr>
          <a:xfrm>
            <a:off x="2723980" y="2854679"/>
            <a:ext cx="967446" cy="967446"/>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74" name="Title 3">
            <a:extLst>
              <a:ext uri="{FF2B5EF4-FFF2-40B4-BE49-F238E27FC236}">
                <a16:creationId xmlns:a16="http://schemas.microsoft.com/office/drawing/2014/main" id="{0B848981-F831-455F-B28D-BB817C2E46AE}"/>
              </a:ext>
            </a:extLst>
          </p:cNvPr>
          <p:cNvSpPr txBox="1">
            <a:spLocks/>
          </p:cNvSpPr>
          <p:nvPr/>
        </p:nvSpPr>
        <p:spPr>
          <a:xfrm>
            <a:off x="588263" y="457200"/>
            <a:ext cx="4948199" cy="1107996"/>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78D3"/>
                </a:solidFill>
                <a:effectLst/>
                <a:uLnTx/>
                <a:uFillTx/>
                <a:latin typeface="Segoe UI Semibold"/>
                <a:ea typeface="+mn-ea"/>
                <a:cs typeface="Segoe UI" pitchFamily="34" charset="0"/>
              </a:rPr>
              <a:t>Azure landing zones</a:t>
            </a:r>
            <a:br>
              <a:rPr kumimoji="0" lang="en-US" sz="3200" b="0" i="0" u="none" strike="noStrike" kern="1200" cap="none" spc="-50" normalizeH="0" baseline="0" noProof="0" dirty="0">
                <a:ln w="3175">
                  <a:noFill/>
                </a:ln>
                <a:solidFill>
                  <a:srgbClr val="0078D3"/>
                </a:solidFill>
                <a:effectLst/>
                <a:uLnTx/>
                <a:uFillTx/>
                <a:latin typeface="Segoe UI Semibold"/>
                <a:ea typeface="+mn-ea"/>
                <a:cs typeface="Segoe UI" pitchFamily="34" charset="0"/>
              </a:rPr>
            </a:b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Design areas</a:t>
            </a:r>
          </a:p>
        </p:txBody>
      </p:sp>
      <p:sp>
        <p:nvSpPr>
          <p:cNvPr id="2" name="Freeform: Shape 1">
            <a:extLst>
              <a:ext uri="{FF2B5EF4-FFF2-40B4-BE49-F238E27FC236}">
                <a16:creationId xmlns:a16="http://schemas.microsoft.com/office/drawing/2014/main" id="{60F4DDD2-8FE3-4CFE-9793-FBFA47F21B52}"/>
              </a:ext>
            </a:extLst>
          </p:cNvPr>
          <p:cNvSpPr/>
          <p:nvPr/>
        </p:nvSpPr>
        <p:spPr>
          <a:xfrm>
            <a:off x="3921353" y="1651058"/>
            <a:ext cx="250112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a:ea typeface="+mn-ea"/>
                <a:cs typeface="+mn-cs"/>
              </a:rPr>
              <a:t>Enterprise </a:t>
            </a:r>
            <a:r>
              <a:rPr kumimoji="0" lang="en-US" sz="2000" b="0" i="0" u="none" strike="noStrike" kern="1200" cap="none" spc="0" normalizeH="0" baseline="0" noProof="0" dirty="0">
                <a:ln>
                  <a:noFill/>
                </a:ln>
                <a:solidFill>
                  <a:srgbClr val="000000"/>
                </a:solidFill>
                <a:effectLst/>
                <a:uLnTx/>
                <a:uFillTx/>
                <a:latin typeface="Segoe UI"/>
                <a:ea typeface="+mn-ea"/>
                <a:cs typeface="+mn-cs"/>
              </a:rPr>
              <a:t>Enrollment</a:t>
            </a:r>
          </a:p>
        </p:txBody>
      </p:sp>
      <p:sp>
        <p:nvSpPr>
          <p:cNvPr id="3" name="Freeform: Shape 2">
            <a:extLst>
              <a:ext uri="{FF2B5EF4-FFF2-40B4-BE49-F238E27FC236}">
                <a16:creationId xmlns:a16="http://schemas.microsoft.com/office/drawing/2014/main" id="{84B78BCF-273D-40AA-BF52-910B6F463819}"/>
              </a:ext>
            </a:extLst>
          </p:cNvPr>
          <p:cNvSpPr/>
          <p:nvPr/>
        </p:nvSpPr>
        <p:spPr>
          <a:xfrm>
            <a:off x="3921353" y="2860145"/>
            <a:ext cx="1823632" cy="97740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Identity</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8449067" y="5340999"/>
            <a:ext cx="2460339"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Operations Baseline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8449067" y="4111018"/>
            <a:ext cx="2770512"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Deployment Options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3921353" y="4131912"/>
            <a:ext cx="261220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EA34E45A-4C4D-4569-BB34-22C3A2609E3B}"/>
              </a:ext>
            </a:extLst>
          </p:cNvPr>
          <p:cNvSpPr/>
          <p:nvPr/>
        </p:nvSpPr>
        <p:spPr>
          <a:xfrm>
            <a:off x="8449067" y="1651058"/>
            <a:ext cx="246034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Business Continuity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&amp; Disaster Recovery</a:t>
            </a:r>
          </a:p>
        </p:txBody>
      </p:sp>
      <p:sp>
        <p:nvSpPr>
          <p:cNvPr id="9" name="Freeform: Shape 8">
            <a:extLst>
              <a:ext uri="{FF2B5EF4-FFF2-40B4-BE49-F238E27FC236}">
                <a16:creationId xmlns:a16="http://schemas.microsoft.com/office/drawing/2014/main" id="{472784B5-0331-4E9C-AD12-DA844616C536}"/>
              </a:ext>
            </a:extLst>
          </p:cNvPr>
          <p:cNvSpPr/>
          <p:nvPr/>
        </p:nvSpPr>
        <p:spPr>
          <a:xfrm>
            <a:off x="8449067" y="2881038"/>
            <a:ext cx="320122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Governance Disciplines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3921353" y="5340999"/>
            <a:ext cx="2156148"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FA72BE24-B610-49FA-9A3F-CE301F6C3FD3}"/>
              </a:ext>
            </a:extLst>
          </p:cNvPr>
          <p:cNvGrpSpPr/>
          <p:nvPr/>
        </p:nvGrpSpPr>
        <p:grpSpPr>
          <a:xfrm>
            <a:off x="9507847" y="6255728"/>
            <a:ext cx="2418340" cy="357288"/>
            <a:chOff x="371924" y="-733647"/>
            <a:chExt cx="3235459" cy="426400"/>
          </a:xfrm>
        </p:grpSpPr>
        <p:sp>
          <p:nvSpPr>
            <p:cNvPr id="149" name="Rectangle 148">
              <a:extLst>
                <a:ext uri="{FF2B5EF4-FFF2-40B4-BE49-F238E27FC236}">
                  <a16:creationId xmlns:a16="http://schemas.microsoft.com/office/drawing/2014/main" id="{23FFFF1A-1669-4D8D-8FB1-804958D7E9EF}"/>
                </a:ext>
              </a:extLst>
            </p:cNvPr>
            <p:cNvSpPr/>
            <p:nvPr/>
          </p:nvSpPr>
          <p:spPr bwMode="auto">
            <a:xfrm>
              <a:off x="371924" y="-733647"/>
              <a:ext cx="3235459" cy="426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7338"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Priority areas for this session</a:t>
              </a:r>
            </a:p>
          </p:txBody>
        </p:sp>
        <p:grpSp>
          <p:nvGrpSpPr>
            <p:cNvPr id="150" name="Group 149">
              <a:extLst>
                <a:ext uri="{FF2B5EF4-FFF2-40B4-BE49-F238E27FC236}">
                  <a16:creationId xmlns:a16="http://schemas.microsoft.com/office/drawing/2014/main" id="{38259F4A-E99B-4A42-8774-603AA0A0A782}"/>
                </a:ext>
              </a:extLst>
            </p:cNvPr>
            <p:cNvGrpSpPr/>
            <p:nvPr/>
          </p:nvGrpSpPr>
          <p:grpSpPr>
            <a:xfrm>
              <a:off x="569265" y="-627288"/>
              <a:ext cx="238810" cy="320040"/>
              <a:chOff x="4971143" y="-658640"/>
              <a:chExt cx="466725" cy="625478"/>
            </a:xfrm>
          </p:grpSpPr>
          <p:sp>
            <p:nvSpPr>
              <p:cNvPr id="151" name="Freeform: Shape 150">
                <a:extLst>
                  <a:ext uri="{FF2B5EF4-FFF2-40B4-BE49-F238E27FC236}">
                    <a16:creationId xmlns:a16="http://schemas.microsoft.com/office/drawing/2014/main" id="{19ADC3A3-499A-4AC0-8F2A-591B280EC26E}"/>
                  </a:ext>
                </a:extLst>
              </p:cNvPr>
              <p:cNvSpPr/>
              <p:nvPr/>
            </p:nvSpPr>
            <p:spPr>
              <a:xfrm>
                <a:off x="4971143" y="-658640"/>
                <a:ext cx="57150" cy="625478"/>
              </a:xfrm>
              <a:custGeom>
                <a:avLst/>
                <a:gdLst>
                  <a:gd name="connsiteX0" fmla="*/ 28575 w 57150"/>
                  <a:gd name="connsiteY0" fmla="*/ 0 h 761999"/>
                  <a:gd name="connsiteX1" fmla="*/ 0 w 57150"/>
                  <a:gd name="connsiteY1" fmla="*/ 28575 h 761999"/>
                  <a:gd name="connsiteX2" fmla="*/ 0 w 57150"/>
                  <a:gd name="connsiteY2" fmla="*/ 762000 h 761999"/>
                  <a:gd name="connsiteX3" fmla="*/ 57150 w 57150"/>
                  <a:gd name="connsiteY3" fmla="*/ 762000 h 761999"/>
                  <a:gd name="connsiteX4" fmla="*/ 57150 w 57150"/>
                  <a:gd name="connsiteY4" fmla="*/ 28575 h 761999"/>
                  <a:gd name="connsiteX5" fmla="*/ 28575 w 57150"/>
                  <a:gd name="connsiteY5" fmla="*/ 0 h 76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1999">
                    <a:moveTo>
                      <a:pt x="28575" y="0"/>
                    </a:moveTo>
                    <a:cubicBezTo>
                      <a:pt x="12382" y="0"/>
                      <a:pt x="0" y="12382"/>
                      <a:pt x="0" y="28575"/>
                    </a:cubicBezTo>
                    <a:lnTo>
                      <a:pt x="0" y="762000"/>
                    </a:lnTo>
                    <a:lnTo>
                      <a:pt x="57150" y="762000"/>
                    </a:lnTo>
                    <a:lnTo>
                      <a:pt x="57150" y="28575"/>
                    </a:lnTo>
                    <a:cubicBezTo>
                      <a:pt x="57150" y="12382"/>
                      <a:pt x="44768" y="0"/>
                      <a:pt x="285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4E458F04-B7AC-4C2B-AC08-64ADBC01BF53}"/>
                  </a:ext>
                </a:extLst>
              </p:cNvPr>
              <p:cNvSpPr/>
              <p:nvPr/>
            </p:nvSpPr>
            <p:spPr>
              <a:xfrm>
                <a:off x="4999718" y="-621490"/>
                <a:ext cx="438150" cy="342900"/>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53" name="Group 152">
            <a:extLst>
              <a:ext uri="{FF2B5EF4-FFF2-40B4-BE49-F238E27FC236}">
                <a16:creationId xmlns:a16="http://schemas.microsoft.com/office/drawing/2014/main" id="{7626DA3A-E75E-45C0-B0A2-73C8D5AF1562}"/>
              </a:ext>
            </a:extLst>
          </p:cNvPr>
          <p:cNvGrpSpPr/>
          <p:nvPr/>
        </p:nvGrpSpPr>
        <p:grpSpPr>
          <a:xfrm>
            <a:off x="3430313" y="5255025"/>
            <a:ext cx="334925" cy="334925"/>
            <a:chOff x="4827181" y="-893135"/>
            <a:chExt cx="669851" cy="669851"/>
          </a:xfrm>
        </p:grpSpPr>
        <p:sp>
          <p:nvSpPr>
            <p:cNvPr id="154" name="Oval 153">
              <a:extLst>
                <a:ext uri="{FF2B5EF4-FFF2-40B4-BE49-F238E27FC236}">
                  <a16:creationId xmlns:a16="http://schemas.microsoft.com/office/drawing/2014/main" id="{2FEC35F8-5990-45B8-91A9-2ED91C3F98B7}"/>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Freeform: Shape 155">
              <a:extLst>
                <a:ext uri="{FF2B5EF4-FFF2-40B4-BE49-F238E27FC236}">
                  <a16:creationId xmlns:a16="http://schemas.microsoft.com/office/drawing/2014/main" id="{B67EF399-8FF6-42AD-BA4F-86EC7E1EF2D9}"/>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B125A2FF-28F2-45B9-BC42-67178953C3EF}"/>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F201AC84-F500-49C2-8A96-509C694A7C33}"/>
              </a:ext>
            </a:extLst>
          </p:cNvPr>
          <p:cNvGrpSpPr/>
          <p:nvPr/>
        </p:nvGrpSpPr>
        <p:grpSpPr>
          <a:xfrm>
            <a:off x="3430313" y="4050888"/>
            <a:ext cx="334925" cy="334925"/>
            <a:chOff x="4827181" y="-893135"/>
            <a:chExt cx="669851" cy="669851"/>
          </a:xfrm>
        </p:grpSpPr>
        <p:sp>
          <p:nvSpPr>
            <p:cNvPr id="159" name="Oval 158">
              <a:extLst>
                <a:ext uri="{FF2B5EF4-FFF2-40B4-BE49-F238E27FC236}">
                  <a16:creationId xmlns:a16="http://schemas.microsoft.com/office/drawing/2014/main" id="{C3F40585-9F90-4A86-8634-C5D1D584C592}"/>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0" name="Freeform: Shape 159">
              <a:extLst>
                <a:ext uri="{FF2B5EF4-FFF2-40B4-BE49-F238E27FC236}">
                  <a16:creationId xmlns:a16="http://schemas.microsoft.com/office/drawing/2014/main" id="{FA34FCE2-851C-4183-A09A-E29989C82164}"/>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Freeform: Shape 160">
              <a:extLst>
                <a:ext uri="{FF2B5EF4-FFF2-40B4-BE49-F238E27FC236}">
                  <a16:creationId xmlns:a16="http://schemas.microsoft.com/office/drawing/2014/main" id="{E19F5E0D-E628-4132-985B-F31795727589}"/>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2929A83F-039D-47E5-AF45-FA2B90CF0EEA}"/>
              </a:ext>
            </a:extLst>
          </p:cNvPr>
          <p:cNvGrpSpPr/>
          <p:nvPr/>
        </p:nvGrpSpPr>
        <p:grpSpPr>
          <a:xfrm>
            <a:off x="3430313" y="2846751"/>
            <a:ext cx="334925" cy="334925"/>
            <a:chOff x="4827181" y="-893135"/>
            <a:chExt cx="669851" cy="669851"/>
          </a:xfrm>
        </p:grpSpPr>
        <p:sp>
          <p:nvSpPr>
            <p:cNvPr id="163" name="Oval 162">
              <a:extLst>
                <a:ext uri="{FF2B5EF4-FFF2-40B4-BE49-F238E27FC236}">
                  <a16:creationId xmlns:a16="http://schemas.microsoft.com/office/drawing/2014/main" id="{A1631B1C-4D71-447A-8D73-D785BFA60B2A}"/>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Freeform: Shape 163">
              <a:extLst>
                <a:ext uri="{FF2B5EF4-FFF2-40B4-BE49-F238E27FC236}">
                  <a16:creationId xmlns:a16="http://schemas.microsoft.com/office/drawing/2014/main" id="{DEA3880D-4146-4242-B755-E3873948B8D9}"/>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Shape 164">
              <a:extLst>
                <a:ext uri="{FF2B5EF4-FFF2-40B4-BE49-F238E27FC236}">
                  <a16:creationId xmlns:a16="http://schemas.microsoft.com/office/drawing/2014/main" id="{209481A0-795C-430E-AB3F-EA59AF8E6056}"/>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EC2A2E10-8B46-43CB-8A40-16B4023DD6EE}"/>
              </a:ext>
            </a:extLst>
          </p:cNvPr>
          <p:cNvGrpSpPr/>
          <p:nvPr/>
        </p:nvGrpSpPr>
        <p:grpSpPr>
          <a:xfrm>
            <a:off x="7933201" y="2846751"/>
            <a:ext cx="334925" cy="334925"/>
            <a:chOff x="4827181" y="-893135"/>
            <a:chExt cx="669851" cy="669851"/>
          </a:xfrm>
        </p:grpSpPr>
        <p:sp>
          <p:nvSpPr>
            <p:cNvPr id="167" name="Oval 166">
              <a:extLst>
                <a:ext uri="{FF2B5EF4-FFF2-40B4-BE49-F238E27FC236}">
                  <a16:creationId xmlns:a16="http://schemas.microsoft.com/office/drawing/2014/main" id="{D9A89053-50FB-452E-B314-951E93287234}"/>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8" name="Freeform: Shape 167">
              <a:extLst>
                <a:ext uri="{FF2B5EF4-FFF2-40B4-BE49-F238E27FC236}">
                  <a16:creationId xmlns:a16="http://schemas.microsoft.com/office/drawing/2014/main" id="{E1498516-AC20-464C-867A-C7A9033BD765}"/>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Freeform: Shape 168">
              <a:extLst>
                <a:ext uri="{FF2B5EF4-FFF2-40B4-BE49-F238E27FC236}">
                  <a16:creationId xmlns:a16="http://schemas.microsoft.com/office/drawing/2014/main" id="{5E1EFEBC-0A5F-4972-953E-A05F1F908D7A}"/>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96132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7"/>
                                        </p:tgtEl>
                                        <p:attrNameLst>
                                          <p:attrName>style.visibility</p:attrName>
                                        </p:attrNameLst>
                                      </p:cBhvr>
                                      <p:to>
                                        <p:strVal val="visible"/>
                                      </p:to>
                                    </p:set>
                                    <p:animEffect transition="in" filter="fade">
                                      <p:cBhvr>
                                        <p:cTn id="14" dur="500"/>
                                        <p:tgtEl>
                                          <p:spTgt spid="1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fade">
                                      <p:cBhvr>
                                        <p:cTn id="31" dur="500"/>
                                        <p:tgtEl>
                                          <p:spTgt spid="155"/>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fade">
                                      <p:cBhvr>
                                        <p:cTn id="49" dur="500"/>
                                        <p:tgtEl>
                                          <p:spTgt spid="9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113"/>
                                        </p:tgtEl>
                                        <p:attrNameLst>
                                          <p:attrName>style.visibility</p:attrName>
                                        </p:attrNameLst>
                                      </p:cBhvr>
                                      <p:to>
                                        <p:strVal val="visible"/>
                                      </p:to>
                                    </p:set>
                                    <p:animEffect transition="in" filter="fade">
                                      <p:cBhvr>
                                        <p:cTn id="56" dur="500"/>
                                        <p:tgtEl>
                                          <p:spTgt spid="1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decel="100000" fill="hold" nodeType="click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fill="hold"/>
                                        <p:tgtEl>
                                          <p:spTgt spid="148"/>
                                        </p:tgtEl>
                                        <p:attrNameLst>
                                          <p:attrName>ppt_x</p:attrName>
                                        </p:attrNameLst>
                                      </p:cBhvr>
                                      <p:tavLst>
                                        <p:tav tm="0">
                                          <p:val>
                                            <p:strVal val="#ppt_x"/>
                                          </p:val>
                                        </p:tav>
                                        <p:tav tm="100000">
                                          <p:val>
                                            <p:strVal val="#ppt_x"/>
                                          </p:val>
                                        </p:tav>
                                      </p:tavLst>
                                    </p:anim>
                                    <p:anim calcmode="lin" valueType="num">
                                      <p:cBhvr additive="base">
                                        <p:cTn id="65" dur="500" fill="hold"/>
                                        <p:tgtEl>
                                          <p:spTgt spid="148"/>
                                        </p:tgtEl>
                                        <p:attrNameLst>
                                          <p:attrName>ppt_y</p:attrName>
                                        </p:attrNameLst>
                                      </p:cBhvr>
                                      <p:tavLst>
                                        <p:tav tm="0">
                                          <p:val>
                                            <p:strVal val="1+#ppt_h/2"/>
                                          </p:val>
                                        </p:tav>
                                        <p:tav tm="100000">
                                          <p:val>
                                            <p:strVal val="#ppt_y"/>
                                          </p:val>
                                        </p:tav>
                                      </p:tavLst>
                                    </p:anim>
                                  </p:childTnLst>
                                </p:cTn>
                              </p:par>
                            </p:childTnLst>
                          </p:cTn>
                        </p:par>
                        <p:par>
                          <p:cTn id="66" fill="hold">
                            <p:stCondLst>
                              <p:cond delay="500"/>
                            </p:stCondLst>
                            <p:childTnLst>
                              <p:par>
                                <p:cTn id="67" presetID="23" presetClass="entr" presetSubtype="16" fill="hold" nodeType="afterEffect">
                                  <p:stCondLst>
                                    <p:cond delay="0"/>
                                  </p:stCondLst>
                                  <p:childTnLst>
                                    <p:set>
                                      <p:cBhvr>
                                        <p:cTn id="68" dur="1" fill="hold">
                                          <p:stCondLst>
                                            <p:cond delay="0"/>
                                          </p:stCondLst>
                                        </p:cTn>
                                        <p:tgtEl>
                                          <p:spTgt spid="162"/>
                                        </p:tgtEl>
                                        <p:attrNameLst>
                                          <p:attrName>style.visibility</p:attrName>
                                        </p:attrNameLst>
                                      </p:cBhvr>
                                      <p:to>
                                        <p:strVal val="visible"/>
                                      </p:to>
                                    </p:set>
                                    <p:anim calcmode="lin" valueType="num">
                                      <p:cBhvr>
                                        <p:cTn id="69" dur="500" fill="hold"/>
                                        <p:tgtEl>
                                          <p:spTgt spid="162"/>
                                        </p:tgtEl>
                                        <p:attrNameLst>
                                          <p:attrName>ppt_w</p:attrName>
                                        </p:attrNameLst>
                                      </p:cBhvr>
                                      <p:tavLst>
                                        <p:tav tm="0">
                                          <p:val>
                                            <p:fltVal val="0"/>
                                          </p:val>
                                        </p:tav>
                                        <p:tav tm="100000">
                                          <p:val>
                                            <p:strVal val="#ppt_w"/>
                                          </p:val>
                                        </p:tav>
                                      </p:tavLst>
                                    </p:anim>
                                    <p:anim calcmode="lin" valueType="num">
                                      <p:cBhvr>
                                        <p:cTn id="70" dur="500" fill="hold"/>
                                        <p:tgtEl>
                                          <p:spTgt spid="162"/>
                                        </p:tgtEl>
                                        <p:attrNameLst>
                                          <p:attrName>ppt_h</p:attrName>
                                        </p:attrNameLst>
                                      </p:cBhvr>
                                      <p:tavLst>
                                        <p:tav tm="0">
                                          <p:val>
                                            <p:fltVal val="0"/>
                                          </p:val>
                                        </p:tav>
                                        <p:tav tm="100000">
                                          <p:val>
                                            <p:strVal val="#ppt_h"/>
                                          </p:val>
                                        </p:tav>
                                      </p:tavLst>
                                    </p:anim>
                                  </p:childTnLst>
                                </p:cTn>
                              </p:par>
                            </p:childTnLst>
                          </p:cTn>
                        </p:par>
                        <p:par>
                          <p:cTn id="71" fill="hold">
                            <p:stCondLst>
                              <p:cond delay="1000"/>
                            </p:stCondLst>
                            <p:childTnLst>
                              <p:par>
                                <p:cTn id="72" presetID="23" presetClass="entr" presetSubtype="16" fill="hold" nodeType="afterEffect">
                                  <p:stCondLst>
                                    <p:cond delay="0"/>
                                  </p:stCondLst>
                                  <p:childTnLst>
                                    <p:set>
                                      <p:cBhvr>
                                        <p:cTn id="73" dur="1" fill="hold">
                                          <p:stCondLst>
                                            <p:cond delay="0"/>
                                          </p:stCondLst>
                                        </p:cTn>
                                        <p:tgtEl>
                                          <p:spTgt spid="158"/>
                                        </p:tgtEl>
                                        <p:attrNameLst>
                                          <p:attrName>style.visibility</p:attrName>
                                        </p:attrNameLst>
                                      </p:cBhvr>
                                      <p:to>
                                        <p:strVal val="visible"/>
                                      </p:to>
                                    </p:set>
                                    <p:anim calcmode="lin" valueType="num">
                                      <p:cBhvr>
                                        <p:cTn id="74" dur="500" fill="hold"/>
                                        <p:tgtEl>
                                          <p:spTgt spid="158"/>
                                        </p:tgtEl>
                                        <p:attrNameLst>
                                          <p:attrName>ppt_w</p:attrName>
                                        </p:attrNameLst>
                                      </p:cBhvr>
                                      <p:tavLst>
                                        <p:tav tm="0">
                                          <p:val>
                                            <p:fltVal val="0"/>
                                          </p:val>
                                        </p:tav>
                                        <p:tav tm="100000">
                                          <p:val>
                                            <p:strVal val="#ppt_w"/>
                                          </p:val>
                                        </p:tav>
                                      </p:tavLst>
                                    </p:anim>
                                    <p:anim calcmode="lin" valueType="num">
                                      <p:cBhvr>
                                        <p:cTn id="75" dur="500" fill="hold"/>
                                        <p:tgtEl>
                                          <p:spTgt spid="158"/>
                                        </p:tgtEl>
                                        <p:attrNameLst>
                                          <p:attrName>ppt_h</p:attrName>
                                        </p:attrNameLst>
                                      </p:cBhvr>
                                      <p:tavLst>
                                        <p:tav tm="0">
                                          <p:val>
                                            <p:fltVal val="0"/>
                                          </p:val>
                                        </p:tav>
                                        <p:tav tm="100000">
                                          <p:val>
                                            <p:strVal val="#ppt_h"/>
                                          </p:val>
                                        </p:tav>
                                      </p:tavLst>
                                    </p:anim>
                                  </p:childTnLst>
                                </p:cTn>
                              </p:par>
                            </p:childTnLst>
                          </p:cTn>
                        </p:par>
                        <p:par>
                          <p:cTn id="76" fill="hold">
                            <p:stCondLst>
                              <p:cond delay="1500"/>
                            </p:stCondLst>
                            <p:childTnLst>
                              <p:par>
                                <p:cTn id="77" presetID="23" presetClass="entr" presetSubtype="16" fill="hold" nodeType="afterEffect">
                                  <p:stCondLst>
                                    <p:cond delay="0"/>
                                  </p:stCondLst>
                                  <p:childTnLst>
                                    <p:set>
                                      <p:cBhvr>
                                        <p:cTn id="78" dur="1" fill="hold">
                                          <p:stCondLst>
                                            <p:cond delay="0"/>
                                          </p:stCondLst>
                                        </p:cTn>
                                        <p:tgtEl>
                                          <p:spTgt spid="153"/>
                                        </p:tgtEl>
                                        <p:attrNameLst>
                                          <p:attrName>style.visibility</p:attrName>
                                        </p:attrNameLst>
                                      </p:cBhvr>
                                      <p:to>
                                        <p:strVal val="visible"/>
                                      </p:to>
                                    </p:set>
                                    <p:anim calcmode="lin" valueType="num">
                                      <p:cBhvr>
                                        <p:cTn id="79" dur="500" fill="hold"/>
                                        <p:tgtEl>
                                          <p:spTgt spid="153"/>
                                        </p:tgtEl>
                                        <p:attrNameLst>
                                          <p:attrName>ppt_w</p:attrName>
                                        </p:attrNameLst>
                                      </p:cBhvr>
                                      <p:tavLst>
                                        <p:tav tm="0">
                                          <p:val>
                                            <p:fltVal val="0"/>
                                          </p:val>
                                        </p:tav>
                                        <p:tav tm="100000">
                                          <p:val>
                                            <p:strVal val="#ppt_w"/>
                                          </p:val>
                                        </p:tav>
                                      </p:tavLst>
                                    </p:anim>
                                    <p:anim calcmode="lin" valueType="num">
                                      <p:cBhvr>
                                        <p:cTn id="80" dur="500" fill="hold"/>
                                        <p:tgtEl>
                                          <p:spTgt spid="153"/>
                                        </p:tgtEl>
                                        <p:attrNameLst>
                                          <p:attrName>ppt_h</p:attrName>
                                        </p:attrNameLst>
                                      </p:cBhvr>
                                      <p:tavLst>
                                        <p:tav tm="0">
                                          <p:val>
                                            <p:fltVal val="0"/>
                                          </p:val>
                                        </p:tav>
                                        <p:tav tm="100000">
                                          <p:val>
                                            <p:strVal val="#ppt_h"/>
                                          </p:val>
                                        </p:tav>
                                      </p:tavLst>
                                    </p:anim>
                                  </p:childTnLst>
                                </p:cTn>
                              </p:par>
                            </p:childTnLst>
                          </p:cTn>
                        </p:par>
                        <p:par>
                          <p:cTn id="81" fill="hold">
                            <p:stCondLst>
                              <p:cond delay="2000"/>
                            </p:stCondLst>
                            <p:childTnLst>
                              <p:par>
                                <p:cTn id="82" presetID="23" presetClass="entr" presetSubtype="16" fill="hold" nodeType="afterEffect">
                                  <p:stCondLst>
                                    <p:cond delay="0"/>
                                  </p:stCondLst>
                                  <p:childTnLst>
                                    <p:set>
                                      <p:cBhvr>
                                        <p:cTn id="83" dur="1" fill="hold">
                                          <p:stCondLst>
                                            <p:cond delay="0"/>
                                          </p:stCondLst>
                                        </p:cTn>
                                        <p:tgtEl>
                                          <p:spTgt spid="166"/>
                                        </p:tgtEl>
                                        <p:attrNameLst>
                                          <p:attrName>style.visibility</p:attrName>
                                        </p:attrNameLst>
                                      </p:cBhvr>
                                      <p:to>
                                        <p:strVal val="visible"/>
                                      </p:to>
                                    </p:set>
                                    <p:anim calcmode="lin" valueType="num">
                                      <p:cBhvr>
                                        <p:cTn id="84" dur="500" fill="hold"/>
                                        <p:tgtEl>
                                          <p:spTgt spid="166"/>
                                        </p:tgtEl>
                                        <p:attrNameLst>
                                          <p:attrName>ppt_w</p:attrName>
                                        </p:attrNameLst>
                                      </p:cBhvr>
                                      <p:tavLst>
                                        <p:tav tm="0">
                                          <p:val>
                                            <p:fltVal val="0"/>
                                          </p:val>
                                        </p:tav>
                                        <p:tav tm="100000">
                                          <p:val>
                                            <p:strVal val="#ppt_w"/>
                                          </p:val>
                                        </p:tav>
                                      </p:tavLst>
                                    </p:anim>
                                    <p:anim calcmode="lin" valueType="num">
                                      <p:cBhvr>
                                        <p:cTn id="85" dur="500" fill="hold"/>
                                        <p:tgtEl>
                                          <p:spTgt spid="1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8" grpId="0"/>
      <p:bldP spid="9" grpId="0"/>
      <p:bldP spid="1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2A27A01-970D-456D-9DC8-219F1BC6BDE1}"/>
              </a:ext>
            </a:extLst>
          </p:cNvPr>
          <p:cNvPicPr>
            <a:picLocks noChangeAspect="1"/>
          </p:cNvPicPr>
          <p:nvPr/>
        </p:nvPicPr>
        <p:blipFill>
          <a:blip r:embed="rId3"/>
          <a:srcRect l="5841" t="12558" r="701" b="8586"/>
          <a:stretch>
            <a:fillRect/>
          </a:stretch>
        </p:blipFill>
        <p:spPr>
          <a:xfrm>
            <a:off x="20" y="2"/>
            <a:ext cx="12191980" cy="6858001"/>
          </a:xfrm>
          <a:custGeom>
            <a:avLst/>
            <a:gdLst>
              <a:gd name="connsiteX0" fmla="*/ 0 w 12191980"/>
              <a:gd name="connsiteY0" fmla="*/ 0 h 6858001"/>
              <a:gd name="connsiteX1" fmla="*/ 12191980 w 12191980"/>
              <a:gd name="connsiteY1" fmla="*/ 0 h 6858001"/>
              <a:gd name="connsiteX2" fmla="*/ 12191980 w 12191980"/>
              <a:gd name="connsiteY2" fmla="*/ 6858001 h 6858001"/>
              <a:gd name="connsiteX3" fmla="*/ 0 w 1219198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1980" h="6858001">
                <a:moveTo>
                  <a:pt x="0" y="0"/>
                </a:moveTo>
                <a:lnTo>
                  <a:pt x="12191980" y="0"/>
                </a:lnTo>
                <a:lnTo>
                  <a:pt x="12191980" y="6858001"/>
                </a:lnTo>
                <a:lnTo>
                  <a:pt x="0" y="6858001"/>
                </a:lnTo>
                <a:close/>
              </a:path>
            </a:pathLst>
          </a:custGeom>
        </p:spPr>
      </p:pic>
      <p:sp>
        <p:nvSpPr>
          <p:cNvPr id="8" name="Rectangle 7">
            <a:extLst>
              <a:ext uri="{FF2B5EF4-FFF2-40B4-BE49-F238E27FC236}">
                <a16:creationId xmlns:a16="http://schemas.microsoft.com/office/drawing/2014/main" id="{0700AAA6-795A-49B6-9A77-39790AA5BDE6}"/>
              </a:ext>
            </a:extLst>
          </p:cNvPr>
          <p:cNvSpPr/>
          <p:nvPr/>
        </p:nvSpPr>
        <p:spPr bwMode="auto">
          <a:xfrm>
            <a:off x="21" y="0"/>
            <a:ext cx="12191979" cy="6858000"/>
          </a:xfrm>
          <a:prstGeom prst="rect">
            <a:avLst/>
          </a:prstGeom>
          <a:solidFill>
            <a:schemeClr val="tx1">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8">
            <a:extLst>
              <a:ext uri="{FF2B5EF4-FFF2-40B4-BE49-F238E27FC236}">
                <a16:creationId xmlns:a16="http://schemas.microsoft.com/office/drawing/2014/main" id="{FB90A794-DF1C-4939-8CD4-637FA05543C8}"/>
              </a:ext>
            </a:extLst>
          </p:cNvPr>
          <p:cNvSpPr txBox="1">
            <a:spLocks/>
          </p:cNvSpPr>
          <p:nvPr/>
        </p:nvSpPr>
        <p:spPr>
          <a:xfrm>
            <a:off x="1952625" y="3044280"/>
            <a:ext cx="8286750" cy="7694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marR="0" lvl="0" indent="0" algn="ctr" defTabSz="911939" rtl="0" eaLnBrk="1" fontAlgn="auto" latinLnBrk="0" hangingPunct="1">
              <a:lnSpc>
                <a:spcPct val="100000"/>
              </a:lnSpc>
              <a:spcBef>
                <a:spcPts val="0"/>
              </a:spcBef>
              <a:spcAft>
                <a:spcPts val="0"/>
              </a:spcAft>
              <a:buClrTx/>
              <a:buSzTx/>
              <a:buFontTx/>
              <a:buNone/>
              <a:tabLst/>
              <a:defRPr sz="4000" b="1" kern="0">
                <a:solidFill>
                  <a:srgbClr val="FFFFFF"/>
                </a:solidFill>
                <a:effectLst>
                  <a:glow rad="228600">
                    <a:srgbClr val="000000">
                      <a:alpha val="40000"/>
                    </a:srgbClr>
                  </a:glow>
                </a:effectLst>
                <a:latin typeface="Segoe UI Semibold" panose="020B0702040204020203" pitchFamily="34" charset="0"/>
                <a:ea typeface="+mj-ea"/>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a:ln>
                  <a:noFill/>
                </a:ln>
                <a:solidFill>
                  <a:srgbClr val="FFFFFF"/>
                </a:solidFill>
                <a:effectLst/>
                <a:uLnTx/>
                <a:uFillTx/>
                <a:latin typeface="Segoe UI Semibold"/>
                <a:ea typeface="+mj-ea"/>
                <a:cs typeface="Segoe UI Semibold" panose="020B0702040204020203" pitchFamily="34" charset="0"/>
              </a:rPr>
              <a:t>Economic pressures</a:t>
            </a:r>
          </a:p>
        </p:txBody>
      </p:sp>
    </p:spTree>
    <p:extLst>
      <p:ext uri="{BB962C8B-B14F-4D97-AF65-F5344CB8AC3E}">
        <p14:creationId xmlns:p14="http://schemas.microsoft.com/office/powerpoint/2010/main" val="76570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path" presetSubtype="0" decel="100000" fill="hold" grpId="1" nodeType="withEffect">
                                  <p:stCondLst>
                                    <p:cond delay="250"/>
                                  </p:stCondLst>
                                  <p:childTnLst>
                                    <p:animMotion origin="layout" path="M 0 0 L 0 0.03056 " pathEditMode="relative" rAng="0" ptsTypes="AA">
                                      <p:cBhvr>
                                        <p:cTn id="12" dur="750" spd="-100000" fill="hold"/>
                                        <p:tgtEl>
                                          <p:spTgt spid="11"/>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1"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020F67A6-CE0A-4B09-B43E-2BD104882C4D}"/>
              </a:ext>
            </a:extLst>
          </p:cNvPr>
          <p:cNvCxnSpPr>
            <a:cxnSpLocks/>
          </p:cNvCxnSpPr>
          <p:nvPr/>
        </p:nvCxnSpPr>
        <p:spPr>
          <a:xfrm>
            <a:off x="887208" y="3005091"/>
            <a:ext cx="0" cy="3264433"/>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513ACD-DB8E-4F84-8773-6699FDE79FD3}"/>
              </a:ext>
            </a:extLst>
          </p:cNvPr>
          <p:cNvCxnSpPr>
            <a:cxnSpLocks/>
          </p:cNvCxnSpPr>
          <p:nvPr/>
        </p:nvCxnSpPr>
        <p:spPr>
          <a:xfrm>
            <a:off x="887208" y="1760922"/>
            <a:ext cx="0" cy="27432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35B8B7-DB0D-486C-8515-224B40BB7B7F}"/>
              </a:ext>
            </a:extLst>
          </p:cNvPr>
          <p:cNvCxnSpPr>
            <a:cxnSpLocks/>
          </p:cNvCxnSpPr>
          <p:nvPr/>
        </p:nvCxnSpPr>
        <p:spPr>
          <a:xfrm>
            <a:off x="887208" y="2271285"/>
            <a:ext cx="0" cy="45720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DBF952-B6B8-4CF8-B452-F5E5FA688056}"/>
              </a:ext>
            </a:extLst>
          </p:cNvPr>
          <p:cNvSpPr>
            <a:spLocks noGrp="1"/>
          </p:cNvSpPr>
          <p:nvPr>
            <p:ph type="title"/>
          </p:nvPr>
        </p:nvSpPr>
        <p:spPr>
          <a:xfrm>
            <a:off x="455995" y="620428"/>
            <a:ext cx="11306469" cy="1009635"/>
          </a:xfrm>
        </p:spPr>
        <p:txBody>
          <a:bodyPr/>
          <a:lstStyle/>
          <a:p>
            <a:pPr>
              <a:lnSpc>
                <a:spcPct val="90000"/>
              </a:lnSpc>
              <a:spcAft>
                <a:spcPts val="600"/>
              </a:spcAft>
            </a:pPr>
            <a:r>
              <a:rPr lang="en-US" dirty="0"/>
              <a:t>Network decision guide</a:t>
            </a:r>
            <a:br>
              <a:rPr lang="en-US" dirty="0"/>
            </a:br>
            <a:r>
              <a:rPr lang="en-US" sz="1600" spc="0" dirty="0">
                <a:solidFill>
                  <a:schemeClr val="tx2"/>
                </a:solidFill>
                <a:latin typeface="+mn-lt"/>
              </a:rPr>
              <a:t>Evaluate each of the following concerns to identify potential services and features when modifying your blueprint</a:t>
            </a:r>
            <a:br>
              <a:rPr lang="en-US" sz="1600" spc="0" dirty="0">
                <a:solidFill>
                  <a:schemeClr val="tx2"/>
                </a:solidFill>
                <a:latin typeface="+mn-lt"/>
              </a:rPr>
            </a:br>
            <a:endParaRPr lang="en-US" spc="0" dirty="0">
              <a:solidFill>
                <a:schemeClr val="tx2"/>
              </a:solidFill>
              <a:latin typeface="+mn-lt"/>
            </a:endParaRPr>
          </a:p>
        </p:txBody>
      </p:sp>
      <p:sp>
        <p:nvSpPr>
          <p:cNvPr id="5" name="TextBox 4">
            <a:extLst>
              <a:ext uri="{FF2B5EF4-FFF2-40B4-BE49-F238E27FC236}">
                <a16:creationId xmlns:a16="http://schemas.microsoft.com/office/drawing/2014/main" id="{2BA82C2E-CAC9-49E6-9A03-5588E35796F9}"/>
              </a:ext>
            </a:extLst>
          </p:cNvPr>
          <p:cNvSpPr txBox="1"/>
          <p:nvPr/>
        </p:nvSpPr>
        <p:spPr>
          <a:xfrm>
            <a:off x="464976" y="1440882"/>
            <a:ext cx="4560680" cy="320040"/>
          </a:xfrm>
          <a:prstGeom prst="rect">
            <a:avLst/>
          </a:prstGeom>
          <a:solidFill>
            <a:schemeClr val="tx2"/>
          </a:solidFill>
        </p:spPr>
        <p:txBody>
          <a:bodyPr wrap="none" lIns="18288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Starting from the CAF migrate landing zone blueprint</a:t>
            </a:r>
          </a:p>
        </p:txBody>
      </p:sp>
      <p:sp>
        <p:nvSpPr>
          <p:cNvPr id="26" name="TextBox 25">
            <a:extLst>
              <a:ext uri="{FF2B5EF4-FFF2-40B4-BE49-F238E27FC236}">
                <a16:creationId xmlns:a16="http://schemas.microsoft.com/office/drawing/2014/main" id="{70BF45AA-E99F-41C5-AA90-73410B0BBFB4}"/>
              </a:ext>
            </a:extLst>
          </p:cNvPr>
          <p:cNvSpPr txBox="1"/>
          <p:nvPr/>
        </p:nvSpPr>
        <p:spPr>
          <a:xfrm>
            <a:off x="742957" y="2442842"/>
            <a:ext cx="274320" cy="154574"/>
          </a:xfrm>
          <a:prstGeom prst="rect">
            <a:avLst/>
          </a:prstGeom>
          <a:solidFill>
            <a:schemeClr val="bg1"/>
          </a:solid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Yes</a:t>
            </a:r>
          </a:p>
        </p:txBody>
      </p:sp>
      <p:grpSp>
        <p:nvGrpSpPr>
          <p:cNvPr id="148" name="Group 147">
            <a:extLst>
              <a:ext uri="{FF2B5EF4-FFF2-40B4-BE49-F238E27FC236}">
                <a16:creationId xmlns:a16="http://schemas.microsoft.com/office/drawing/2014/main" id="{80524836-47C0-4974-9708-B1C3E3F98663}"/>
              </a:ext>
            </a:extLst>
          </p:cNvPr>
          <p:cNvGrpSpPr/>
          <p:nvPr/>
        </p:nvGrpSpPr>
        <p:grpSpPr>
          <a:xfrm>
            <a:off x="455995" y="2033379"/>
            <a:ext cx="10257911" cy="288225"/>
            <a:chOff x="455995" y="2033379"/>
            <a:chExt cx="10257911" cy="288225"/>
          </a:xfrm>
        </p:grpSpPr>
        <p:cxnSp>
          <p:nvCxnSpPr>
            <p:cNvPr id="52" name="Straight Connector 51">
              <a:extLst>
                <a:ext uri="{FF2B5EF4-FFF2-40B4-BE49-F238E27FC236}">
                  <a16:creationId xmlns:a16="http://schemas.microsoft.com/office/drawing/2014/main" id="{F9749015-17EB-4F99-89EE-AEAEDE71A01B}"/>
                </a:ext>
              </a:extLst>
            </p:cNvPr>
            <p:cNvCxnSpPr/>
            <p:nvPr/>
          </p:nvCxnSpPr>
          <p:spPr>
            <a:xfrm>
              <a:off x="2559114" y="2185086"/>
              <a:ext cx="6437376"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45875D-FFC1-4CFE-9860-E6A941A6D4A6}"/>
                </a:ext>
              </a:extLst>
            </p:cNvPr>
            <p:cNvSpPr txBox="1"/>
            <p:nvPr/>
          </p:nvSpPr>
          <p:spPr>
            <a:xfrm>
              <a:off x="455995" y="2046587"/>
              <a:ext cx="2103120" cy="274320"/>
            </a:xfrm>
            <a:prstGeom prst="rect">
              <a:avLst/>
            </a:prstGeom>
            <a:solidFill>
              <a:schemeClr val="tx2"/>
            </a:solidFill>
          </p:spPr>
          <p:txBody>
            <a:bodyPr wrap="none" lIns="182880" tIns="0" rIns="0" bIns="0" rtlCol="0" anchor="ctr">
              <a:noAutofit/>
            </a:bodyPr>
            <a:lstStyle>
              <a:defPPr>
                <a:defRPr lang="de-DE"/>
              </a:defPPr>
              <a:lvl1pPr>
                <a:lnSpc>
                  <a:spcPct val="90000"/>
                </a:lnSpc>
                <a:spcAft>
                  <a:spcPts val="600"/>
                </a:spcAft>
                <a:defRPr sz="1400">
                  <a:solidFill>
                    <a:schemeClr val="bg2"/>
                  </a:soli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Require a virtual network?</a:t>
              </a:r>
            </a:p>
          </p:txBody>
        </p:sp>
        <p:sp>
          <p:nvSpPr>
            <p:cNvPr id="10" name="TextBox 9">
              <a:extLst>
                <a:ext uri="{FF2B5EF4-FFF2-40B4-BE49-F238E27FC236}">
                  <a16:creationId xmlns:a16="http://schemas.microsoft.com/office/drawing/2014/main" id="{C28B7DEC-79EB-48FF-B544-2BA59A8AD458}"/>
                </a:ext>
              </a:extLst>
            </p:cNvPr>
            <p:cNvSpPr txBox="1"/>
            <p:nvPr/>
          </p:nvSpPr>
          <p:spPr>
            <a:xfrm>
              <a:off x="4328268" y="2033379"/>
              <a:ext cx="2812767" cy="288225"/>
            </a:xfrm>
            <a:prstGeom prst="rect">
              <a:avLst/>
            </a:prstGeom>
            <a:solidFill>
              <a:schemeClr val="bg1"/>
            </a:solidFill>
          </p:spPr>
          <p:txBody>
            <a:bodyPr wrap="none" lIns="9144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Underlying platform networking capabilities </a:t>
              </a:r>
              <a:b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may be sufficient for some PaaS only workloads</a:t>
              </a:r>
            </a:p>
          </p:txBody>
        </p:sp>
        <p:sp>
          <p:nvSpPr>
            <p:cNvPr id="11" name="TextBox 10">
              <a:extLst>
                <a:ext uri="{FF2B5EF4-FFF2-40B4-BE49-F238E27FC236}">
                  <a16:creationId xmlns:a16="http://schemas.microsoft.com/office/drawing/2014/main" id="{6E0736B0-DF6C-4EFA-A14C-E40E326805F4}"/>
                </a:ext>
              </a:extLst>
            </p:cNvPr>
            <p:cNvSpPr txBox="1"/>
            <p:nvPr/>
          </p:nvSpPr>
          <p:spPr>
            <a:xfrm>
              <a:off x="9159426" y="2115836"/>
              <a:ext cx="1554480" cy="13849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PaaS Only (Remove virtual network from blueprint)</a:t>
              </a:r>
            </a:p>
          </p:txBody>
        </p:sp>
        <p:sp>
          <p:nvSpPr>
            <p:cNvPr id="27" name="TextBox 26">
              <a:extLst>
                <a:ext uri="{FF2B5EF4-FFF2-40B4-BE49-F238E27FC236}">
                  <a16:creationId xmlns:a16="http://schemas.microsoft.com/office/drawing/2014/main" id="{9279B9E1-4C96-4728-AC8F-8E997F392D92}"/>
                </a:ext>
              </a:extLst>
            </p:cNvPr>
            <p:cNvSpPr txBox="1"/>
            <p:nvPr/>
          </p:nvSpPr>
          <p:spPr>
            <a:xfrm>
              <a:off x="3582004" y="2109821"/>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a:t>
              </a:r>
            </a:p>
          </p:txBody>
        </p:sp>
      </p:grpSp>
      <p:sp>
        <p:nvSpPr>
          <p:cNvPr id="54" name="TextBox 53">
            <a:extLst>
              <a:ext uri="{FF2B5EF4-FFF2-40B4-BE49-F238E27FC236}">
                <a16:creationId xmlns:a16="http://schemas.microsoft.com/office/drawing/2014/main" id="{B4D6C9E1-CB9E-4D6E-8089-193263D3B4E3}"/>
              </a:ext>
            </a:extLst>
          </p:cNvPr>
          <p:cNvSpPr txBox="1"/>
          <p:nvPr/>
        </p:nvSpPr>
        <p:spPr>
          <a:xfrm>
            <a:off x="455995" y="2719352"/>
            <a:ext cx="3657600" cy="274320"/>
          </a:xfrm>
          <a:prstGeom prst="rect">
            <a:avLst/>
          </a:prstGeom>
          <a:solidFill>
            <a:schemeClr val="tx2"/>
          </a:solidFill>
        </p:spPr>
        <p:txBody>
          <a:bodyPr wrap="none" lIns="182880" tIns="0" rIns="0" bIns="0" rtlCol="0" anchor="ctr">
            <a:noAutofit/>
          </a:bodyPr>
          <a:lstStyle>
            <a:defPPr>
              <a:defRPr lang="de-DE"/>
            </a:defPPr>
            <a:lvl1pPr>
              <a:lnSpc>
                <a:spcPct val="90000"/>
              </a:lnSpc>
              <a:spcAft>
                <a:spcPts val="600"/>
              </a:spcAft>
              <a:defRPr sz="1400">
                <a:solidFill>
                  <a:schemeClr val="bg2"/>
                </a:soli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Virtual Network (included in blueprint by default)</a:t>
            </a:r>
          </a:p>
        </p:txBody>
      </p:sp>
      <p:grpSp>
        <p:nvGrpSpPr>
          <p:cNvPr id="143" name="Group 142">
            <a:extLst>
              <a:ext uri="{FF2B5EF4-FFF2-40B4-BE49-F238E27FC236}">
                <a16:creationId xmlns:a16="http://schemas.microsoft.com/office/drawing/2014/main" id="{EB9ECE87-E462-4A51-B7C0-4E1FCFC34546}"/>
              </a:ext>
            </a:extLst>
          </p:cNvPr>
          <p:cNvGrpSpPr/>
          <p:nvPr/>
        </p:nvGrpSpPr>
        <p:grpSpPr>
          <a:xfrm>
            <a:off x="880117" y="5894007"/>
            <a:ext cx="10382429" cy="738722"/>
            <a:chOff x="880117" y="5894007"/>
            <a:chExt cx="10382429" cy="738722"/>
          </a:xfrm>
        </p:grpSpPr>
        <p:cxnSp>
          <p:nvCxnSpPr>
            <p:cNvPr id="64" name="Straight Connector 63">
              <a:extLst>
                <a:ext uri="{FF2B5EF4-FFF2-40B4-BE49-F238E27FC236}">
                  <a16:creationId xmlns:a16="http://schemas.microsoft.com/office/drawing/2014/main" id="{125E4FCB-8E29-4B9D-80C3-3C4159ABC453}"/>
                </a:ext>
              </a:extLst>
            </p:cNvPr>
            <p:cNvCxnSpPr>
              <a:cxnSpLocks/>
            </p:cNvCxnSpPr>
            <p:nvPr/>
          </p:nvCxnSpPr>
          <p:spPr>
            <a:xfrm>
              <a:off x="880117" y="6269524"/>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1C5BE4E-456A-4835-AD94-2ACEAAC2FDE2}"/>
                </a:ext>
              </a:extLst>
            </p:cNvPr>
            <p:cNvSpPr txBox="1"/>
            <p:nvPr/>
          </p:nvSpPr>
          <p:spPr>
            <a:xfrm>
              <a:off x="4420973" y="6059247"/>
              <a:ext cx="2103120" cy="138499"/>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Require a managed Active Directory domain controller service?</a:t>
              </a:r>
            </a:p>
          </p:txBody>
        </p:sp>
        <p:sp>
          <p:nvSpPr>
            <p:cNvPr id="49" name="TextBox 48">
              <a:extLst>
                <a:ext uri="{FF2B5EF4-FFF2-40B4-BE49-F238E27FC236}">
                  <a16:creationId xmlns:a16="http://schemas.microsoft.com/office/drawing/2014/main" id="{D0EECB5D-E4C6-471E-AE7A-991B9EC88611}"/>
                </a:ext>
              </a:extLst>
            </p:cNvPr>
            <p:cNvSpPr txBox="1"/>
            <p:nvPr/>
          </p:nvSpPr>
          <p:spPr>
            <a:xfrm>
              <a:off x="4420973" y="6347882"/>
              <a:ext cx="2103120" cy="138499"/>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Azure DNS</a:t>
              </a:r>
            </a:p>
          </p:txBody>
        </p:sp>
        <p:cxnSp>
          <p:nvCxnSpPr>
            <p:cNvPr id="119" name="Straight Connector 118">
              <a:extLst>
                <a:ext uri="{FF2B5EF4-FFF2-40B4-BE49-F238E27FC236}">
                  <a16:creationId xmlns:a16="http://schemas.microsoft.com/office/drawing/2014/main" id="{9CFCC6DA-03BC-4E4A-970B-270C714178F5}"/>
                </a:ext>
              </a:extLst>
            </p:cNvPr>
            <p:cNvCxnSpPr>
              <a:cxnSpLocks/>
            </p:cNvCxnSpPr>
            <p:nvPr/>
          </p:nvCxnSpPr>
          <p:spPr>
            <a:xfrm>
              <a:off x="2975187" y="6274015"/>
              <a:ext cx="38229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1" name="Left Bracket 120">
              <a:extLst>
                <a:ext uri="{FF2B5EF4-FFF2-40B4-BE49-F238E27FC236}">
                  <a16:creationId xmlns:a16="http://schemas.microsoft.com/office/drawing/2014/main" id="{4197762E-40AD-4A6B-9C4E-EA7270E45A23}"/>
                </a:ext>
              </a:extLst>
            </p:cNvPr>
            <p:cNvSpPr/>
            <p:nvPr/>
          </p:nvSpPr>
          <p:spPr>
            <a:xfrm>
              <a:off x="3350403" y="6133668"/>
              <a:ext cx="1014984" cy="283464"/>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BD5202EF-8E82-4767-9942-B641D137CCC4}"/>
                </a:ext>
              </a:extLst>
            </p:cNvPr>
            <p:cNvSpPr txBox="1"/>
            <p:nvPr/>
          </p:nvSpPr>
          <p:spPr>
            <a:xfrm>
              <a:off x="3582004" y="6347882"/>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a:t>
              </a:r>
            </a:p>
          </p:txBody>
        </p:sp>
        <p:sp>
          <p:nvSpPr>
            <p:cNvPr id="120" name="TextBox 119">
              <a:extLst>
                <a:ext uri="{FF2B5EF4-FFF2-40B4-BE49-F238E27FC236}">
                  <a16:creationId xmlns:a16="http://schemas.microsoft.com/office/drawing/2014/main" id="{DDE7D358-19CF-4A47-9B3C-779FA4403ADA}"/>
                </a:ext>
              </a:extLst>
            </p:cNvPr>
            <p:cNvSpPr txBox="1"/>
            <p:nvPr/>
          </p:nvSpPr>
          <p:spPr>
            <a:xfrm>
              <a:off x="3582004" y="6059247"/>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Yes</a:t>
              </a:r>
            </a:p>
          </p:txBody>
        </p:sp>
        <p:cxnSp>
          <p:nvCxnSpPr>
            <p:cNvPr id="122" name="Straight Connector 121">
              <a:extLst>
                <a:ext uri="{FF2B5EF4-FFF2-40B4-BE49-F238E27FC236}">
                  <a16:creationId xmlns:a16="http://schemas.microsoft.com/office/drawing/2014/main" id="{ECF5A6CF-2A72-4FEA-BCE7-B4C1459D25F7}"/>
                </a:ext>
              </a:extLst>
            </p:cNvPr>
            <p:cNvCxnSpPr>
              <a:cxnSpLocks/>
            </p:cNvCxnSpPr>
            <p:nvPr/>
          </p:nvCxnSpPr>
          <p:spPr>
            <a:xfrm>
              <a:off x="7986966" y="6141817"/>
              <a:ext cx="9144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8DF506A-3F5D-4B0A-BE2F-410EF9578F1B}"/>
                </a:ext>
              </a:extLst>
            </p:cNvPr>
            <p:cNvSpPr txBox="1"/>
            <p:nvPr/>
          </p:nvSpPr>
          <p:spPr>
            <a:xfrm>
              <a:off x="9159426" y="5894007"/>
              <a:ext cx="2103120" cy="138499"/>
            </a:xfrm>
            <a:prstGeom prst="rect">
              <a:avLst/>
            </a:prstGeom>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Deploy Azure Active Directory Domain Services</a:t>
              </a:r>
            </a:p>
          </p:txBody>
        </p:sp>
        <p:sp>
          <p:nvSpPr>
            <p:cNvPr id="124" name="TextBox 123">
              <a:extLst>
                <a:ext uri="{FF2B5EF4-FFF2-40B4-BE49-F238E27FC236}">
                  <a16:creationId xmlns:a16="http://schemas.microsoft.com/office/drawing/2014/main" id="{889491CE-B740-45CD-9A50-543BAD12D63C}"/>
                </a:ext>
              </a:extLst>
            </p:cNvPr>
            <p:cNvSpPr txBox="1"/>
            <p:nvPr/>
          </p:nvSpPr>
          <p:spPr>
            <a:xfrm>
              <a:off x="9159426" y="6181768"/>
              <a:ext cx="2103120" cy="138499"/>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Deploy custom IaaS DNS VM</a:t>
              </a:r>
            </a:p>
          </p:txBody>
        </p:sp>
        <p:sp>
          <p:nvSpPr>
            <p:cNvPr id="125" name="Left Bracket 124">
              <a:extLst>
                <a:ext uri="{FF2B5EF4-FFF2-40B4-BE49-F238E27FC236}">
                  <a16:creationId xmlns:a16="http://schemas.microsoft.com/office/drawing/2014/main" id="{0BE37083-E8EA-489B-8708-872D5EE55838}"/>
                </a:ext>
              </a:extLst>
            </p:cNvPr>
            <p:cNvSpPr/>
            <p:nvPr/>
          </p:nvSpPr>
          <p:spPr>
            <a:xfrm>
              <a:off x="8078407" y="5970014"/>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983BA1FE-C58A-4445-84C7-68965901042D}"/>
                </a:ext>
              </a:extLst>
            </p:cNvPr>
            <p:cNvSpPr txBox="1"/>
            <p:nvPr/>
          </p:nvSpPr>
          <p:spPr>
            <a:xfrm>
              <a:off x="8369510" y="6181768"/>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a:t>
              </a:r>
            </a:p>
          </p:txBody>
        </p:sp>
        <p:sp>
          <p:nvSpPr>
            <p:cNvPr id="127" name="TextBox 126">
              <a:extLst>
                <a:ext uri="{FF2B5EF4-FFF2-40B4-BE49-F238E27FC236}">
                  <a16:creationId xmlns:a16="http://schemas.microsoft.com/office/drawing/2014/main" id="{B767D106-E481-4B98-B295-FBEA1C35F864}"/>
                </a:ext>
              </a:extLst>
            </p:cNvPr>
            <p:cNvSpPr txBox="1"/>
            <p:nvPr/>
          </p:nvSpPr>
          <p:spPr>
            <a:xfrm>
              <a:off x="8369510" y="5894007"/>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Yes</a:t>
              </a:r>
            </a:p>
          </p:txBody>
        </p:sp>
        <p:sp>
          <p:nvSpPr>
            <p:cNvPr id="140" name="Rectangle 139">
              <a:extLst>
                <a:ext uri="{FF2B5EF4-FFF2-40B4-BE49-F238E27FC236}">
                  <a16:creationId xmlns:a16="http://schemas.microsoft.com/office/drawing/2014/main" id="{D61280A1-0F1C-4F96-BEFE-DB8EEFDF2DF4}"/>
                </a:ext>
              </a:extLst>
            </p:cNvPr>
            <p:cNvSpPr/>
            <p:nvPr/>
          </p:nvSpPr>
          <p:spPr bwMode="auto">
            <a:xfrm>
              <a:off x="1115808" y="5901125"/>
              <a:ext cx="1859379" cy="73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C57798F1-7618-4C8C-865A-A9CFDB515D93}"/>
                </a:ext>
              </a:extLst>
            </p:cNvPr>
            <p:cNvSpPr txBox="1"/>
            <p:nvPr/>
          </p:nvSpPr>
          <p:spPr>
            <a:xfrm>
              <a:off x="1223539" y="6201223"/>
              <a:ext cx="1512573" cy="14665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Require custom </a:t>
              </a:r>
              <a:b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DNS settings?</a:t>
              </a:r>
            </a:p>
          </p:txBody>
        </p:sp>
      </p:grpSp>
      <p:grpSp>
        <p:nvGrpSpPr>
          <p:cNvPr id="144" name="Group 143">
            <a:extLst>
              <a:ext uri="{FF2B5EF4-FFF2-40B4-BE49-F238E27FC236}">
                <a16:creationId xmlns:a16="http://schemas.microsoft.com/office/drawing/2014/main" id="{4310C43A-C0A8-4FDF-8CAB-99921A449EBD}"/>
              </a:ext>
            </a:extLst>
          </p:cNvPr>
          <p:cNvGrpSpPr/>
          <p:nvPr/>
        </p:nvGrpSpPr>
        <p:grpSpPr>
          <a:xfrm>
            <a:off x="880117" y="4745756"/>
            <a:ext cx="10382429" cy="1011447"/>
            <a:chOff x="880117" y="4737259"/>
            <a:chExt cx="10382429" cy="1011447"/>
          </a:xfrm>
        </p:grpSpPr>
        <p:cxnSp>
          <p:nvCxnSpPr>
            <p:cNvPr id="68" name="Straight Connector 67">
              <a:extLst>
                <a:ext uri="{FF2B5EF4-FFF2-40B4-BE49-F238E27FC236}">
                  <a16:creationId xmlns:a16="http://schemas.microsoft.com/office/drawing/2014/main" id="{80B4A583-2472-45A6-AE5F-397BB46004AC}"/>
                </a:ext>
              </a:extLst>
            </p:cNvPr>
            <p:cNvCxnSpPr>
              <a:cxnSpLocks/>
            </p:cNvCxnSpPr>
            <p:nvPr/>
          </p:nvCxnSpPr>
          <p:spPr>
            <a:xfrm>
              <a:off x="2975187" y="5252734"/>
              <a:ext cx="5103219"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08511A-4015-483D-B77D-00DCC9E7DC64}"/>
                </a:ext>
              </a:extLst>
            </p:cNvPr>
            <p:cNvCxnSpPr/>
            <p:nvPr/>
          </p:nvCxnSpPr>
          <p:spPr>
            <a:xfrm>
              <a:off x="880117" y="5230502"/>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319F42-7820-4FEA-BF01-D9DF5A0375C2}"/>
                </a:ext>
              </a:extLst>
            </p:cNvPr>
            <p:cNvSpPr txBox="1"/>
            <p:nvPr/>
          </p:nvSpPr>
          <p:spPr>
            <a:xfrm>
              <a:off x="9159426" y="4737259"/>
              <a:ext cx="2103120" cy="138499"/>
            </a:xfrm>
            <a:prstGeom prst="rect">
              <a:avLst/>
            </a:prstGeom>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Azure Firewall or 3rd party NVA</a:t>
              </a:r>
            </a:p>
          </p:txBody>
        </p:sp>
        <p:sp>
          <p:nvSpPr>
            <p:cNvPr id="38" name="TextBox 37">
              <a:extLst>
                <a:ext uri="{FF2B5EF4-FFF2-40B4-BE49-F238E27FC236}">
                  <a16:creationId xmlns:a16="http://schemas.microsoft.com/office/drawing/2014/main" id="{4C6346C3-4E8F-4352-A142-6EE726FE8754}"/>
                </a:ext>
              </a:extLst>
            </p:cNvPr>
            <p:cNvSpPr txBox="1"/>
            <p:nvPr/>
          </p:nvSpPr>
          <p:spPr>
            <a:xfrm>
              <a:off x="9159426" y="5028242"/>
              <a:ext cx="2103120" cy="138499"/>
            </a:xfrm>
            <a:prstGeom prst="rect">
              <a:avLst/>
            </a:prstGeom>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Azure Front Door</a:t>
              </a:r>
            </a:p>
          </p:txBody>
        </p:sp>
        <p:sp>
          <p:nvSpPr>
            <p:cNvPr id="39" name="TextBox 38">
              <a:extLst>
                <a:ext uri="{FF2B5EF4-FFF2-40B4-BE49-F238E27FC236}">
                  <a16:creationId xmlns:a16="http://schemas.microsoft.com/office/drawing/2014/main" id="{CC20B4C0-CC99-4F47-B0A7-4498B59A15C6}"/>
                </a:ext>
              </a:extLst>
            </p:cNvPr>
            <p:cNvSpPr txBox="1"/>
            <p:nvPr/>
          </p:nvSpPr>
          <p:spPr>
            <a:xfrm>
              <a:off x="9159426" y="5319225"/>
              <a:ext cx="2103120" cy="138499"/>
            </a:xfrm>
            <a:prstGeom prst="rect">
              <a:avLst/>
            </a:prstGeom>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App Gateway</a:t>
              </a:r>
            </a:p>
          </p:txBody>
        </p:sp>
        <p:sp>
          <p:nvSpPr>
            <p:cNvPr id="40" name="TextBox 39">
              <a:extLst>
                <a:ext uri="{FF2B5EF4-FFF2-40B4-BE49-F238E27FC236}">
                  <a16:creationId xmlns:a16="http://schemas.microsoft.com/office/drawing/2014/main" id="{4066D023-B856-45D1-AD0D-F3137274BF5C}"/>
                </a:ext>
              </a:extLst>
            </p:cNvPr>
            <p:cNvSpPr txBox="1"/>
            <p:nvPr/>
          </p:nvSpPr>
          <p:spPr>
            <a:xfrm>
              <a:off x="9159426" y="5610207"/>
              <a:ext cx="2103120" cy="138499"/>
            </a:xfrm>
            <a:prstGeom prst="rect">
              <a:avLst/>
            </a:prstGeom>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Traffic Manager</a:t>
              </a:r>
            </a:p>
          </p:txBody>
        </p:sp>
        <p:sp>
          <p:nvSpPr>
            <p:cNvPr id="110" name="Left Bracket 109">
              <a:extLst>
                <a:ext uri="{FF2B5EF4-FFF2-40B4-BE49-F238E27FC236}">
                  <a16:creationId xmlns:a16="http://schemas.microsoft.com/office/drawing/2014/main" id="{4F86F48C-3CEA-4CA8-A674-7DBEAA1A1A47}"/>
                </a:ext>
              </a:extLst>
            </p:cNvPr>
            <p:cNvSpPr/>
            <p:nvPr/>
          </p:nvSpPr>
          <p:spPr>
            <a:xfrm>
              <a:off x="8078406" y="4821014"/>
              <a:ext cx="914394" cy="85327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26F346CF-E1D7-4AF7-91C2-A1A1AEB5FC75}"/>
                </a:ext>
              </a:extLst>
            </p:cNvPr>
            <p:cNvCxnSpPr>
              <a:cxnSpLocks/>
            </p:cNvCxnSpPr>
            <p:nvPr/>
          </p:nvCxnSpPr>
          <p:spPr>
            <a:xfrm>
              <a:off x="8078406" y="5105440"/>
              <a:ext cx="9144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EEA99F8-253C-4F44-86AA-A86796F8C09C}"/>
                </a:ext>
              </a:extLst>
            </p:cNvPr>
            <p:cNvCxnSpPr>
              <a:cxnSpLocks/>
            </p:cNvCxnSpPr>
            <p:nvPr/>
          </p:nvCxnSpPr>
          <p:spPr>
            <a:xfrm>
              <a:off x="8078406" y="5389866"/>
              <a:ext cx="9144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A63995D-71AE-45B4-96DF-C9E6BB3E883A}"/>
                </a:ext>
              </a:extLst>
            </p:cNvPr>
            <p:cNvSpPr txBox="1"/>
            <p:nvPr/>
          </p:nvSpPr>
          <p:spPr>
            <a:xfrm>
              <a:off x="3582004" y="5164462"/>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Yes</a:t>
              </a:r>
            </a:p>
          </p:txBody>
        </p:sp>
        <p:sp>
          <p:nvSpPr>
            <p:cNvPr id="139" name="Rectangle 138">
              <a:extLst>
                <a:ext uri="{FF2B5EF4-FFF2-40B4-BE49-F238E27FC236}">
                  <a16:creationId xmlns:a16="http://schemas.microsoft.com/office/drawing/2014/main" id="{EA5046F2-D366-45CF-A768-004A5418A983}"/>
                </a:ext>
              </a:extLst>
            </p:cNvPr>
            <p:cNvSpPr/>
            <p:nvPr/>
          </p:nvSpPr>
          <p:spPr bwMode="auto">
            <a:xfrm>
              <a:off x="1115808" y="4976037"/>
              <a:ext cx="1859379" cy="712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4E13E536-143C-4DB3-8771-EC1F2E65B91B}"/>
                </a:ext>
              </a:extLst>
            </p:cNvPr>
            <p:cNvSpPr txBox="1"/>
            <p:nvPr/>
          </p:nvSpPr>
          <p:spPr>
            <a:xfrm>
              <a:off x="1223539" y="5078432"/>
              <a:ext cx="1751648" cy="51759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Workloads available </a:t>
              </a:r>
              <a:b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to untrusted networks </a:t>
              </a:r>
              <a:b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or internet?</a:t>
              </a:r>
            </a:p>
          </p:txBody>
        </p:sp>
      </p:grpSp>
      <p:grpSp>
        <p:nvGrpSpPr>
          <p:cNvPr id="145" name="Group 144">
            <a:extLst>
              <a:ext uri="{FF2B5EF4-FFF2-40B4-BE49-F238E27FC236}">
                <a16:creationId xmlns:a16="http://schemas.microsoft.com/office/drawing/2014/main" id="{F1DAC23B-6C39-46D1-A7AF-896E024A7273}"/>
              </a:ext>
            </a:extLst>
          </p:cNvPr>
          <p:cNvGrpSpPr/>
          <p:nvPr/>
        </p:nvGrpSpPr>
        <p:grpSpPr>
          <a:xfrm>
            <a:off x="880117" y="3990635"/>
            <a:ext cx="10382429" cy="679408"/>
            <a:chOff x="880117" y="3990635"/>
            <a:chExt cx="10382429" cy="679408"/>
          </a:xfrm>
        </p:grpSpPr>
        <p:cxnSp>
          <p:nvCxnSpPr>
            <p:cNvPr id="67" name="Straight Connector 66">
              <a:extLst>
                <a:ext uri="{FF2B5EF4-FFF2-40B4-BE49-F238E27FC236}">
                  <a16:creationId xmlns:a16="http://schemas.microsoft.com/office/drawing/2014/main" id="{B0C36E24-CA2F-44A1-97DC-F3447C0024B5}"/>
                </a:ext>
              </a:extLst>
            </p:cNvPr>
            <p:cNvCxnSpPr>
              <a:cxnSpLocks/>
            </p:cNvCxnSpPr>
            <p:nvPr/>
          </p:nvCxnSpPr>
          <p:spPr>
            <a:xfrm>
              <a:off x="2909435" y="4343382"/>
              <a:ext cx="146304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306B533-EE2E-4A15-A72A-E13F56D7A51B}"/>
                </a:ext>
              </a:extLst>
            </p:cNvPr>
            <p:cNvCxnSpPr>
              <a:cxnSpLocks/>
            </p:cNvCxnSpPr>
            <p:nvPr/>
          </p:nvCxnSpPr>
          <p:spPr>
            <a:xfrm>
              <a:off x="880117" y="4330339"/>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C881EBD-6E26-4007-B24E-9B45CA84942B}"/>
                </a:ext>
              </a:extLst>
            </p:cNvPr>
            <p:cNvSpPr txBox="1"/>
            <p:nvPr/>
          </p:nvSpPr>
          <p:spPr>
            <a:xfrm>
              <a:off x="4420973" y="4274132"/>
              <a:ext cx="2103120" cy="138499"/>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Centrally managed shared services?</a:t>
              </a:r>
            </a:p>
          </p:txBody>
        </p:sp>
        <p:cxnSp>
          <p:nvCxnSpPr>
            <p:cNvPr id="100" name="Straight Connector 99">
              <a:extLst>
                <a:ext uri="{FF2B5EF4-FFF2-40B4-BE49-F238E27FC236}">
                  <a16:creationId xmlns:a16="http://schemas.microsoft.com/office/drawing/2014/main" id="{0DDC220E-C226-4AEC-95DE-F3A6B881602F}"/>
                </a:ext>
              </a:extLst>
            </p:cNvPr>
            <p:cNvCxnSpPr>
              <a:cxnSpLocks/>
              <a:stCxn id="29" idx="3"/>
            </p:cNvCxnSpPr>
            <p:nvPr/>
          </p:nvCxnSpPr>
          <p:spPr>
            <a:xfrm>
              <a:off x="6524092" y="4343382"/>
              <a:ext cx="1554480" cy="11664"/>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3E67BF3C-D37E-4951-A23A-8D0BB8218EBD}"/>
                </a:ext>
              </a:extLst>
            </p:cNvPr>
            <p:cNvSpPr txBox="1"/>
            <p:nvPr/>
          </p:nvSpPr>
          <p:spPr>
            <a:xfrm>
              <a:off x="9159426" y="4149624"/>
              <a:ext cx="2103120" cy="138499"/>
            </a:xfrm>
            <a:prstGeom prst="rect">
              <a:avLst/>
            </a:prstGeom>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Hub and Spoke / </a:t>
              </a:r>
              <a:r>
                <a:rPr kumimoji="0" lang="en-US" sz="1000" b="0" i="0" u="none" strike="noStrike" kern="1200" cap="none" spc="0" normalizeH="0" baseline="0" noProof="0" dirty="0" err="1">
                  <a:ln>
                    <a:noFill/>
                  </a:ln>
                  <a:solidFill>
                    <a:srgbClr val="0078D3"/>
                  </a:solidFill>
                  <a:effectLst/>
                  <a:uLnTx/>
                  <a:uFillTx/>
                  <a:latin typeface="Segoe UI Semibold"/>
                  <a:ea typeface="+mn-ea"/>
                  <a:cs typeface="+mn-cs"/>
                </a:rPr>
                <a:t>vWAN</a:t>
              </a:r>
              <a:endParaRPr kumimoji="0" lang="en-US" sz="1000" b="0" i="0" u="none" strike="noStrike" kern="1200" cap="none" spc="0" normalizeH="0" baseline="0" noProof="0" dirty="0">
                <a:ln>
                  <a:noFill/>
                </a:ln>
                <a:solidFill>
                  <a:srgbClr val="0078D3"/>
                </a:solidFill>
                <a:effectLst/>
                <a:uLnTx/>
                <a:uFillTx/>
                <a:latin typeface="Segoe UI Semibold"/>
                <a:ea typeface="+mn-ea"/>
                <a:cs typeface="+mn-cs"/>
              </a:endParaRPr>
            </a:p>
          </p:txBody>
        </p:sp>
        <p:sp>
          <p:nvSpPr>
            <p:cNvPr id="102" name="TextBox 101">
              <a:extLst>
                <a:ext uri="{FF2B5EF4-FFF2-40B4-BE49-F238E27FC236}">
                  <a16:creationId xmlns:a16="http://schemas.microsoft.com/office/drawing/2014/main" id="{55607977-5FC5-4F1E-8136-BB62282BF5B8}"/>
                </a:ext>
              </a:extLst>
            </p:cNvPr>
            <p:cNvSpPr txBox="1"/>
            <p:nvPr/>
          </p:nvSpPr>
          <p:spPr>
            <a:xfrm>
              <a:off x="9159426" y="4437385"/>
              <a:ext cx="2103120" cy="138499"/>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solidFill>
                    <a:srgbClr val="0078D3"/>
                  </a:solidFill>
                  <a:effectLst/>
                  <a:uLnTx/>
                  <a:uFillTx/>
                  <a:latin typeface="Segoe UI Semibold"/>
                  <a:ea typeface="+mn-ea"/>
                  <a:cs typeface="+mn-cs"/>
                </a:rPr>
                <a:t>VNet</a:t>
              </a: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 Peering</a:t>
              </a:r>
            </a:p>
          </p:txBody>
        </p:sp>
        <p:sp>
          <p:nvSpPr>
            <p:cNvPr id="103" name="Left Bracket 102">
              <a:extLst>
                <a:ext uri="{FF2B5EF4-FFF2-40B4-BE49-F238E27FC236}">
                  <a16:creationId xmlns:a16="http://schemas.microsoft.com/office/drawing/2014/main" id="{3B3415B9-5FF8-48B3-B5BF-1B66C3076EC0}"/>
                </a:ext>
              </a:extLst>
            </p:cNvPr>
            <p:cNvSpPr/>
            <p:nvPr/>
          </p:nvSpPr>
          <p:spPr>
            <a:xfrm>
              <a:off x="8078407" y="4218543"/>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D4E2F563-28A8-4306-82C7-9942851AEF07}"/>
                </a:ext>
              </a:extLst>
            </p:cNvPr>
            <p:cNvSpPr txBox="1"/>
            <p:nvPr/>
          </p:nvSpPr>
          <p:spPr>
            <a:xfrm>
              <a:off x="8369510" y="4437385"/>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a:t>
              </a:r>
            </a:p>
          </p:txBody>
        </p:sp>
        <p:sp>
          <p:nvSpPr>
            <p:cNvPr id="105" name="TextBox 104">
              <a:extLst>
                <a:ext uri="{FF2B5EF4-FFF2-40B4-BE49-F238E27FC236}">
                  <a16:creationId xmlns:a16="http://schemas.microsoft.com/office/drawing/2014/main" id="{5EF80B00-C63C-4CA3-BC1F-A5A878844839}"/>
                </a:ext>
              </a:extLst>
            </p:cNvPr>
            <p:cNvSpPr txBox="1"/>
            <p:nvPr/>
          </p:nvSpPr>
          <p:spPr>
            <a:xfrm>
              <a:off x="8369510" y="4149624"/>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Yes</a:t>
              </a:r>
            </a:p>
          </p:txBody>
        </p:sp>
        <p:sp>
          <p:nvSpPr>
            <p:cNvPr id="30" name="TextBox 29">
              <a:extLst>
                <a:ext uri="{FF2B5EF4-FFF2-40B4-BE49-F238E27FC236}">
                  <a16:creationId xmlns:a16="http://schemas.microsoft.com/office/drawing/2014/main" id="{C141DE3C-74BA-4A24-BDF7-821A53F2D021}"/>
                </a:ext>
              </a:extLst>
            </p:cNvPr>
            <p:cNvSpPr txBox="1"/>
            <p:nvPr/>
          </p:nvSpPr>
          <p:spPr>
            <a:xfrm>
              <a:off x="3582004" y="4267669"/>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Yes</a:t>
              </a:r>
            </a:p>
          </p:txBody>
        </p:sp>
        <p:sp>
          <p:nvSpPr>
            <p:cNvPr id="138" name="Rectangle 137">
              <a:extLst>
                <a:ext uri="{FF2B5EF4-FFF2-40B4-BE49-F238E27FC236}">
                  <a16:creationId xmlns:a16="http://schemas.microsoft.com/office/drawing/2014/main" id="{73C906AA-9B1C-4C62-912F-979D1F9D2888}"/>
                </a:ext>
              </a:extLst>
            </p:cNvPr>
            <p:cNvSpPr/>
            <p:nvPr/>
          </p:nvSpPr>
          <p:spPr bwMode="auto">
            <a:xfrm>
              <a:off x="1115808" y="3990635"/>
              <a:ext cx="1859379" cy="6794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A6F5F0B8-3F0E-4911-8466-8AC7129309A6}"/>
                </a:ext>
              </a:extLst>
            </p:cNvPr>
            <p:cNvSpPr txBox="1"/>
            <p:nvPr/>
          </p:nvSpPr>
          <p:spPr>
            <a:xfrm>
              <a:off x="1223539" y="4261090"/>
              <a:ext cx="2103120" cy="13849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Need to connect virtual networks/subscriptions?</a:t>
              </a:r>
            </a:p>
          </p:txBody>
        </p:sp>
      </p:grpSp>
      <p:grpSp>
        <p:nvGrpSpPr>
          <p:cNvPr id="147" name="Group 146">
            <a:extLst>
              <a:ext uri="{FF2B5EF4-FFF2-40B4-BE49-F238E27FC236}">
                <a16:creationId xmlns:a16="http://schemas.microsoft.com/office/drawing/2014/main" id="{F9F0651E-A17F-4E51-87BC-694DA009381E}"/>
              </a:ext>
            </a:extLst>
          </p:cNvPr>
          <p:cNvGrpSpPr/>
          <p:nvPr/>
        </p:nvGrpSpPr>
        <p:grpSpPr>
          <a:xfrm>
            <a:off x="880117" y="3019061"/>
            <a:ext cx="10382429" cy="985263"/>
            <a:chOff x="880117" y="3019061"/>
            <a:chExt cx="10382429" cy="985263"/>
          </a:xfrm>
        </p:grpSpPr>
        <p:cxnSp>
          <p:nvCxnSpPr>
            <p:cNvPr id="77" name="Straight Connector 76">
              <a:extLst>
                <a:ext uri="{FF2B5EF4-FFF2-40B4-BE49-F238E27FC236}">
                  <a16:creationId xmlns:a16="http://schemas.microsoft.com/office/drawing/2014/main" id="{1C68C551-EA42-4291-8E57-36580D42A410}"/>
                </a:ext>
              </a:extLst>
            </p:cNvPr>
            <p:cNvCxnSpPr>
              <a:cxnSpLocks/>
            </p:cNvCxnSpPr>
            <p:nvPr/>
          </p:nvCxnSpPr>
          <p:spPr>
            <a:xfrm>
              <a:off x="6981126" y="3228581"/>
              <a:ext cx="109728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6261217-FF3F-49C0-BC59-9D54F07D0DB5}"/>
                </a:ext>
              </a:extLst>
            </p:cNvPr>
            <p:cNvCxnSpPr>
              <a:cxnSpLocks/>
            </p:cNvCxnSpPr>
            <p:nvPr/>
          </p:nvCxnSpPr>
          <p:spPr>
            <a:xfrm>
              <a:off x="2981537" y="3505578"/>
              <a:ext cx="36576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B6E619F-57C1-4772-A2E1-0CDCCECE53D5}"/>
                </a:ext>
              </a:extLst>
            </p:cNvPr>
            <p:cNvCxnSpPr>
              <a:cxnSpLocks/>
            </p:cNvCxnSpPr>
            <p:nvPr/>
          </p:nvCxnSpPr>
          <p:spPr>
            <a:xfrm>
              <a:off x="880117" y="3505578"/>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23D0C0-3A77-4C7A-B306-449EDE57B752}"/>
                </a:ext>
              </a:extLst>
            </p:cNvPr>
            <p:cNvSpPr txBox="1"/>
            <p:nvPr/>
          </p:nvSpPr>
          <p:spPr>
            <a:xfrm>
              <a:off x="4420973" y="3157819"/>
              <a:ext cx="2103120" cy="138499"/>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Higher reliability and &gt;1.25Gbps bandwidth?</a:t>
              </a:r>
            </a:p>
          </p:txBody>
        </p:sp>
        <p:sp>
          <p:nvSpPr>
            <p:cNvPr id="15" name="TextBox 14">
              <a:extLst>
                <a:ext uri="{FF2B5EF4-FFF2-40B4-BE49-F238E27FC236}">
                  <a16:creationId xmlns:a16="http://schemas.microsoft.com/office/drawing/2014/main" id="{EE7FF3C2-ADEA-4361-9B8F-B4D504C32582}"/>
                </a:ext>
              </a:extLst>
            </p:cNvPr>
            <p:cNvSpPr txBox="1"/>
            <p:nvPr/>
          </p:nvSpPr>
          <p:spPr>
            <a:xfrm>
              <a:off x="4420973" y="3712724"/>
              <a:ext cx="2103120" cy="138499"/>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Inspect outgoing traffic using on-premises or cloud device?</a:t>
              </a:r>
            </a:p>
          </p:txBody>
        </p:sp>
        <p:sp>
          <p:nvSpPr>
            <p:cNvPr id="16" name="TextBox 15">
              <a:extLst>
                <a:ext uri="{FF2B5EF4-FFF2-40B4-BE49-F238E27FC236}">
                  <a16:creationId xmlns:a16="http://schemas.microsoft.com/office/drawing/2014/main" id="{06210634-E89D-42E8-AF7B-EC719641EE7E}"/>
                </a:ext>
              </a:extLst>
            </p:cNvPr>
            <p:cNvSpPr txBox="1"/>
            <p:nvPr/>
          </p:nvSpPr>
          <p:spPr>
            <a:xfrm>
              <a:off x="9159426" y="3279002"/>
              <a:ext cx="2103120" cy="138499"/>
            </a:xfrm>
            <a:prstGeom prst="rect">
              <a:avLst/>
            </a:prstGeom>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VPN Gateway</a:t>
              </a:r>
            </a:p>
          </p:txBody>
        </p:sp>
        <p:sp>
          <p:nvSpPr>
            <p:cNvPr id="17" name="TextBox 16">
              <a:extLst>
                <a:ext uri="{FF2B5EF4-FFF2-40B4-BE49-F238E27FC236}">
                  <a16:creationId xmlns:a16="http://schemas.microsoft.com/office/drawing/2014/main" id="{EBC948EC-86BB-44A0-AB34-5C50E9C3CD40}"/>
                </a:ext>
              </a:extLst>
            </p:cNvPr>
            <p:cNvSpPr txBox="1"/>
            <p:nvPr/>
          </p:nvSpPr>
          <p:spPr>
            <a:xfrm>
              <a:off x="9159426" y="3019320"/>
              <a:ext cx="2103120" cy="138499"/>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Express Route</a:t>
              </a:r>
            </a:p>
          </p:txBody>
        </p:sp>
        <p:sp>
          <p:nvSpPr>
            <p:cNvPr id="70" name="Left Bracket 69">
              <a:extLst>
                <a:ext uri="{FF2B5EF4-FFF2-40B4-BE49-F238E27FC236}">
                  <a16:creationId xmlns:a16="http://schemas.microsoft.com/office/drawing/2014/main" id="{1BC6BF07-DE71-4624-9C04-BB051B6E74C5}"/>
                </a:ext>
              </a:extLst>
            </p:cNvPr>
            <p:cNvSpPr/>
            <p:nvPr/>
          </p:nvSpPr>
          <p:spPr>
            <a:xfrm>
              <a:off x="3350403" y="3228581"/>
              <a:ext cx="1014984" cy="555721"/>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Left Bracket 79">
              <a:extLst>
                <a:ext uri="{FF2B5EF4-FFF2-40B4-BE49-F238E27FC236}">
                  <a16:creationId xmlns:a16="http://schemas.microsoft.com/office/drawing/2014/main" id="{FE623D26-881B-4CB9-A306-04BCB87E0A9A}"/>
                </a:ext>
              </a:extLst>
            </p:cNvPr>
            <p:cNvSpPr/>
            <p:nvPr/>
          </p:nvSpPr>
          <p:spPr>
            <a:xfrm>
              <a:off x="8078407" y="3092078"/>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4FBC4A0-313A-46A7-BDCB-DF1A0483FE1B}"/>
                </a:ext>
              </a:extLst>
            </p:cNvPr>
            <p:cNvSpPr txBox="1"/>
            <p:nvPr/>
          </p:nvSpPr>
          <p:spPr>
            <a:xfrm>
              <a:off x="8369510" y="3019061"/>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Yes</a:t>
              </a:r>
            </a:p>
          </p:txBody>
        </p:sp>
        <p:sp>
          <p:nvSpPr>
            <p:cNvPr id="23" name="TextBox 22">
              <a:extLst>
                <a:ext uri="{FF2B5EF4-FFF2-40B4-BE49-F238E27FC236}">
                  <a16:creationId xmlns:a16="http://schemas.microsoft.com/office/drawing/2014/main" id="{C12BE180-F633-4931-B967-23A58E9178D6}"/>
                </a:ext>
              </a:extLst>
            </p:cNvPr>
            <p:cNvSpPr txBox="1"/>
            <p:nvPr/>
          </p:nvSpPr>
          <p:spPr>
            <a:xfrm>
              <a:off x="8369510" y="3279531"/>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a:t>
              </a:r>
            </a:p>
          </p:txBody>
        </p:sp>
        <p:cxnSp>
          <p:nvCxnSpPr>
            <p:cNvPr id="88" name="Straight Connector 87">
              <a:extLst>
                <a:ext uri="{FF2B5EF4-FFF2-40B4-BE49-F238E27FC236}">
                  <a16:creationId xmlns:a16="http://schemas.microsoft.com/office/drawing/2014/main" id="{D28EFF55-49AE-4923-BE09-6A7D7565BF2E}"/>
                </a:ext>
              </a:extLst>
            </p:cNvPr>
            <p:cNvCxnSpPr>
              <a:cxnSpLocks/>
            </p:cNvCxnSpPr>
            <p:nvPr/>
          </p:nvCxnSpPr>
          <p:spPr>
            <a:xfrm>
              <a:off x="7804086" y="3781973"/>
              <a:ext cx="27432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C2DE477E-5F67-4B0D-81F8-9E80B036F76F}"/>
                </a:ext>
              </a:extLst>
            </p:cNvPr>
            <p:cNvSpPr txBox="1"/>
            <p:nvPr/>
          </p:nvSpPr>
          <p:spPr>
            <a:xfrm>
              <a:off x="9159426" y="3830256"/>
              <a:ext cx="2103120" cy="138499"/>
            </a:xfrm>
            <a:prstGeom prst="rect">
              <a:avLst/>
            </a:prstGeom>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Force tunnel to Azure Firewall or 3rd party NVA</a:t>
              </a:r>
            </a:p>
          </p:txBody>
        </p:sp>
        <p:sp>
          <p:nvSpPr>
            <p:cNvPr id="90" name="TextBox 89">
              <a:extLst>
                <a:ext uri="{FF2B5EF4-FFF2-40B4-BE49-F238E27FC236}">
                  <a16:creationId xmlns:a16="http://schemas.microsoft.com/office/drawing/2014/main" id="{A02FA364-0784-4512-AC64-3B91367F686D}"/>
                </a:ext>
              </a:extLst>
            </p:cNvPr>
            <p:cNvSpPr txBox="1"/>
            <p:nvPr/>
          </p:nvSpPr>
          <p:spPr>
            <a:xfrm>
              <a:off x="9159426" y="3604519"/>
              <a:ext cx="2103120" cy="138499"/>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78D3"/>
                  </a:solidFill>
                  <a:effectLst/>
                  <a:uLnTx/>
                  <a:uFillTx/>
                  <a:latin typeface="Segoe UI Semibold"/>
                  <a:ea typeface="+mn-ea"/>
                  <a:cs typeface="+mn-cs"/>
                </a:rPr>
                <a:t>Force tunnel to on-premises</a:t>
              </a:r>
            </a:p>
          </p:txBody>
        </p:sp>
        <p:sp>
          <p:nvSpPr>
            <p:cNvPr id="91" name="Left Bracket 90">
              <a:extLst>
                <a:ext uri="{FF2B5EF4-FFF2-40B4-BE49-F238E27FC236}">
                  <a16:creationId xmlns:a16="http://schemas.microsoft.com/office/drawing/2014/main" id="{9FCAB4F7-044B-4733-AA15-608CDA087A3A}"/>
                </a:ext>
              </a:extLst>
            </p:cNvPr>
            <p:cNvSpPr/>
            <p:nvPr/>
          </p:nvSpPr>
          <p:spPr>
            <a:xfrm>
              <a:off x="8078407" y="3654422"/>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FDCC098F-4658-4E84-8CE4-6FFA6FB4A94E}"/>
                </a:ext>
              </a:extLst>
            </p:cNvPr>
            <p:cNvSpPr txBox="1"/>
            <p:nvPr/>
          </p:nvSpPr>
          <p:spPr>
            <a:xfrm>
              <a:off x="8140910" y="3588444"/>
              <a:ext cx="7315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On-premises</a:t>
              </a:r>
            </a:p>
          </p:txBody>
        </p:sp>
        <p:sp>
          <p:nvSpPr>
            <p:cNvPr id="93" name="TextBox 92">
              <a:extLst>
                <a:ext uri="{FF2B5EF4-FFF2-40B4-BE49-F238E27FC236}">
                  <a16:creationId xmlns:a16="http://schemas.microsoft.com/office/drawing/2014/main" id="{121E7E5F-3205-4C1E-B807-3AAC2598619B}"/>
                </a:ext>
              </a:extLst>
            </p:cNvPr>
            <p:cNvSpPr txBox="1"/>
            <p:nvPr/>
          </p:nvSpPr>
          <p:spPr>
            <a:xfrm>
              <a:off x="8323790" y="3849750"/>
              <a:ext cx="36576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a:t>
              </a:r>
            </a:p>
          </p:txBody>
        </p:sp>
        <p:sp>
          <p:nvSpPr>
            <p:cNvPr id="25" name="TextBox 24">
              <a:extLst>
                <a:ext uri="{FF2B5EF4-FFF2-40B4-BE49-F238E27FC236}">
                  <a16:creationId xmlns:a16="http://schemas.microsoft.com/office/drawing/2014/main" id="{D60FDF58-A851-4DAE-833B-D1343B00FA4F}"/>
                </a:ext>
              </a:extLst>
            </p:cNvPr>
            <p:cNvSpPr txBox="1"/>
            <p:nvPr/>
          </p:nvSpPr>
          <p:spPr>
            <a:xfrm>
              <a:off x="3582004" y="3712963"/>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Yes</a:t>
              </a:r>
            </a:p>
          </p:txBody>
        </p:sp>
        <p:sp>
          <p:nvSpPr>
            <p:cNvPr id="129" name="TextBox 128">
              <a:extLst>
                <a:ext uri="{FF2B5EF4-FFF2-40B4-BE49-F238E27FC236}">
                  <a16:creationId xmlns:a16="http://schemas.microsoft.com/office/drawing/2014/main" id="{ECCB7003-3B7C-43F9-A77B-C4CBC103987C}"/>
                </a:ext>
              </a:extLst>
            </p:cNvPr>
            <p:cNvSpPr txBox="1"/>
            <p:nvPr/>
          </p:nvSpPr>
          <p:spPr>
            <a:xfrm>
              <a:off x="3582004" y="3167158"/>
              <a:ext cx="274320" cy="154574"/>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Yes</a:t>
              </a:r>
            </a:p>
          </p:txBody>
        </p:sp>
        <p:sp>
          <p:nvSpPr>
            <p:cNvPr id="137" name="Rectangle 136">
              <a:extLst>
                <a:ext uri="{FF2B5EF4-FFF2-40B4-BE49-F238E27FC236}">
                  <a16:creationId xmlns:a16="http://schemas.microsoft.com/office/drawing/2014/main" id="{E0B80986-7C14-429C-B776-4249573D4CFC}"/>
                </a:ext>
              </a:extLst>
            </p:cNvPr>
            <p:cNvSpPr/>
            <p:nvPr/>
          </p:nvSpPr>
          <p:spPr bwMode="auto">
            <a:xfrm>
              <a:off x="1115808" y="3155302"/>
              <a:ext cx="1859379" cy="7125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346F9CDF-1FC5-4D0A-9670-6B5206377239}"/>
                </a:ext>
              </a:extLst>
            </p:cNvPr>
            <p:cNvSpPr txBox="1"/>
            <p:nvPr/>
          </p:nvSpPr>
          <p:spPr>
            <a:xfrm>
              <a:off x="1223539" y="3436329"/>
              <a:ext cx="2103120" cy="13849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On-premises connectivity?</a:t>
              </a:r>
            </a:p>
          </p:txBody>
        </p:sp>
      </p:grpSp>
    </p:spTree>
    <p:extLst>
      <p:ext uri="{BB962C8B-B14F-4D97-AF65-F5344CB8AC3E}">
        <p14:creationId xmlns:p14="http://schemas.microsoft.com/office/powerpoint/2010/main" val="223508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up)">
                                      <p:cBhvr>
                                        <p:cTn id="30" dur="2000"/>
                                        <p:tgtEl>
                                          <p:spTgt spid="61"/>
                                        </p:tgtEl>
                                      </p:cBhvr>
                                    </p:animEffect>
                                  </p:childTnLst>
                                </p:cTn>
                              </p:par>
                              <p:par>
                                <p:cTn id="31" presetID="10"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par>
                                <p:cTn id="34" presetID="10" presetClass="entr" presetSubtype="0" fill="hold" nodeType="withEffect">
                                  <p:stCondLst>
                                    <p:cond delay="500"/>
                                  </p:stCondLst>
                                  <p:childTnLst>
                                    <p:set>
                                      <p:cBhvr>
                                        <p:cTn id="35" dur="1" fill="hold">
                                          <p:stCondLst>
                                            <p:cond delay="0"/>
                                          </p:stCondLst>
                                        </p:cTn>
                                        <p:tgtEl>
                                          <p:spTgt spid="145"/>
                                        </p:tgtEl>
                                        <p:attrNameLst>
                                          <p:attrName>style.visibility</p:attrName>
                                        </p:attrNameLst>
                                      </p:cBhvr>
                                      <p:to>
                                        <p:strVal val="visible"/>
                                      </p:to>
                                    </p:set>
                                    <p:animEffect transition="in" filter="fade">
                                      <p:cBhvr>
                                        <p:cTn id="36" dur="500"/>
                                        <p:tgtEl>
                                          <p:spTgt spid="145"/>
                                        </p:tgtEl>
                                      </p:cBhvr>
                                    </p:animEffect>
                                  </p:childTnLst>
                                </p:cTn>
                              </p:par>
                              <p:par>
                                <p:cTn id="37" presetID="10" presetClass="entr" presetSubtype="0" fill="hold" nodeType="withEffect">
                                  <p:stCondLst>
                                    <p:cond delay="1000"/>
                                  </p:stCondLst>
                                  <p:childTnLst>
                                    <p:set>
                                      <p:cBhvr>
                                        <p:cTn id="38" dur="1" fill="hold">
                                          <p:stCondLst>
                                            <p:cond delay="0"/>
                                          </p:stCondLst>
                                        </p:cTn>
                                        <p:tgtEl>
                                          <p:spTgt spid="144"/>
                                        </p:tgtEl>
                                        <p:attrNameLst>
                                          <p:attrName>style.visibility</p:attrName>
                                        </p:attrNameLst>
                                      </p:cBhvr>
                                      <p:to>
                                        <p:strVal val="visible"/>
                                      </p:to>
                                    </p:set>
                                    <p:animEffect transition="in" filter="fade">
                                      <p:cBhvr>
                                        <p:cTn id="39" dur="500"/>
                                        <p:tgtEl>
                                          <p:spTgt spid="144"/>
                                        </p:tgtEl>
                                      </p:cBhvr>
                                    </p:animEffect>
                                  </p:childTnLst>
                                </p:cTn>
                              </p:par>
                              <p:par>
                                <p:cTn id="40" presetID="10" presetClass="entr" presetSubtype="0" fill="hold" nodeType="withEffect">
                                  <p:stCondLst>
                                    <p:cond delay="1500"/>
                                  </p:stCondLst>
                                  <p:childTnLst>
                                    <p:set>
                                      <p:cBhvr>
                                        <p:cTn id="41" dur="1" fill="hold">
                                          <p:stCondLst>
                                            <p:cond delay="0"/>
                                          </p:stCondLst>
                                        </p:cTn>
                                        <p:tgtEl>
                                          <p:spTgt spid="143"/>
                                        </p:tgtEl>
                                        <p:attrNameLst>
                                          <p:attrName>style.visibility</p:attrName>
                                        </p:attrNameLst>
                                      </p:cBhvr>
                                      <p:to>
                                        <p:strVal val="visible"/>
                                      </p:to>
                                    </p:set>
                                    <p:animEffect transition="in" filter="fade">
                                      <p:cBhvr>
                                        <p:cTn id="42"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5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82FFC98-00C6-43DC-9E41-AD9D472B8D54}"/>
              </a:ext>
            </a:extLst>
          </p:cNvPr>
          <p:cNvSpPr>
            <a:spLocks noGrp="1"/>
          </p:cNvSpPr>
          <p:nvPr>
            <p:ph type="title"/>
          </p:nvPr>
        </p:nvSpPr>
        <p:spPr/>
        <p:txBody>
          <a:bodyPr/>
          <a:lstStyle/>
          <a:p>
            <a:r>
              <a:rPr lang="en-US" dirty="0">
                <a:solidFill>
                  <a:schemeClr val="tx2"/>
                </a:solidFill>
              </a:rPr>
              <a:t>Azure </a:t>
            </a:r>
            <a:r>
              <a:rPr lang="en-US" dirty="0"/>
              <a:t>Role-Based Access Control (RBAC)</a:t>
            </a:r>
          </a:p>
        </p:txBody>
      </p:sp>
      <p:sp>
        <p:nvSpPr>
          <p:cNvPr id="5" name="Text Placeholder 4">
            <a:extLst>
              <a:ext uri="{FF2B5EF4-FFF2-40B4-BE49-F238E27FC236}">
                <a16:creationId xmlns:a16="http://schemas.microsoft.com/office/drawing/2014/main" id="{BA9BAE5E-7514-41C8-9BAE-F66FA8DD2D3E}"/>
              </a:ext>
            </a:extLst>
          </p:cNvPr>
          <p:cNvSpPr>
            <a:spLocks noGrp="1"/>
          </p:cNvSpPr>
          <p:nvPr>
            <p:ph type="body" sz="quarter" idx="10"/>
          </p:nvPr>
        </p:nvSpPr>
        <p:spPr>
          <a:xfrm>
            <a:off x="455996" y="1922609"/>
            <a:ext cx="4553298" cy="4393639"/>
          </a:xfrm>
        </p:spPr>
        <p:txBody>
          <a:bodyPr/>
          <a:lstStyle/>
          <a:p>
            <a:pPr marL="0" indent="0">
              <a:buNone/>
            </a:pPr>
            <a:r>
              <a:rPr lang="en-US" dirty="0"/>
              <a:t>Fine-grained access control to Azure “control plane”</a:t>
            </a:r>
          </a:p>
          <a:p>
            <a:pPr marL="0" indent="0">
              <a:buNone/>
            </a:pPr>
            <a:r>
              <a:rPr lang="en-US" dirty="0"/>
              <a:t>Grant access by assigning </a:t>
            </a:r>
            <a:r>
              <a:rPr lang="en-US" dirty="0">
                <a:solidFill>
                  <a:schemeClr val="tx2"/>
                </a:solidFill>
                <a:latin typeface="+mj-lt"/>
              </a:rPr>
              <a:t>Security Principal </a:t>
            </a:r>
            <a:r>
              <a:rPr lang="en-US" dirty="0"/>
              <a:t>a </a:t>
            </a:r>
            <a:r>
              <a:rPr lang="en-US" dirty="0">
                <a:solidFill>
                  <a:schemeClr val="tx2"/>
                </a:solidFill>
                <a:latin typeface="+mj-lt"/>
              </a:rPr>
              <a:t>Role</a:t>
            </a:r>
            <a:r>
              <a:rPr lang="en-US" dirty="0"/>
              <a:t> at a </a:t>
            </a:r>
            <a:r>
              <a:rPr lang="en-US" dirty="0">
                <a:solidFill>
                  <a:schemeClr val="tx2"/>
                </a:solidFill>
                <a:latin typeface="+mj-lt"/>
              </a:rPr>
              <a:t>Scope</a:t>
            </a:r>
          </a:p>
          <a:p>
            <a:pPr marL="451398" indent="-228812"/>
            <a:r>
              <a:rPr lang="en-US" sz="1765" dirty="0">
                <a:solidFill>
                  <a:schemeClr val="tx2"/>
                </a:solidFill>
                <a:latin typeface="+mj-lt"/>
              </a:rPr>
              <a:t>Security Principal:  </a:t>
            </a:r>
            <a:r>
              <a:rPr lang="en-US" sz="1765" dirty="0"/>
              <a:t>User, group, or service principal</a:t>
            </a:r>
          </a:p>
          <a:p>
            <a:pPr marL="451398" indent="-228812"/>
            <a:r>
              <a:rPr lang="en-US" sz="1765" dirty="0">
                <a:solidFill>
                  <a:schemeClr val="tx2"/>
                </a:solidFill>
                <a:latin typeface="+mj-lt"/>
              </a:rPr>
              <a:t>Role:</a:t>
            </a:r>
            <a:r>
              <a:rPr lang="en-US" sz="1765" dirty="0"/>
              <a:t>  Built-in or custom role</a:t>
            </a:r>
          </a:p>
          <a:p>
            <a:pPr marL="451398" indent="-228812"/>
            <a:r>
              <a:rPr lang="en-US" sz="1765" dirty="0">
                <a:solidFill>
                  <a:schemeClr val="tx2"/>
                </a:solidFill>
                <a:latin typeface="+mj-lt"/>
              </a:rPr>
              <a:t>Scope:</a:t>
            </a:r>
            <a:r>
              <a:rPr lang="en-US" sz="1765" dirty="0">
                <a:latin typeface="+mj-lt"/>
              </a:rPr>
              <a:t>  </a:t>
            </a:r>
            <a:r>
              <a:rPr lang="en-US" sz="1765" dirty="0"/>
              <a:t>Subscription, resource group, or resource</a:t>
            </a:r>
          </a:p>
          <a:p>
            <a:pPr marL="0" indent="0">
              <a:buNone/>
            </a:pPr>
            <a:r>
              <a:rPr lang="en-US" dirty="0"/>
              <a:t>Assignments are inherited down the resource hierarchy</a:t>
            </a:r>
          </a:p>
          <a:p>
            <a:endParaRPr lang="en-US" dirty="0"/>
          </a:p>
        </p:txBody>
      </p:sp>
      <p:sp>
        <p:nvSpPr>
          <p:cNvPr id="2" name="Rectangle 1">
            <a:extLst>
              <a:ext uri="{FF2B5EF4-FFF2-40B4-BE49-F238E27FC236}">
                <a16:creationId xmlns:a16="http://schemas.microsoft.com/office/drawing/2014/main" id="{004726E8-B6E7-40CD-AC31-24AEE5A44FC0}"/>
              </a:ext>
            </a:extLst>
          </p:cNvPr>
          <p:cNvSpPr/>
          <p:nvPr/>
        </p:nvSpPr>
        <p:spPr>
          <a:xfrm>
            <a:off x="323093" y="6210941"/>
            <a:ext cx="2625040" cy="271588"/>
          </a:xfrm>
          <a:prstGeom prst="rect">
            <a:avLst/>
          </a:prstGeom>
        </p:spPr>
        <p:txBody>
          <a:bodyPr wrap="none">
            <a:spAutoFit/>
          </a:bodyPr>
          <a:lstStyle/>
          <a:p>
            <a:pPr marL="0" marR="0" lvl="0" indent="0" algn="l" defTabSz="896569" rtl="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Segoe UI"/>
                <a:ea typeface="+mn-ea"/>
                <a:cs typeface="+mn-cs"/>
                <a:hlinkClick r:id="rId3"/>
              </a:rPr>
              <a:t>Learn more https://aka.ms/azureiam</a:t>
            </a:r>
            <a:r>
              <a:rPr kumimoji="0" lang="en-US" sz="1177" b="0" i="0" u="none" strike="noStrike" kern="0" cap="none" spc="0" normalizeH="0" baseline="0" noProof="0" dirty="0">
                <a:ln>
                  <a:noFill/>
                </a:ln>
                <a:solidFill>
                  <a:srgbClr val="000000"/>
                </a:solidFill>
                <a:effectLst/>
                <a:uLnTx/>
                <a:uFillTx/>
                <a:latin typeface="Segoe UI"/>
                <a:ea typeface="+mn-ea"/>
                <a:cs typeface="+mn-cs"/>
              </a:rPr>
              <a:t> </a:t>
            </a:r>
          </a:p>
        </p:txBody>
      </p:sp>
      <p:sp>
        <p:nvSpPr>
          <p:cNvPr id="272" name="TextBox 271">
            <a:extLst>
              <a:ext uri="{FF2B5EF4-FFF2-40B4-BE49-F238E27FC236}">
                <a16:creationId xmlns:a16="http://schemas.microsoft.com/office/drawing/2014/main" id="{C310885A-5B3C-46E7-9AB4-C9F1CAE53B6C}"/>
              </a:ext>
            </a:extLst>
          </p:cNvPr>
          <p:cNvSpPr txBox="1"/>
          <p:nvPr/>
        </p:nvSpPr>
        <p:spPr>
          <a:xfrm>
            <a:off x="10477873" y="5564816"/>
            <a:ext cx="1740692" cy="248956"/>
          </a:xfrm>
          <a:prstGeom prst="rect">
            <a:avLst/>
          </a:prstGeom>
          <a:noFill/>
        </p:spPr>
        <p:txBody>
          <a:bodyPr wrap="square" rIns="89654">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Resource group</a:t>
            </a:r>
          </a:p>
        </p:txBody>
      </p:sp>
      <p:grpSp>
        <p:nvGrpSpPr>
          <p:cNvPr id="559" name="Group 558">
            <a:extLst>
              <a:ext uri="{FF2B5EF4-FFF2-40B4-BE49-F238E27FC236}">
                <a16:creationId xmlns:a16="http://schemas.microsoft.com/office/drawing/2014/main" id="{1936231F-A0D3-4EAE-9022-F2F990834BDA}"/>
              </a:ext>
            </a:extLst>
          </p:cNvPr>
          <p:cNvGrpSpPr/>
          <p:nvPr/>
        </p:nvGrpSpPr>
        <p:grpSpPr>
          <a:xfrm>
            <a:off x="5785888" y="1083534"/>
            <a:ext cx="5999999" cy="5472366"/>
            <a:chOff x="5901154" y="1105070"/>
            <a:chExt cx="6119530" cy="5581386"/>
          </a:xfrm>
        </p:grpSpPr>
        <p:sp>
          <p:nvSpPr>
            <p:cNvPr id="314" name="Rectangle: Rounded Corners 313">
              <a:extLst>
                <a:ext uri="{FF2B5EF4-FFF2-40B4-BE49-F238E27FC236}">
                  <a16:creationId xmlns:a16="http://schemas.microsoft.com/office/drawing/2014/main" id="{1561D3A5-E873-4F75-8680-997BEF8CAE00}"/>
                </a:ext>
              </a:extLst>
            </p:cNvPr>
            <p:cNvSpPr/>
            <p:nvPr/>
          </p:nvSpPr>
          <p:spPr bwMode="auto">
            <a:xfrm>
              <a:off x="7174200" y="2625998"/>
              <a:ext cx="4382800" cy="1752493"/>
            </a:xfrm>
            <a:prstGeom prst="roundRect">
              <a:avLst>
                <a:gd name="adj" fmla="val 832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ectangle 531">
              <a:extLst>
                <a:ext uri="{FF2B5EF4-FFF2-40B4-BE49-F238E27FC236}">
                  <a16:creationId xmlns:a16="http://schemas.microsoft.com/office/drawing/2014/main" id="{4B808B96-C02E-47D5-8F93-05F3C82DFFC6}"/>
                </a:ext>
              </a:extLst>
            </p:cNvPr>
            <p:cNvSpPr/>
            <p:nvPr/>
          </p:nvSpPr>
          <p:spPr bwMode="auto">
            <a:xfrm>
              <a:off x="6030022" y="4627563"/>
              <a:ext cx="2001439" cy="2058893"/>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3" name="Isosceles Triangle 522">
              <a:extLst>
                <a:ext uri="{FF2B5EF4-FFF2-40B4-BE49-F238E27FC236}">
                  <a16:creationId xmlns:a16="http://schemas.microsoft.com/office/drawing/2014/main" id="{692E7260-2C62-448B-A984-E58A4C66BB38}"/>
                </a:ext>
              </a:extLst>
            </p:cNvPr>
            <p:cNvSpPr/>
            <p:nvPr/>
          </p:nvSpPr>
          <p:spPr bwMode="auto">
            <a:xfrm rot="10800000">
              <a:off x="9205501" y="2573968"/>
              <a:ext cx="320198" cy="2045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645EF948-BA2A-44D1-AEF7-B604D9193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2117" y="6109371"/>
              <a:ext cx="320040" cy="316809"/>
            </a:xfrm>
            <a:prstGeom prst="rect">
              <a:avLst/>
            </a:prstGeom>
          </p:spPr>
        </p:pic>
        <p:pic>
          <p:nvPicPr>
            <p:cNvPr id="48" name="Picture 47">
              <a:extLst>
                <a:ext uri="{FF2B5EF4-FFF2-40B4-BE49-F238E27FC236}">
                  <a16:creationId xmlns:a16="http://schemas.microsoft.com/office/drawing/2014/main" id="{126AD166-7A9A-492C-A0E1-9CB6D1E946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71180" y="6124622"/>
              <a:ext cx="295101" cy="292121"/>
            </a:xfrm>
            <a:prstGeom prst="rect">
              <a:avLst/>
            </a:prstGeom>
          </p:spPr>
        </p:pic>
        <p:grpSp>
          <p:nvGrpSpPr>
            <p:cNvPr id="315" name="Group 314">
              <a:extLst>
                <a:ext uri="{FF2B5EF4-FFF2-40B4-BE49-F238E27FC236}">
                  <a16:creationId xmlns:a16="http://schemas.microsoft.com/office/drawing/2014/main" id="{FDF43A23-E120-4A28-99F9-AD5C094607B4}"/>
                </a:ext>
              </a:extLst>
            </p:cNvPr>
            <p:cNvGrpSpPr/>
            <p:nvPr/>
          </p:nvGrpSpPr>
          <p:grpSpPr>
            <a:xfrm>
              <a:off x="10236727" y="3519145"/>
              <a:ext cx="512481" cy="423675"/>
              <a:chOff x="7412546" y="-2869340"/>
              <a:chExt cx="948444" cy="784091"/>
            </a:xfrm>
          </p:grpSpPr>
          <p:sp>
            <p:nvSpPr>
              <p:cNvPr id="55" name="Freeform 17">
                <a:extLst>
                  <a:ext uri="{FF2B5EF4-FFF2-40B4-BE49-F238E27FC236}">
                    <a16:creationId xmlns:a16="http://schemas.microsoft.com/office/drawing/2014/main" id="{B03B6F2E-7FBF-4FDC-907C-E9C3952E2D65}"/>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56" name="Freeform 18">
                <a:extLst>
                  <a:ext uri="{FF2B5EF4-FFF2-40B4-BE49-F238E27FC236}">
                    <a16:creationId xmlns:a16="http://schemas.microsoft.com/office/drawing/2014/main" id="{BF547F9C-05A7-415F-AC15-43A4D11615EA}"/>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57" name="Freeform 19">
                <a:extLst>
                  <a:ext uri="{FF2B5EF4-FFF2-40B4-BE49-F238E27FC236}">
                    <a16:creationId xmlns:a16="http://schemas.microsoft.com/office/drawing/2014/main" id="{F236A760-D98F-4595-8CB4-21A134DC1DB4}"/>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58" name="Freeform 20">
                <a:extLst>
                  <a:ext uri="{FF2B5EF4-FFF2-40B4-BE49-F238E27FC236}">
                    <a16:creationId xmlns:a16="http://schemas.microsoft.com/office/drawing/2014/main" id="{595D6A0D-B723-4423-96E3-530C3067E831}"/>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59" name="Freeform 21">
                <a:extLst>
                  <a:ext uri="{FF2B5EF4-FFF2-40B4-BE49-F238E27FC236}">
                    <a16:creationId xmlns:a16="http://schemas.microsoft.com/office/drawing/2014/main" id="{DEBA85CB-0A6C-4406-B890-8B4EE25F4016}"/>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60" name="Freeform 22">
                <a:extLst>
                  <a:ext uri="{FF2B5EF4-FFF2-40B4-BE49-F238E27FC236}">
                    <a16:creationId xmlns:a16="http://schemas.microsoft.com/office/drawing/2014/main" id="{B2CB3EB0-1266-44CA-A9F6-C3F9A0140D5A}"/>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61" name="Freeform 23">
                <a:extLst>
                  <a:ext uri="{FF2B5EF4-FFF2-40B4-BE49-F238E27FC236}">
                    <a16:creationId xmlns:a16="http://schemas.microsoft.com/office/drawing/2014/main" id="{B50CA916-8680-4F74-BF00-EC791D6C04A1}"/>
                  </a:ext>
                </a:extLst>
              </p:cNvPr>
              <p:cNvSpPr>
                <a:spLocks/>
              </p:cNvSpPr>
              <p:nvPr/>
            </p:nvSpPr>
            <p:spPr bwMode="auto">
              <a:xfrm>
                <a:off x="8132411" y="-2869340"/>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62" name="Freeform 24">
                <a:extLst>
                  <a:ext uri="{FF2B5EF4-FFF2-40B4-BE49-F238E27FC236}">
                    <a16:creationId xmlns:a16="http://schemas.microsoft.com/office/drawing/2014/main" id="{6800DAD5-9AEF-4FB7-B1C2-28E7A693FDD2}"/>
                  </a:ext>
                </a:extLst>
              </p:cNvPr>
              <p:cNvSpPr>
                <a:spLocks/>
              </p:cNvSpPr>
              <p:nvPr/>
            </p:nvSpPr>
            <p:spPr bwMode="auto">
              <a:xfrm>
                <a:off x="7412546" y="-2869340"/>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grpSp>
        <p:grpSp>
          <p:nvGrpSpPr>
            <p:cNvPr id="89" name="Group 88">
              <a:extLst>
                <a:ext uri="{FF2B5EF4-FFF2-40B4-BE49-F238E27FC236}">
                  <a16:creationId xmlns:a16="http://schemas.microsoft.com/office/drawing/2014/main" id="{19248818-CBDA-4730-AE9F-599921381CA0}"/>
                </a:ext>
              </a:extLst>
            </p:cNvPr>
            <p:cNvGrpSpPr/>
            <p:nvPr/>
          </p:nvGrpSpPr>
          <p:grpSpPr>
            <a:xfrm>
              <a:off x="10376726" y="5648379"/>
              <a:ext cx="320040" cy="320040"/>
              <a:chOff x="6884567" y="5726333"/>
              <a:chExt cx="412909" cy="412909"/>
            </a:xfrm>
          </p:grpSpPr>
          <p:sp>
            <p:nvSpPr>
              <p:cNvPr id="177" name="Oval 176">
                <a:extLst>
                  <a:ext uri="{FF2B5EF4-FFF2-40B4-BE49-F238E27FC236}">
                    <a16:creationId xmlns:a16="http://schemas.microsoft.com/office/drawing/2014/main" id="{BBF8BD0F-9858-4CCF-A192-18D37C58C61F}"/>
                  </a:ext>
                </a:extLst>
              </p:cNvPr>
              <p:cNvSpPr/>
              <p:nvPr/>
            </p:nvSpPr>
            <p:spPr bwMode="auto">
              <a:xfrm>
                <a:off x="6884567" y="5726333"/>
                <a:ext cx="412909" cy="412909"/>
              </a:xfrm>
              <a:prstGeom prst="ellipse">
                <a:avLst/>
              </a:prstGeom>
              <a:solidFill>
                <a:srgbClr val="FFFFFF"/>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78" name="Graphic 177">
                <a:extLst>
                  <a:ext uri="{FF2B5EF4-FFF2-40B4-BE49-F238E27FC236}">
                    <a16:creationId xmlns:a16="http://schemas.microsoft.com/office/drawing/2014/main" id="{4E8D5C50-D950-4170-9A6F-EF9893849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88023" y="5805868"/>
                <a:ext cx="228600" cy="254078"/>
              </a:xfrm>
              <a:prstGeom prst="rect">
                <a:avLst/>
              </a:prstGeom>
            </p:spPr>
          </p:pic>
        </p:grpSp>
        <p:sp>
          <p:nvSpPr>
            <p:cNvPr id="266" name="TextBox 265">
              <a:extLst>
                <a:ext uri="{FF2B5EF4-FFF2-40B4-BE49-F238E27FC236}">
                  <a16:creationId xmlns:a16="http://schemas.microsoft.com/office/drawing/2014/main" id="{B3E03B59-5658-4172-BCB7-75E2D6E6ABB5}"/>
                </a:ext>
              </a:extLst>
            </p:cNvPr>
            <p:cNvSpPr txBox="1"/>
            <p:nvPr/>
          </p:nvSpPr>
          <p:spPr>
            <a:xfrm>
              <a:off x="8582826" y="3045915"/>
              <a:ext cx="1565548" cy="253916"/>
            </a:xfrm>
            <a:prstGeom prst="rect">
              <a:avLst/>
            </a:prstGeom>
            <a:noFill/>
          </p:spPr>
          <p:txBody>
            <a:bodyPr wrap="square" rIns="89654">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Marketing group</a:t>
              </a:r>
            </a:p>
          </p:txBody>
        </p:sp>
        <p:sp>
          <p:nvSpPr>
            <p:cNvPr id="267" name="TextBox 266">
              <a:extLst>
                <a:ext uri="{FF2B5EF4-FFF2-40B4-BE49-F238E27FC236}">
                  <a16:creationId xmlns:a16="http://schemas.microsoft.com/office/drawing/2014/main" id="{6D228DF9-87DE-49C7-A020-05C3BFAACD76}"/>
                </a:ext>
              </a:extLst>
            </p:cNvPr>
            <p:cNvSpPr txBox="1"/>
            <p:nvPr/>
          </p:nvSpPr>
          <p:spPr>
            <a:xfrm>
              <a:off x="9480729" y="4021767"/>
              <a:ext cx="2086860" cy="415498"/>
            </a:xfrm>
            <a:prstGeom prst="rect">
              <a:avLst/>
            </a:prstGeom>
            <a:noFill/>
          </p:spPr>
          <p:txBody>
            <a:bodyPr wrap="square" rIns="89654">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Pharma-sales resource group</a:t>
              </a:r>
            </a:p>
          </p:txBody>
        </p:sp>
        <p:sp>
          <p:nvSpPr>
            <p:cNvPr id="268" name="TextBox 267">
              <a:extLst>
                <a:ext uri="{FF2B5EF4-FFF2-40B4-BE49-F238E27FC236}">
                  <a16:creationId xmlns:a16="http://schemas.microsoft.com/office/drawing/2014/main" id="{EB8B14F0-541D-46F8-BA90-78A198FC5301}"/>
                </a:ext>
              </a:extLst>
            </p:cNvPr>
            <p:cNvSpPr txBox="1"/>
            <p:nvPr/>
          </p:nvSpPr>
          <p:spPr>
            <a:xfrm>
              <a:off x="8582826" y="3446556"/>
              <a:ext cx="1565548" cy="523220"/>
            </a:xfrm>
            <a:prstGeom prst="rect">
              <a:avLst/>
            </a:prstGeom>
            <a:noFill/>
          </p:spPr>
          <p:txBody>
            <a:bodyPr wrap="square" rIns="0">
              <a:sp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1200" cap="none" spc="0" normalizeH="0" baseline="0" noProof="0" dirty="0">
                  <a:ln>
                    <a:noFill/>
                  </a:ln>
                  <a:solidFill>
                    <a:srgbClr val="000000"/>
                  </a:solidFill>
                  <a:effectLst/>
                  <a:uLnTx/>
                  <a:uFillTx/>
                  <a:latin typeface="Segoe UI Semibold"/>
                  <a:ea typeface="+mn-ea"/>
                  <a:cs typeface="+mn-cs"/>
                </a:rPr>
                <a:t>Role </a:t>
              </a:r>
              <a:br>
                <a:rPr kumimoji="0" lang="en-US" sz="1373" b="0" i="0" u="none" strike="noStrike" kern="1200" cap="none" spc="0" normalizeH="0" baseline="0" noProof="0" dirty="0">
                  <a:ln>
                    <a:noFill/>
                  </a:ln>
                  <a:solidFill>
                    <a:srgbClr val="000000"/>
                  </a:solidFill>
                  <a:effectLst/>
                  <a:uLnTx/>
                  <a:uFillTx/>
                  <a:latin typeface="Segoe UI Semibold"/>
                  <a:ea typeface="+mn-ea"/>
                  <a:cs typeface="+mn-cs"/>
                </a:rPr>
              </a:br>
              <a:r>
                <a:rPr kumimoji="0" lang="en-US" sz="1373" b="0" i="0" u="none" strike="noStrike" kern="1200" cap="none" spc="0" normalizeH="0" baseline="0" noProof="0" dirty="0">
                  <a:ln>
                    <a:noFill/>
                  </a:ln>
                  <a:solidFill>
                    <a:srgbClr val="000000"/>
                  </a:solidFill>
                  <a:effectLst/>
                  <a:uLnTx/>
                  <a:uFillTx/>
                  <a:latin typeface="Segoe UI Semibold"/>
                  <a:ea typeface="+mn-ea"/>
                  <a:cs typeface="+mn-cs"/>
                </a:rPr>
                <a:t>assignment</a:t>
              </a:r>
            </a:p>
          </p:txBody>
        </p:sp>
        <p:sp>
          <p:nvSpPr>
            <p:cNvPr id="269" name="TextBox 268">
              <a:extLst>
                <a:ext uri="{FF2B5EF4-FFF2-40B4-BE49-F238E27FC236}">
                  <a16:creationId xmlns:a16="http://schemas.microsoft.com/office/drawing/2014/main" id="{FE849B90-B986-40F9-8785-1CB33D644246}"/>
                </a:ext>
              </a:extLst>
            </p:cNvPr>
            <p:cNvSpPr txBox="1"/>
            <p:nvPr/>
          </p:nvSpPr>
          <p:spPr>
            <a:xfrm>
              <a:off x="7333379" y="4021767"/>
              <a:ext cx="1565548" cy="253916"/>
            </a:xfrm>
            <a:prstGeom prst="rect">
              <a:avLst/>
            </a:prstGeom>
            <a:noFill/>
          </p:spPr>
          <p:txBody>
            <a:bodyPr wrap="square" rIns="89654">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Contributor</a:t>
              </a:r>
            </a:p>
          </p:txBody>
        </p:sp>
        <p:sp>
          <p:nvSpPr>
            <p:cNvPr id="270" name="TextBox 269">
              <a:extLst>
                <a:ext uri="{FF2B5EF4-FFF2-40B4-BE49-F238E27FC236}">
                  <a16:creationId xmlns:a16="http://schemas.microsoft.com/office/drawing/2014/main" id="{2F51AF09-0EE5-4A02-8F7E-B29BCF9604E9}"/>
                </a:ext>
              </a:extLst>
            </p:cNvPr>
            <p:cNvSpPr txBox="1"/>
            <p:nvPr/>
          </p:nvSpPr>
          <p:spPr>
            <a:xfrm>
              <a:off x="10008907" y="4835452"/>
              <a:ext cx="1775370" cy="253916"/>
            </a:xfrm>
            <a:prstGeom prst="rect">
              <a:avLst/>
            </a:prstGeom>
            <a:noFill/>
          </p:spPr>
          <p:txBody>
            <a:bodyPr wrap="square" rIns="89654">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Management group</a:t>
              </a:r>
            </a:p>
          </p:txBody>
        </p:sp>
        <p:sp>
          <p:nvSpPr>
            <p:cNvPr id="271" name="TextBox 270">
              <a:extLst>
                <a:ext uri="{FF2B5EF4-FFF2-40B4-BE49-F238E27FC236}">
                  <a16:creationId xmlns:a16="http://schemas.microsoft.com/office/drawing/2014/main" id="{43086E5F-2A3E-4E95-8EB4-68FB647C1C33}"/>
                </a:ext>
              </a:extLst>
            </p:cNvPr>
            <p:cNvSpPr txBox="1"/>
            <p:nvPr/>
          </p:nvSpPr>
          <p:spPr>
            <a:xfrm>
              <a:off x="10350455" y="5251119"/>
              <a:ext cx="1125380" cy="229104"/>
            </a:xfrm>
            <a:prstGeom prst="rect">
              <a:avLst/>
            </a:prstGeom>
            <a:noFill/>
          </p:spPr>
          <p:txBody>
            <a:bodyPr wrap="square" rIns="89654">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Subscription</a:t>
              </a:r>
            </a:p>
          </p:txBody>
        </p:sp>
        <p:sp>
          <p:nvSpPr>
            <p:cNvPr id="273" name="TextBox 272">
              <a:extLst>
                <a:ext uri="{FF2B5EF4-FFF2-40B4-BE49-F238E27FC236}">
                  <a16:creationId xmlns:a16="http://schemas.microsoft.com/office/drawing/2014/main" id="{9A707798-8E76-44E6-917D-7D8EB3F9B83A}"/>
                </a:ext>
              </a:extLst>
            </p:cNvPr>
            <p:cNvSpPr txBox="1"/>
            <p:nvPr/>
          </p:nvSpPr>
          <p:spPr>
            <a:xfrm>
              <a:off x="11015420" y="6383577"/>
              <a:ext cx="805505" cy="253916"/>
            </a:xfrm>
            <a:prstGeom prst="rect">
              <a:avLst/>
            </a:prstGeom>
            <a:noFill/>
          </p:spPr>
          <p:txBody>
            <a:bodyPr wrap="square" rIns="89654">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Resource</a:t>
              </a:r>
            </a:p>
          </p:txBody>
        </p:sp>
        <p:sp>
          <p:nvSpPr>
            <p:cNvPr id="275" name="TextBox 274">
              <a:extLst>
                <a:ext uri="{FF2B5EF4-FFF2-40B4-BE49-F238E27FC236}">
                  <a16:creationId xmlns:a16="http://schemas.microsoft.com/office/drawing/2014/main" id="{719479CB-63D3-4FFA-8C99-2DFC3280C087}"/>
                </a:ext>
              </a:extLst>
            </p:cNvPr>
            <p:cNvSpPr txBox="1"/>
            <p:nvPr/>
          </p:nvSpPr>
          <p:spPr>
            <a:xfrm>
              <a:off x="6138366" y="4827588"/>
              <a:ext cx="1775370" cy="10772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a:ea typeface="+mn-ea"/>
                  <a:cs typeface="+mn-cs"/>
                </a:rPr>
                <a:t>Owner</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a:ea typeface="+mn-ea"/>
                  <a:cs typeface="+mn-cs"/>
                </a:rPr>
                <a:t>Contributor</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a:ea typeface="+mn-ea"/>
                  <a:cs typeface="+mn-cs"/>
                </a:rPr>
                <a:t>Reader</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a:ea typeface="+mn-ea"/>
                  <a:cs typeface="+mn-cs"/>
                </a:rPr>
                <a:t>Backup Operator</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a:ea typeface="+mn-ea"/>
                  <a:cs typeface="+mn-cs"/>
                </a:rPr>
                <a:t>Security Reader</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a:ea typeface="+mn-ea"/>
                  <a:cs typeface="+mn-cs"/>
                </a:rPr>
                <a:t>User Access Administrator</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a:ea typeface="+mn-ea"/>
                  <a:cs typeface="+mn-cs"/>
                </a:rPr>
                <a:t>Virtual Machine Contributor</a:t>
              </a:r>
            </a:p>
          </p:txBody>
        </p:sp>
        <p:sp>
          <p:nvSpPr>
            <p:cNvPr id="276" name="TextBox 275">
              <a:extLst>
                <a:ext uri="{FF2B5EF4-FFF2-40B4-BE49-F238E27FC236}">
                  <a16:creationId xmlns:a16="http://schemas.microsoft.com/office/drawing/2014/main" id="{381CB62C-C999-42FB-8FF3-258628321BFC}"/>
                </a:ext>
              </a:extLst>
            </p:cNvPr>
            <p:cNvSpPr txBox="1"/>
            <p:nvPr/>
          </p:nvSpPr>
          <p:spPr>
            <a:xfrm>
              <a:off x="6105574" y="5888591"/>
              <a:ext cx="1565548" cy="253916"/>
            </a:xfrm>
            <a:prstGeom prst="rect">
              <a:avLst/>
            </a:prstGeom>
            <a:noFill/>
          </p:spPr>
          <p:txBody>
            <a:bodyPr wrap="square" rIns="89654">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Built-in</a:t>
              </a:r>
            </a:p>
          </p:txBody>
        </p:sp>
        <p:sp>
          <p:nvSpPr>
            <p:cNvPr id="277" name="TextBox 276">
              <a:extLst>
                <a:ext uri="{FF2B5EF4-FFF2-40B4-BE49-F238E27FC236}">
                  <a16:creationId xmlns:a16="http://schemas.microsoft.com/office/drawing/2014/main" id="{96587E7D-91E5-4E59-B174-17884EA1D688}"/>
                </a:ext>
              </a:extLst>
            </p:cNvPr>
            <p:cNvSpPr txBox="1"/>
            <p:nvPr/>
          </p:nvSpPr>
          <p:spPr>
            <a:xfrm>
              <a:off x="6138366" y="6142507"/>
              <a:ext cx="1775370" cy="338554"/>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a:ea typeface="+mn-ea"/>
                  <a:cs typeface="+mn-cs"/>
                </a:rPr>
                <a:t>Reader Support Tickets</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a:ea typeface="+mn-ea"/>
                  <a:cs typeface="+mn-cs"/>
                </a:rPr>
                <a:t>Virtual Machine Operator</a:t>
              </a:r>
            </a:p>
          </p:txBody>
        </p:sp>
        <p:sp>
          <p:nvSpPr>
            <p:cNvPr id="278" name="TextBox 277">
              <a:extLst>
                <a:ext uri="{FF2B5EF4-FFF2-40B4-BE49-F238E27FC236}">
                  <a16:creationId xmlns:a16="http://schemas.microsoft.com/office/drawing/2014/main" id="{3223DB77-4EA1-420E-9853-662F77C97C4D}"/>
                </a:ext>
              </a:extLst>
            </p:cNvPr>
            <p:cNvSpPr txBox="1"/>
            <p:nvPr/>
          </p:nvSpPr>
          <p:spPr>
            <a:xfrm>
              <a:off x="6099200" y="6432540"/>
              <a:ext cx="1565548" cy="253916"/>
            </a:xfrm>
            <a:prstGeom prst="rect">
              <a:avLst/>
            </a:prstGeom>
            <a:noFill/>
          </p:spPr>
          <p:txBody>
            <a:bodyPr wrap="square" rIns="89654">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Custom</a:t>
              </a:r>
            </a:p>
          </p:txBody>
        </p:sp>
        <p:grpSp>
          <p:nvGrpSpPr>
            <p:cNvPr id="316" name="Group 315">
              <a:extLst>
                <a:ext uri="{FF2B5EF4-FFF2-40B4-BE49-F238E27FC236}">
                  <a16:creationId xmlns:a16="http://schemas.microsoft.com/office/drawing/2014/main" id="{6087FCCA-0306-4C03-9AB0-51DC57957FA8}"/>
                </a:ext>
              </a:extLst>
            </p:cNvPr>
            <p:cNvGrpSpPr/>
            <p:nvPr/>
          </p:nvGrpSpPr>
          <p:grpSpPr>
            <a:xfrm>
              <a:off x="9114665" y="2758978"/>
              <a:ext cx="501870" cy="300102"/>
              <a:chOff x="8409489" y="1347373"/>
              <a:chExt cx="426573" cy="255077"/>
            </a:xfrm>
          </p:grpSpPr>
          <p:grpSp>
            <p:nvGrpSpPr>
              <p:cNvPr id="317" name="Group 316">
                <a:extLst>
                  <a:ext uri="{FF2B5EF4-FFF2-40B4-BE49-F238E27FC236}">
                    <a16:creationId xmlns:a16="http://schemas.microsoft.com/office/drawing/2014/main" id="{B59AFE72-B7F7-46EF-9D4F-B61EBDEE31B0}"/>
                  </a:ext>
                </a:extLst>
              </p:cNvPr>
              <p:cNvGrpSpPr/>
              <p:nvPr/>
            </p:nvGrpSpPr>
            <p:grpSpPr>
              <a:xfrm>
                <a:off x="8409489" y="1347373"/>
                <a:ext cx="167116" cy="181043"/>
                <a:chOff x="4386313" y="3827187"/>
                <a:chExt cx="457200" cy="495300"/>
              </a:xfrm>
            </p:grpSpPr>
            <p:sp>
              <p:nvSpPr>
                <p:cNvPr id="324" name="Freeform: Shape 323">
                  <a:extLst>
                    <a:ext uri="{FF2B5EF4-FFF2-40B4-BE49-F238E27FC236}">
                      <a16:creationId xmlns:a16="http://schemas.microsoft.com/office/drawing/2014/main" id="{CD3EFF9C-797E-4CEE-B31A-C336C313AD3C}"/>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5" name="Freeform: Shape 324">
                  <a:extLst>
                    <a:ext uri="{FF2B5EF4-FFF2-40B4-BE49-F238E27FC236}">
                      <a16:creationId xmlns:a16="http://schemas.microsoft.com/office/drawing/2014/main" id="{29DA4C78-F057-44B2-9E27-F394658FFDA9}"/>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8" name="Group 317">
                <a:extLst>
                  <a:ext uri="{FF2B5EF4-FFF2-40B4-BE49-F238E27FC236}">
                    <a16:creationId xmlns:a16="http://schemas.microsoft.com/office/drawing/2014/main" id="{4D08F8F0-01E3-420F-B44C-2F535A6ED46C}"/>
                  </a:ext>
                </a:extLst>
              </p:cNvPr>
              <p:cNvGrpSpPr/>
              <p:nvPr/>
            </p:nvGrpSpPr>
            <p:grpSpPr>
              <a:xfrm>
                <a:off x="8668946" y="1352591"/>
                <a:ext cx="167116" cy="181043"/>
                <a:chOff x="4386313" y="3827187"/>
                <a:chExt cx="457200" cy="495300"/>
              </a:xfrm>
            </p:grpSpPr>
            <p:sp>
              <p:nvSpPr>
                <p:cNvPr id="322" name="Freeform: Shape 321">
                  <a:extLst>
                    <a:ext uri="{FF2B5EF4-FFF2-40B4-BE49-F238E27FC236}">
                      <a16:creationId xmlns:a16="http://schemas.microsoft.com/office/drawing/2014/main" id="{729197E0-26A5-45C2-89D6-24EB37624CDE}"/>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3" name="Freeform: Shape 322">
                  <a:extLst>
                    <a:ext uri="{FF2B5EF4-FFF2-40B4-BE49-F238E27FC236}">
                      <a16:creationId xmlns:a16="http://schemas.microsoft.com/office/drawing/2014/main" id="{D3893584-1A90-4BAE-876B-D9C404B40D65}"/>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9" name="Group 318">
                <a:extLst>
                  <a:ext uri="{FF2B5EF4-FFF2-40B4-BE49-F238E27FC236}">
                    <a16:creationId xmlns:a16="http://schemas.microsoft.com/office/drawing/2014/main" id="{04C87871-E787-4F2B-969F-18E099D4A63C}"/>
                  </a:ext>
                </a:extLst>
              </p:cNvPr>
              <p:cNvGrpSpPr/>
              <p:nvPr/>
            </p:nvGrpSpPr>
            <p:grpSpPr>
              <a:xfrm>
                <a:off x="8539218" y="1421407"/>
                <a:ext cx="167116" cy="181043"/>
                <a:chOff x="4386313" y="3827187"/>
                <a:chExt cx="457200" cy="495300"/>
              </a:xfrm>
            </p:grpSpPr>
            <p:sp>
              <p:nvSpPr>
                <p:cNvPr id="320" name="Freeform: Shape 319">
                  <a:extLst>
                    <a:ext uri="{FF2B5EF4-FFF2-40B4-BE49-F238E27FC236}">
                      <a16:creationId xmlns:a16="http://schemas.microsoft.com/office/drawing/2014/main" id="{AFCB12EE-F4FC-409F-BFF5-E3AF7D30D1E3}"/>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Shape 320">
                  <a:extLst>
                    <a:ext uri="{FF2B5EF4-FFF2-40B4-BE49-F238E27FC236}">
                      <a16:creationId xmlns:a16="http://schemas.microsoft.com/office/drawing/2014/main" id="{E68B6560-8B1B-4350-B6FA-25DA23645BB8}"/>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20" name="Group 519">
              <a:extLst>
                <a:ext uri="{FF2B5EF4-FFF2-40B4-BE49-F238E27FC236}">
                  <a16:creationId xmlns:a16="http://schemas.microsoft.com/office/drawing/2014/main" id="{9050C97D-0F63-4BCE-84BC-169DF55249E1}"/>
                </a:ext>
              </a:extLst>
            </p:cNvPr>
            <p:cNvGrpSpPr/>
            <p:nvPr/>
          </p:nvGrpSpPr>
          <p:grpSpPr>
            <a:xfrm>
              <a:off x="7358636" y="2936845"/>
              <a:ext cx="1380550" cy="1076593"/>
              <a:chOff x="7128728" y="3292820"/>
              <a:chExt cx="1380550" cy="1076593"/>
            </a:xfrm>
          </p:grpSpPr>
          <p:sp>
            <p:nvSpPr>
              <p:cNvPr id="326" name="Rectangle: Rounded Corners 325">
                <a:extLst>
                  <a:ext uri="{FF2B5EF4-FFF2-40B4-BE49-F238E27FC236}">
                    <a16:creationId xmlns:a16="http://schemas.microsoft.com/office/drawing/2014/main" id="{6D22DF75-1EA4-4FE0-A771-843B2AB00002}"/>
                  </a:ext>
                </a:extLst>
              </p:cNvPr>
              <p:cNvSpPr/>
              <p:nvPr/>
            </p:nvSpPr>
            <p:spPr bwMode="auto">
              <a:xfrm>
                <a:off x="7230154" y="3397092"/>
                <a:ext cx="1273036" cy="972321"/>
              </a:xfrm>
              <a:prstGeom prst="roundRect">
                <a:avLst>
                  <a:gd name="adj" fmla="val 687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TextBox 273">
                <a:extLst>
                  <a:ext uri="{FF2B5EF4-FFF2-40B4-BE49-F238E27FC236}">
                    <a16:creationId xmlns:a16="http://schemas.microsoft.com/office/drawing/2014/main" id="{12CE208D-A745-4147-8483-8A44875A6503}"/>
                  </a:ext>
                </a:extLst>
              </p:cNvPr>
              <p:cNvSpPr txBox="1"/>
              <p:nvPr/>
            </p:nvSpPr>
            <p:spPr>
              <a:xfrm>
                <a:off x="7128728" y="3292820"/>
                <a:ext cx="1380550" cy="433965"/>
              </a:xfrm>
              <a:prstGeom prst="rect">
                <a:avLst/>
              </a:prstGeom>
              <a:noFill/>
            </p:spPr>
            <p:txBody>
              <a:bodyPr wrap="none" lIns="179308" tIns="143446" rIns="179308" bIns="143446" rtlCol="0">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“Actions”: [</a:t>
                </a:r>
              </a:p>
              <a:p>
                <a:pPr marL="0" marR="0" lvl="0" indent="115184"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t>
                </a:r>
                <a:r>
                  <a:rPr kumimoji="0" lang="en-US" sz="784"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NotActions</a:t>
                </a:r>
                <a:r>
                  <a:rPr kumimoji="0" lang="en-US" sz="784"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p>
              <a:p>
                <a:pPr marL="0" marR="0" lvl="0" indent="115184"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“Auth/*/Delete”,</a:t>
                </a:r>
              </a:p>
              <a:p>
                <a:pPr marL="0" marR="0" lvl="0" indent="115184"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“Auth/*/Write,</a:t>
                </a:r>
              </a:p>
              <a:p>
                <a:pPr marL="0" marR="0" lvl="0" indent="115184"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“Auth/elevate…</a:t>
                </a:r>
              </a:p>
            </p:txBody>
          </p:sp>
        </p:grpSp>
        <p:sp>
          <p:nvSpPr>
            <p:cNvPr id="338" name="Rectangle 337">
              <a:extLst>
                <a:ext uri="{FF2B5EF4-FFF2-40B4-BE49-F238E27FC236}">
                  <a16:creationId xmlns:a16="http://schemas.microsoft.com/office/drawing/2014/main" id="{C7EB4428-5546-44C2-BBA3-8AE329D54059}"/>
                </a:ext>
              </a:extLst>
            </p:cNvPr>
            <p:cNvSpPr/>
            <p:nvPr/>
          </p:nvSpPr>
          <p:spPr bwMode="auto">
            <a:xfrm>
              <a:off x="6158893" y="4832775"/>
              <a:ext cx="1552701" cy="1063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9" name="Rectangle 338">
              <a:extLst>
                <a:ext uri="{FF2B5EF4-FFF2-40B4-BE49-F238E27FC236}">
                  <a16:creationId xmlns:a16="http://schemas.microsoft.com/office/drawing/2014/main" id="{D8118B09-CDE9-4273-843F-15689E43F834}"/>
                </a:ext>
              </a:extLst>
            </p:cNvPr>
            <p:cNvSpPr/>
            <p:nvPr/>
          </p:nvSpPr>
          <p:spPr bwMode="auto">
            <a:xfrm>
              <a:off x="6158893" y="6164621"/>
              <a:ext cx="1552701" cy="29432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2" name="Group 111">
              <a:extLst>
                <a:ext uri="{FF2B5EF4-FFF2-40B4-BE49-F238E27FC236}">
                  <a16:creationId xmlns:a16="http://schemas.microsoft.com/office/drawing/2014/main" id="{5902D868-4152-4F41-9CBF-2369BD689DFD}"/>
                </a:ext>
              </a:extLst>
            </p:cNvPr>
            <p:cNvGrpSpPr/>
            <p:nvPr/>
          </p:nvGrpSpPr>
          <p:grpSpPr>
            <a:xfrm>
              <a:off x="9684104" y="4813311"/>
              <a:ext cx="320040" cy="320040"/>
              <a:chOff x="7756133" y="1219359"/>
              <a:chExt cx="676656" cy="676656"/>
            </a:xfrm>
          </p:grpSpPr>
          <p:sp>
            <p:nvSpPr>
              <p:cNvPr id="143" name="Oval 142">
                <a:extLst>
                  <a:ext uri="{FF2B5EF4-FFF2-40B4-BE49-F238E27FC236}">
                    <a16:creationId xmlns:a16="http://schemas.microsoft.com/office/drawing/2014/main" id="{847C0CCF-270D-4DF6-ACD4-086CF087DDDA}"/>
                  </a:ext>
                </a:extLst>
              </p:cNvPr>
              <p:cNvSpPr/>
              <p:nvPr/>
            </p:nvSpPr>
            <p:spPr bwMode="auto">
              <a:xfrm>
                <a:off x="7756133" y="1219359"/>
                <a:ext cx="676656" cy="676656"/>
              </a:xfrm>
              <a:prstGeom prst="ellipse">
                <a:avLst/>
              </a:prstGeom>
              <a:solidFill>
                <a:srgbClr val="FFFFFF"/>
              </a:solidFill>
              <a:ln w="25400">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4" name="Graphic 10">
                <a:extLst>
                  <a:ext uri="{FF2B5EF4-FFF2-40B4-BE49-F238E27FC236}">
                    <a16:creationId xmlns:a16="http://schemas.microsoft.com/office/drawing/2014/main" id="{0F477BEC-661A-4F79-973B-72952F56ECC5}"/>
                  </a:ext>
                </a:extLst>
              </p:cNvPr>
              <p:cNvGrpSpPr/>
              <p:nvPr/>
            </p:nvGrpSpPr>
            <p:grpSpPr>
              <a:xfrm>
                <a:off x="7884598" y="1326044"/>
                <a:ext cx="411162" cy="411162"/>
                <a:chOff x="5570538" y="-1594017"/>
                <a:chExt cx="1219200" cy="1219200"/>
              </a:xfrm>
            </p:grpSpPr>
            <p:sp>
              <p:nvSpPr>
                <p:cNvPr id="145" name="Freeform: Shape 144">
                  <a:extLst>
                    <a:ext uri="{FF2B5EF4-FFF2-40B4-BE49-F238E27FC236}">
                      <a16:creationId xmlns:a16="http://schemas.microsoft.com/office/drawing/2014/main" id="{8AAFE45A-7BFF-4DCF-9C5B-21915461CFD0}"/>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E9D75CB1-144C-4AE3-AF8C-B4BEA8A200C3}"/>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66593B2E-D1B5-4571-8732-0D43304ECF7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B481D68E-C1C9-446A-8991-1454607CF1AA}"/>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4EB5F289-9E08-4E9B-9526-84CB00750663}"/>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E3C11DCF-DDEC-4E8A-B2BF-7C1AAC3195D1}"/>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4" name="Group 113">
              <a:extLst>
                <a:ext uri="{FF2B5EF4-FFF2-40B4-BE49-F238E27FC236}">
                  <a16:creationId xmlns:a16="http://schemas.microsoft.com/office/drawing/2014/main" id="{3A69DBC8-D947-43EC-9EB4-B1A0C27457A6}"/>
                </a:ext>
              </a:extLst>
            </p:cNvPr>
            <p:cNvGrpSpPr/>
            <p:nvPr/>
          </p:nvGrpSpPr>
          <p:grpSpPr>
            <a:xfrm>
              <a:off x="10030415" y="5213965"/>
              <a:ext cx="320040" cy="320040"/>
              <a:chOff x="4848946" y="-3925523"/>
              <a:chExt cx="548640" cy="548640"/>
            </a:xfrm>
          </p:grpSpPr>
          <p:sp>
            <p:nvSpPr>
              <p:cNvPr id="141" name="Oval 140">
                <a:extLst>
                  <a:ext uri="{FF2B5EF4-FFF2-40B4-BE49-F238E27FC236}">
                    <a16:creationId xmlns:a16="http://schemas.microsoft.com/office/drawing/2014/main" id="{138CA843-9EF5-4C46-B8F1-F6791AE03BAC}"/>
                  </a:ext>
                </a:extLst>
              </p:cNvPr>
              <p:cNvSpPr/>
              <p:nvPr/>
            </p:nvSpPr>
            <p:spPr bwMode="auto">
              <a:xfrm>
                <a:off x="4848946" y="-3925523"/>
                <a:ext cx="548640" cy="548640"/>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2" name="Graphic 141">
                <a:extLst>
                  <a:ext uri="{FF2B5EF4-FFF2-40B4-BE49-F238E27FC236}">
                    <a16:creationId xmlns:a16="http://schemas.microsoft.com/office/drawing/2014/main" id="{BDF1A6E8-E009-40B1-8DC1-474303D513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7069" y="-3846481"/>
                <a:ext cx="237250" cy="419218"/>
              </a:xfrm>
              <a:prstGeom prst="rect">
                <a:avLst/>
              </a:prstGeom>
            </p:spPr>
          </p:pic>
        </p:grpSp>
        <p:grpSp>
          <p:nvGrpSpPr>
            <p:cNvPr id="470" name="Group 469">
              <a:extLst>
                <a:ext uri="{FF2B5EF4-FFF2-40B4-BE49-F238E27FC236}">
                  <a16:creationId xmlns:a16="http://schemas.microsoft.com/office/drawing/2014/main" id="{CBDDB0EC-0B17-4670-8138-2D331D85F7EA}"/>
                </a:ext>
              </a:extLst>
            </p:cNvPr>
            <p:cNvGrpSpPr/>
            <p:nvPr/>
          </p:nvGrpSpPr>
          <p:grpSpPr>
            <a:xfrm>
              <a:off x="11560739" y="6124622"/>
              <a:ext cx="215231" cy="267286"/>
              <a:chOff x="8869274" y="-2231196"/>
              <a:chExt cx="580737" cy="721195"/>
            </a:xfrm>
          </p:grpSpPr>
          <p:sp>
            <p:nvSpPr>
              <p:cNvPr id="474" name="Freeform: Shape 473">
                <a:extLst>
                  <a:ext uri="{FF2B5EF4-FFF2-40B4-BE49-F238E27FC236}">
                    <a16:creationId xmlns:a16="http://schemas.microsoft.com/office/drawing/2014/main" id="{68AAC819-4E65-4047-8BDC-DBBD84B5AACD}"/>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tx2"/>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3EBB029D-BF08-4FFE-9506-B2A548DB773B}"/>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ECCD6CB6-4A88-4133-BEBB-C3A5F9D3C639}"/>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2"/>
              </a:solidFill>
              <a:ln w="254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9" name="Group 518">
              <a:extLst>
                <a:ext uri="{FF2B5EF4-FFF2-40B4-BE49-F238E27FC236}">
                  <a16:creationId xmlns:a16="http://schemas.microsoft.com/office/drawing/2014/main" id="{E43380C2-036A-4C48-938C-4976687976CF}"/>
                </a:ext>
              </a:extLst>
            </p:cNvPr>
            <p:cNvGrpSpPr/>
            <p:nvPr/>
          </p:nvGrpSpPr>
          <p:grpSpPr>
            <a:xfrm>
              <a:off x="6906670" y="1105070"/>
              <a:ext cx="4761685" cy="1405702"/>
              <a:chOff x="6604619" y="1015059"/>
              <a:chExt cx="4761685" cy="1405702"/>
            </a:xfrm>
          </p:grpSpPr>
          <p:grpSp>
            <p:nvGrpSpPr>
              <p:cNvPr id="517" name="Group 516">
                <a:extLst>
                  <a:ext uri="{FF2B5EF4-FFF2-40B4-BE49-F238E27FC236}">
                    <a16:creationId xmlns:a16="http://schemas.microsoft.com/office/drawing/2014/main" id="{1DCCFEDA-6214-408D-83AA-66A35D9FC51A}"/>
                  </a:ext>
                </a:extLst>
              </p:cNvPr>
              <p:cNvGrpSpPr/>
              <p:nvPr/>
            </p:nvGrpSpPr>
            <p:grpSpPr>
              <a:xfrm>
                <a:off x="6604619" y="1221490"/>
                <a:ext cx="4761685" cy="1199271"/>
                <a:chOff x="6877865" y="1221490"/>
                <a:chExt cx="4761685" cy="1199271"/>
              </a:xfrm>
            </p:grpSpPr>
            <p:grpSp>
              <p:nvGrpSpPr>
                <p:cNvPr id="35" name="Group 34">
                  <a:extLst>
                    <a:ext uri="{FF2B5EF4-FFF2-40B4-BE49-F238E27FC236}">
                      <a16:creationId xmlns:a16="http://schemas.microsoft.com/office/drawing/2014/main" id="{69660504-7C33-4F2B-AAD8-09629EF52C60}"/>
                    </a:ext>
                  </a:extLst>
                </p:cNvPr>
                <p:cNvGrpSpPr/>
                <p:nvPr/>
              </p:nvGrpSpPr>
              <p:grpSpPr>
                <a:xfrm>
                  <a:off x="7348557" y="1584297"/>
                  <a:ext cx="334232" cy="362082"/>
                  <a:chOff x="4386313" y="3843865"/>
                  <a:chExt cx="457200" cy="495296"/>
                </a:xfrm>
              </p:grpSpPr>
              <p:sp>
                <p:nvSpPr>
                  <p:cNvPr id="39" name="Freeform: Shape 38">
                    <a:extLst>
                      <a:ext uri="{FF2B5EF4-FFF2-40B4-BE49-F238E27FC236}">
                        <a16:creationId xmlns:a16="http://schemas.microsoft.com/office/drawing/2014/main" id="{95A0E54A-26A6-4FFA-949B-D2CF756892D0}"/>
                      </a:ext>
                    </a:extLst>
                  </p:cNvPr>
                  <p:cNvSpPr/>
                  <p:nvPr/>
                </p:nvSpPr>
                <p:spPr>
                  <a:xfrm>
                    <a:off x="4500613" y="3843865"/>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286CBDB-87E0-4E62-9E7A-20AD9514B6E6}"/>
                      </a:ext>
                    </a:extLst>
                  </p:cNvPr>
                  <p:cNvSpPr/>
                  <p:nvPr/>
                </p:nvSpPr>
                <p:spPr>
                  <a:xfrm>
                    <a:off x="4386313" y="4110561"/>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C0E8F718-F564-49F6-8940-6901C88B4669}"/>
                    </a:ext>
                  </a:extLst>
                </p:cNvPr>
                <p:cNvSpPr txBox="1"/>
                <p:nvPr/>
              </p:nvSpPr>
              <p:spPr>
                <a:xfrm>
                  <a:off x="6877865" y="2005263"/>
                  <a:ext cx="1280160" cy="261610"/>
                </a:xfrm>
                <a:prstGeom prst="rect">
                  <a:avLst/>
                </a:prstGeom>
                <a:noFill/>
              </p:spPr>
              <p:txBody>
                <a:bodyPr wrap="square" rIns="89654">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User</a:t>
                  </a:r>
                </a:p>
              </p:txBody>
            </p:sp>
            <p:sp>
              <p:nvSpPr>
                <p:cNvPr id="192" name="TextBox 191">
                  <a:extLst>
                    <a:ext uri="{FF2B5EF4-FFF2-40B4-BE49-F238E27FC236}">
                      <a16:creationId xmlns:a16="http://schemas.microsoft.com/office/drawing/2014/main" id="{2E9C950E-8AF7-48FF-8F57-130CEFF7E292}"/>
                    </a:ext>
                  </a:extLst>
                </p:cNvPr>
                <p:cNvSpPr txBox="1"/>
                <p:nvPr/>
              </p:nvSpPr>
              <p:spPr>
                <a:xfrm>
                  <a:off x="7931301" y="2005263"/>
                  <a:ext cx="1280160" cy="261610"/>
                </a:xfrm>
                <a:prstGeom prst="rect">
                  <a:avLst/>
                </a:prstGeom>
                <a:noFill/>
              </p:spPr>
              <p:txBody>
                <a:bodyPr wrap="square" rIns="89654">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Group</a:t>
                  </a:r>
                </a:p>
              </p:txBody>
            </p:sp>
            <p:sp>
              <p:nvSpPr>
                <p:cNvPr id="193" name="TextBox 192">
                  <a:extLst>
                    <a:ext uri="{FF2B5EF4-FFF2-40B4-BE49-F238E27FC236}">
                      <a16:creationId xmlns:a16="http://schemas.microsoft.com/office/drawing/2014/main" id="{51AEBC1E-C2F4-489B-8719-4B33CEDB24B8}"/>
                    </a:ext>
                  </a:extLst>
                </p:cNvPr>
                <p:cNvSpPr txBox="1"/>
                <p:nvPr/>
              </p:nvSpPr>
              <p:spPr>
                <a:xfrm>
                  <a:off x="9061567" y="2005263"/>
                  <a:ext cx="1280160" cy="415498"/>
                </a:xfrm>
                <a:prstGeom prst="rect">
                  <a:avLst/>
                </a:prstGeom>
                <a:noFill/>
              </p:spPr>
              <p:txBody>
                <a:bodyPr wrap="square" rIns="89654">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Service principal</a:t>
                  </a:r>
                </a:p>
              </p:txBody>
            </p:sp>
            <p:sp>
              <p:nvSpPr>
                <p:cNvPr id="194" name="TextBox 193">
                  <a:extLst>
                    <a:ext uri="{FF2B5EF4-FFF2-40B4-BE49-F238E27FC236}">
                      <a16:creationId xmlns:a16="http://schemas.microsoft.com/office/drawing/2014/main" id="{9C6B2184-61DC-42AC-8A99-14B38209351D}"/>
                    </a:ext>
                  </a:extLst>
                </p:cNvPr>
                <p:cNvSpPr txBox="1"/>
                <p:nvPr/>
              </p:nvSpPr>
              <p:spPr>
                <a:xfrm>
                  <a:off x="10258624" y="2005263"/>
                  <a:ext cx="1280160" cy="415498"/>
                </a:xfrm>
                <a:prstGeom prst="rect">
                  <a:avLst/>
                </a:prstGeom>
                <a:noFill/>
              </p:spPr>
              <p:txBody>
                <a:bodyPr wrap="square" rIns="89654">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Managed Identity</a:t>
                  </a:r>
                </a:p>
              </p:txBody>
            </p:sp>
            <p:grpSp>
              <p:nvGrpSpPr>
                <p:cNvPr id="311" name="Group 310">
                  <a:extLst>
                    <a:ext uri="{FF2B5EF4-FFF2-40B4-BE49-F238E27FC236}">
                      <a16:creationId xmlns:a16="http://schemas.microsoft.com/office/drawing/2014/main" id="{19F0FD48-DF13-4A0D-8242-71C391EA8ADA}"/>
                    </a:ext>
                  </a:extLst>
                </p:cNvPr>
                <p:cNvGrpSpPr/>
                <p:nvPr/>
              </p:nvGrpSpPr>
              <p:grpSpPr>
                <a:xfrm>
                  <a:off x="10614171" y="1532514"/>
                  <a:ext cx="511335" cy="441267"/>
                  <a:chOff x="9807415" y="1423816"/>
                  <a:chExt cx="339890" cy="293315"/>
                </a:xfrm>
              </p:grpSpPr>
              <p:pic>
                <p:nvPicPr>
                  <p:cNvPr id="38" name="Graphic 37">
                    <a:extLst>
                      <a:ext uri="{FF2B5EF4-FFF2-40B4-BE49-F238E27FC236}">
                        <a16:creationId xmlns:a16="http://schemas.microsoft.com/office/drawing/2014/main" id="{C324A7A4-CEB4-49B1-9123-1290731136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7415" y="1423816"/>
                    <a:ext cx="165997" cy="293315"/>
                  </a:xfrm>
                  <a:prstGeom prst="rect">
                    <a:avLst/>
                  </a:prstGeom>
                </p:spPr>
              </p:pic>
              <p:grpSp>
                <p:nvGrpSpPr>
                  <p:cNvPr id="308" name="Group 307">
                    <a:extLst>
                      <a:ext uri="{FF2B5EF4-FFF2-40B4-BE49-F238E27FC236}">
                        <a16:creationId xmlns:a16="http://schemas.microsoft.com/office/drawing/2014/main" id="{8A7B5EDD-71CB-4F37-A52A-1127CFB1BA57}"/>
                      </a:ext>
                    </a:extLst>
                  </p:cNvPr>
                  <p:cNvGrpSpPr/>
                  <p:nvPr/>
                </p:nvGrpSpPr>
                <p:grpSpPr>
                  <a:xfrm>
                    <a:off x="9939692" y="1501343"/>
                    <a:ext cx="207613" cy="207613"/>
                    <a:chOff x="10158870" y="1383653"/>
                    <a:chExt cx="353596" cy="353596"/>
                  </a:xfrm>
                  <a:solidFill>
                    <a:schemeClr val="tx1"/>
                  </a:solidFill>
                </p:grpSpPr>
                <p:sp>
                  <p:nvSpPr>
                    <p:cNvPr id="236" name="Rectangle: Rounded Corners 235">
                      <a:extLst>
                        <a:ext uri="{FF2B5EF4-FFF2-40B4-BE49-F238E27FC236}">
                          <a16:creationId xmlns:a16="http://schemas.microsoft.com/office/drawing/2014/main" id="{455AD239-17FD-4042-9CC2-7BFD89EC5197}"/>
                        </a:ext>
                      </a:extLst>
                    </p:cNvPr>
                    <p:cNvSpPr/>
                    <p:nvPr/>
                  </p:nvSpPr>
                  <p:spPr bwMode="auto">
                    <a:xfrm rot="2700000">
                      <a:off x="10158870" y="1383653"/>
                      <a:ext cx="353596" cy="353596"/>
                    </a:xfrm>
                    <a:prstGeom prst="roundRect">
                      <a:avLst>
                        <a:gd name="adj" fmla="val 15781"/>
                      </a:avLst>
                    </a:prstGeom>
                    <a:grpFill/>
                    <a:ln w="95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7" name="Group 236">
                      <a:extLst>
                        <a:ext uri="{FF2B5EF4-FFF2-40B4-BE49-F238E27FC236}">
                          <a16:creationId xmlns:a16="http://schemas.microsoft.com/office/drawing/2014/main" id="{EE6A3006-E6EF-4900-81EC-A9144588415F}"/>
                        </a:ext>
                      </a:extLst>
                    </p:cNvPr>
                    <p:cNvGrpSpPr/>
                    <p:nvPr/>
                  </p:nvGrpSpPr>
                  <p:grpSpPr>
                    <a:xfrm>
                      <a:off x="10178426" y="1415162"/>
                      <a:ext cx="314482" cy="304991"/>
                      <a:chOff x="3351474" y="7159022"/>
                      <a:chExt cx="526322" cy="510438"/>
                    </a:xfrm>
                    <a:grpFill/>
                  </p:grpSpPr>
                  <p:sp>
                    <p:nvSpPr>
                      <p:cNvPr id="238" name="Flowchart: Decision 237">
                        <a:extLst>
                          <a:ext uri="{FF2B5EF4-FFF2-40B4-BE49-F238E27FC236}">
                            <a16:creationId xmlns:a16="http://schemas.microsoft.com/office/drawing/2014/main" id="{320F789F-6AD2-4B33-878A-605D95BEA3E8}"/>
                          </a:ext>
                        </a:extLst>
                      </p:cNvPr>
                      <p:cNvSpPr/>
                      <p:nvPr/>
                    </p:nvSpPr>
                    <p:spPr bwMode="auto">
                      <a:xfrm>
                        <a:off x="3396581" y="7217990"/>
                        <a:ext cx="432731" cy="389861"/>
                      </a:xfrm>
                      <a:prstGeom prst="flowChartDecision">
                        <a:avLst/>
                      </a:prstGeom>
                      <a:grpFill/>
                      <a:ln w="95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39" name="Straight Connector 238">
                        <a:extLst>
                          <a:ext uri="{FF2B5EF4-FFF2-40B4-BE49-F238E27FC236}">
                            <a16:creationId xmlns:a16="http://schemas.microsoft.com/office/drawing/2014/main" id="{59252344-7DFF-49D2-BB8A-44231E0093BE}"/>
                          </a:ext>
                        </a:extLst>
                      </p:cNvPr>
                      <p:cNvCxnSpPr>
                        <a:stCxn id="238" idx="0"/>
                        <a:endCxn id="238" idx="2"/>
                      </p:cNvCxnSpPr>
                      <p:nvPr/>
                    </p:nvCxnSpPr>
                    <p:spPr>
                      <a:xfrm>
                        <a:off x="3612947" y="7217990"/>
                        <a:ext cx="0" cy="389861"/>
                      </a:xfrm>
                      <a:prstGeom prst="line">
                        <a:avLst/>
                      </a:prstGeom>
                      <a:grpFill/>
                      <a:ln w="95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0" name="Oval 239">
                        <a:extLst>
                          <a:ext uri="{FF2B5EF4-FFF2-40B4-BE49-F238E27FC236}">
                            <a16:creationId xmlns:a16="http://schemas.microsoft.com/office/drawing/2014/main" id="{759BFFDA-48BF-4CC4-AE7A-DFEB8A9F45BC}"/>
                          </a:ext>
                        </a:extLst>
                      </p:cNvPr>
                      <p:cNvSpPr/>
                      <p:nvPr/>
                    </p:nvSpPr>
                    <p:spPr bwMode="auto">
                      <a:xfrm>
                        <a:off x="3551125" y="7540127"/>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1" name="Oval 240">
                        <a:extLst>
                          <a:ext uri="{FF2B5EF4-FFF2-40B4-BE49-F238E27FC236}">
                            <a16:creationId xmlns:a16="http://schemas.microsoft.com/office/drawing/2014/main" id="{6DCC8D18-AF43-49AD-876B-1D1D61ECFFC2}"/>
                          </a:ext>
                        </a:extLst>
                      </p:cNvPr>
                      <p:cNvSpPr/>
                      <p:nvPr/>
                    </p:nvSpPr>
                    <p:spPr bwMode="auto">
                      <a:xfrm>
                        <a:off x="3351474" y="7351188"/>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2" name="Oval 241">
                        <a:extLst>
                          <a:ext uri="{FF2B5EF4-FFF2-40B4-BE49-F238E27FC236}">
                            <a16:creationId xmlns:a16="http://schemas.microsoft.com/office/drawing/2014/main" id="{5C2AB8C6-6894-47E9-A2FB-42E9DC06F223}"/>
                          </a:ext>
                        </a:extLst>
                      </p:cNvPr>
                      <p:cNvSpPr/>
                      <p:nvPr/>
                    </p:nvSpPr>
                    <p:spPr bwMode="auto">
                      <a:xfrm>
                        <a:off x="3549268" y="7159022"/>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3" name="Oval 242">
                        <a:extLst>
                          <a:ext uri="{FF2B5EF4-FFF2-40B4-BE49-F238E27FC236}">
                            <a16:creationId xmlns:a16="http://schemas.microsoft.com/office/drawing/2014/main" id="{47F6525D-E887-4BCD-9720-DB6D48BA8458}"/>
                          </a:ext>
                        </a:extLst>
                      </p:cNvPr>
                      <p:cNvSpPr/>
                      <p:nvPr/>
                    </p:nvSpPr>
                    <p:spPr bwMode="auto">
                      <a:xfrm>
                        <a:off x="3748463" y="7351188"/>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grpSp>
              <p:nvGrpSpPr>
                <p:cNvPr id="291" name="Group 290">
                  <a:extLst>
                    <a:ext uri="{FF2B5EF4-FFF2-40B4-BE49-F238E27FC236}">
                      <a16:creationId xmlns:a16="http://schemas.microsoft.com/office/drawing/2014/main" id="{84A988F4-2717-47E3-BFE7-214045D00160}"/>
                    </a:ext>
                  </a:extLst>
                </p:cNvPr>
                <p:cNvGrpSpPr/>
                <p:nvPr/>
              </p:nvGrpSpPr>
              <p:grpSpPr>
                <a:xfrm>
                  <a:off x="8326923" y="1603096"/>
                  <a:ext cx="501870" cy="300102"/>
                  <a:chOff x="8409489" y="1347373"/>
                  <a:chExt cx="426573" cy="255077"/>
                </a:xfrm>
              </p:grpSpPr>
              <p:grpSp>
                <p:nvGrpSpPr>
                  <p:cNvPr id="279" name="Group 278">
                    <a:extLst>
                      <a:ext uri="{FF2B5EF4-FFF2-40B4-BE49-F238E27FC236}">
                        <a16:creationId xmlns:a16="http://schemas.microsoft.com/office/drawing/2014/main" id="{1C81BB12-FE7F-4E86-89C8-D8DA4086DA30}"/>
                      </a:ext>
                    </a:extLst>
                  </p:cNvPr>
                  <p:cNvGrpSpPr/>
                  <p:nvPr/>
                </p:nvGrpSpPr>
                <p:grpSpPr>
                  <a:xfrm>
                    <a:off x="8409489" y="1347373"/>
                    <a:ext cx="167116" cy="181043"/>
                    <a:chOff x="4386313" y="3827187"/>
                    <a:chExt cx="457200" cy="495300"/>
                  </a:xfrm>
                </p:grpSpPr>
                <p:sp>
                  <p:nvSpPr>
                    <p:cNvPr id="280" name="Freeform: Shape 279">
                      <a:extLst>
                        <a:ext uri="{FF2B5EF4-FFF2-40B4-BE49-F238E27FC236}">
                          <a16:creationId xmlns:a16="http://schemas.microsoft.com/office/drawing/2014/main" id="{D1F8102A-110B-49D9-B4A6-3A61913F1217}"/>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E652B643-17F2-4E22-B593-CEFBCEAF8810}"/>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2" name="Group 281">
                    <a:extLst>
                      <a:ext uri="{FF2B5EF4-FFF2-40B4-BE49-F238E27FC236}">
                        <a16:creationId xmlns:a16="http://schemas.microsoft.com/office/drawing/2014/main" id="{A285BA54-35A3-4F68-920E-43A91A51FA28}"/>
                      </a:ext>
                    </a:extLst>
                  </p:cNvPr>
                  <p:cNvGrpSpPr/>
                  <p:nvPr/>
                </p:nvGrpSpPr>
                <p:grpSpPr>
                  <a:xfrm>
                    <a:off x="8668946" y="1352591"/>
                    <a:ext cx="167116" cy="181043"/>
                    <a:chOff x="4386313" y="3827187"/>
                    <a:chExt cx="457200" cy="495300"/>
                  </a:xfrm>
                </p:grpSpPr>
                <p:sp>
                  <p:nvSpPr>
                    <p:cNvPr id="283" name="Freeform: Shape 282">
                      <a:extLst>
                        <a:ext uri="{FF2B5EF4-FFF2-40B4-BE49-F238E27FC236}">
                          <a16:creationId xmlns:a16="http://schemas.microsoft.com/office/drawing/2014/main" id="{C660D738-93B6-4A0B-BB65-914ECFCB0314}"/>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40ED5087-8629-484A-9930-62E764CDD825}"/>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8" name="Group 287">
                    <a:extLst>
                      <a:ext uri="{FF2B5EF4-FFF2-40B4-BE49-F238E27FC236}">
                        <a16:creationId xmlns:a16="http://schemas.microsoft.com/office/drawing/2014/main" id="{267B9022-37B7-4B82-BFDD-9035D9535BAC}"/>
                      </a:ext>
                    </a:extLst>
                  </p:cNvPr>
                  <p:cNvGrpSpPr/>
                  <p:nvPr/>
                </p:nvGrpSpPr>
                <p:grpSpPr>
                  <a:xfrm>
                    <a:off x="8539218" y="1421407"/>
                    <a:ext cx="167116" cy="181043"/>
                    <a:chOff x="4386313" y="3827187"/>
                    <a:chExt cx="457200" cy="495300"/>
                  </a:xfrm>
                </p:grpSpPr>
                <p:sp>
                  <p:nvSpPr>
                    <p:cNvPr id="289" name="Freeform: Shape 288">
                      <a:extLst>
                        <a:ext uri="{FF2B5EF4-FFF2-40B4-BE49-F238E27FC236}">
                          <a16:creationId xmlns:a16="http://schemas.microsoft.com/office/drawing/2014/main" id="{6870FC5E-6E77-4505-A09C-E3783F13CEFB}"/>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78A84A33-772C-4075-BF49-D4857C188C8E}"/>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15" name="Group 514">
                  <a:extLst>
                    <a:ext uri="{FF2B5EF4-FFF2-40B4-BE49-F238E27FC236}">
                      <a16:creationId xmlns:a16="http://schemas.microsoft.com/office/drawing/2014/main" id="{669B5299-3538-4521-AB9E-EAFBE051F92F}"/>
                    </a:ext>
                  </a:extLst>
                </p:cNvPr>
                <p:cNvGrpSpPr/>
                <p:nvPr/>
              </p:nvGrpSpPr>
              <p:grpSpPr>
                <a:xfrm>
                  <a:off x="9472927" y="1576076"/>
                  <a:ext cx="497109" cy="354143"/>
                  <a:chOff x="9174989" y="1567719"/>
                  <a:chExt cx="497109" cy="354143"/>
                </a:xfrm>
              </p:grpSpPr>
              <p:sp>
                <p:nvSpPr>
                  <p:cNvPr id="299" name="Rectangle: Top Corners Rounded 298">
                    <a:extLst>
                      <a:ext uri="{FF2B5EF4-FFF2-40B4-BE49-F238E27FC236}">
                        <a16:creationId xmlns:a16="http://schemas.microsoft.com/office/drawing/2014/main" id="{E291D785-FD12-4730-885E-1B56AAC995E2}"/>
                      </a:ext>
                    </a:extLst>
                  </p:cNvPr>
                  <p:cNvSpPr/>
                  <p:nvPr/>
                </p:nvSpPr>
                <p:spPr bwMode="auto">
                  <a:xfrm>
                    <a:off x="9174989" y="1567719"/>
                    <a:ext cx="496062" cy="91308"/>
                  </a:xfrm>
                  <a:prstGeom prst="round2SameRect">
                    <a:avLst>
                      <a:gd name="adj1" fmla="val 3261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Rectangle 299">
                    <a:extLst>
                      <a:ext uri="{FF2B5EF4-FFF2-40B4-BE49-F238E27FC236}">
                        <a16:creationId xmlns:a16="http://schemas.microsoft.com/office/drawing/2014/main" id="{984FBBDE-6AAE-466D-A321-E9B7360BDE36}"/>
                      </a:ext>
                    </a:extLst>
                  </p:cNvPr>
                  <p:cNvSpPr/>
                  <p:nvPr/>
                </p:nvSpPr>
                <p:spPr bwMode="auto">
                  <a:xfrm>
                    <a:off x="9174989" y="1642797"/>
                    <a:ext cx="497109" cy="2790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descr="Single gear">
                    <a:extLst>
                      <a:ext uri="{FF2B5EF4-FFF2-40B4-BE49-F238E27FC236}">
                        <a16:creationId xmlns:a16="http://schemas.microsoft.com/office/drawing/2014/main" id="{F1DD7542-6B3B-499B-B66D-56BBE0991E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86383" y="1645169"/>
                    <a:ext cx="274320" cy="274320"/>
                  </a:xfrm>
                  <a:prstGeom prst="rect">
                    <a:avLst/>
                  </a:prstGeom>
                </p:spPr>
              </p:pic>
            </p:grpSp>
            <p:sp>
              <p:nvSpPr>
                <p:cNvPr id="516" name="Rectangle 515">
                  <a:extLst>
                    <a:ext uri="{FF2B5EF4-FFF2-40B4-BE49-F238E27FC236}">
                      <a16:creationId xmlns:a16="http://schemas.microsoft.com/office/drawing/2014/main" id="{CC8871E9-B5C5-4C96-8794-2FAC479F614D}"/>
                    </a:ext>
                  </a:extLst>
                </p:cNvPr>
                <p:cNvSpPr/>
                <p:nvPr/>
              </p:nvSpPr>
              <p:spPr bwMode="auto">
                <a:xfrm>
                  <a:off x="7042150" y="1221490"/>
                  <a:ext cx="4597400" cy="1100706"/>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73" name="TextBox 72">
                <a:extLst>
                  <a:ext uri="{FF2B5EF4-FFF2-40B4-BE49-F238E27FC236}">
                    <a16:creationId xmlns:a16="http://schemas.microsoft.com/office/drawing/2014/main" id="{FBF2E42E-B13A-4FAC-AC08-1F7549EAEF6A}"/>
                  </a:ext>
                </a:extLst>
              </p:cNvPr>
              <p:cNvSpPr txBox="1"/>
              <p:nvPr/>
            </p:nvSpPr>
            <p:spPr>
              <a:xfrm>
                <a:off x="7075311" y="1015059"/>
                <a:ext cx="2006205" cy="369332"/>
              </a:xfrm>
              <a:prstGeom prst="rect">
                <a:avLst/>
              </a:prstGeom>
              <a:solidFill>
                <a:schemeClr val="bg1"/>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8D3"/>
                    </a:solidFill>
                    <a:effectLst/>
                    <a:uLnTx/>
                    <a:uFillTx/>
                    <a:latin typeface="Segoe UI Semibold"/>
                    <a:ea typeface="+mn-ea"/>
                    <a:cs typeface="+mn-cs"/>
                  </a:rPr>
                  <a:t>Security Principal</a:t>
                </a:r>
              </a:p>
            </p:txBody>
          </p:sp>
          <p:sp>
            <p:nvSpPr>
              <p:cNvPr id="261" name="Oval 260">
                <a:extLst>
                  <a:ext uri="{FF2B5EF4-FFF2-40B4-BE49-F238E27FC236}">
                    <a16:creationId xmlns:a16="http://schemas.microsoft.com/office/drawing/2014/main" id="{471D7F09-869B-4D0A-B7F6-931A77968009}"/>
                  </a:ext>
                </a:extLst>
              </p:cNvPr>
              <p:cNvSpPr/>
              <p:nvPr/>
            </p:nvSpPr>
            <p:spPr bwMode="auto">
              <a:xfrm>
                <a:off x="6840218" y="1073681"/>
                <a:ext cx="257739" cy="25773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r>
                  <a:rPr kumimoji="0" lang="en-US" sz="15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grpSp>
        <p:cxnSp>
          <p:nvCxnSpPr>
            <p:cNvPr id="522" name="Straight Arrow Connector 521">
              <a:extLst>
                <a:ext uri="{FF2B5EF4-FFF2-40B4-BE49-F238E27FC236}">
                  <a16:creationId xmlns:a16="http://schemas.microsoft.com/office/drawing/2014/main" id="{40189988-2E7A-4F5A-86CC-8AE5F65C2F78}"/>
                </a:ext>
              </a:extLst>
            </p:cNvPr>
            <p:cNvCxnSpPr>
              <a:cxnSpLocks/>
              <a:stCxn id="516" idx="2"/>
            </p:cNvCxnSpPr>
            <p:nvPr/>
          </p:nvCxnSpPr>
          <p:spPr>
            <a:xfrm flipH="1">
              <a:off x="9365601" y="2412207"/>
              <a:ext cx="4054" cy="303803"/>
            </a:xfrm>
            <a:prstGeom prst="straightConnector1">
              <a:avLst/>
            </a:prstGeom>
            <a:noFill/>
            <a:ln w="25400">
              <a:solidFill>
                <a:schemeClr val="accent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531" name="Isosceles Triangle 530">
              <a:extLst>
                <a:ext uri="{FF2B5EF4-FFF2-40B4-BE49-F238E27FC236}">
                  <a16:creationId xmlns:a16="http://schemas.microsoft.com/office/drawing/2014/main" id="{C6A8BCA9-A83B-443D-BE03-BC543C5801F4}"/>
                </a:ext>
              </a:extLst>
            </p:cNvPr>
            <p:cNvSpPr/>
            <p:nvPr/>
          </p:nvSpPr>
          <p:spPr bwMode="auto">
            <a:xfrm rot="5400000">
              <a:off x="7106419" y="3555055"/>
              <a:ext cx="320198" cy="2045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7" name="Connector: Elbow 336">
              <a:extLst>
                <a:ext uri="{FF2B5EF4-FFF2-40B4-BE49-F238E27FC236}">
                  <a16:creationId xmlns:a16="http://schemas.microsoft.com/office/drawing/2014/main" id="{5FA00385-7F3B-4EB3-A85D-97517FB7AEEB}"/>
                </a:ext>
              </a:extLst>
            </p:cNvPr>
            <p:cNvCxnSpPr>
              <a:cxnSpLocks/>
              <a:stCxn id="526" idx="0"/>
            </p:cNvCxnSpPr>
            <p:nvPr/>
          </p:nvCxnSpPr>
          <p:spPr>
            <a:xfrm rot="5400000" flipH="1" flipV="1">
              <a:off x="6264864" y="3422503"/>
              <a:ext cx="805370" cy="1275051"/>
            </a:xfrm>
            <a:prstGeom prst="bentConnector2">
              <a:avLst/>
            </a:prstGeom>
            <a:noFill/>
            <a:ln w="25400">
              <a:solidFill>
                <a:schemeClr val="accent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262" name="TextBox 261">
              <a:extLst>
                <a:ext uri="{FF2B5EF4-FFF2-40B4-BE49-F238E27FC236}">
                  <a16:creationId xmlns:a16="http://schemas.microsoft.com/office/drawing/2014/main" id="{942B9A6C-54D5-4AA6-B746-FC5D1E4854B5}"/>
                </a:ext>
              </a:extLst>
            </p:cNvPr>
            <p:cNvSpPr txBox="1"/>
            <p:nvPr/>
          </p:nvSpPr>
          <p:spPr>
            <a:xfrm>
              <a:off x="6138366" y="4403777"/>
              <a:ext cx="1748511" cy="369332"/>
            </a:xfrm>
            <a:prstGeom prst="rect">
              <a:avLst/>
            </a:prstGeom>
            <a:solidFill>
              <a:schemeClr val="bg1"/>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8D3"/>
                  </a:solidFill>
                  <a:effectLst/>
                  <a:uLnTx/>
                  <a:uFillTx/>
                  <a:latin typeface="Segoe UI Semibold"/>
                  <a:ea typeface="+mn-ea"/>
                  <a:cs typeface="+mn-cs"/>
                </a:rPr>
                <a:t>Role definition</a:t>
              </a:r>
            </a:p>
          </p:txBody>
        </p:sp>
        <p:sp>
          <p:nvSpPr>
            <p:cNvPr id="526" name="Oval 525">
              <a:extLst>
                <a:ext uri="{FF2B5EF4-FFF2-40B4-BE49-F238E27FC236}">
                  <a16:creationId xmlns:a16="http://schemas.microsoft.com/office/drawing/2014/main" id="{64FC79B3-62E8-47CE-89F8-0FA066011135}"/>
                </a:ext>
              </a:extLst>
            </p:cNvPr>
            <p:cNvSpPr/>
            <p:nvPr/>
          </p:nvSpPr>
          <p:spPr bwMode="auto">
            <a:xfrm>
              <a:off x="5901154" y="4462713"/>
              <a:ext cx="257739" cy="25773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r>
                <a:rPr kumimoji="0" lang="en-US" sz="15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a:t>
              </a:r>
            </a:p>
          </p:txBody>
        </p:sp>
        <p:sp>
          <p:nvSpPr>
            <p:cNvPr id="537" name="Rectangle 536">
              <a:extLst>
                <a:ext uri="{FF2B5EF4-FFF2-40B4-BE49-F238E27FC236}">
                  <a16:creationId xmlns:a16="http://schemas.microsoft.com/office/drawing/2014/main" id="{38B0806E-38B4-47FB-9EC7-E4FC09B317BA}"/>
                </a:ext>
              </a:extLst>
            </p:cNvPr>
            <p:cNvSpPr/>
            <p:nvPr/>
          </p:nvSpPr>
          <p:spPr bwMode="auto">
            <a:xfrm>
              <a:off x="9525700" y="4627563"/>
              <a:ext cx="2494984" cy="2058893"/>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8" name="TextBox 537">
              <a:extLst>
                <a:ext uri="{FF2B5EF4-FFF2-40B4-BE49-F238E27FC236}">
                  <a16:creationId xmlns:a16="http://schemas.microsoft.com/office/drawing/2014/main" id="{51C37A6F-8E8A-45F4-AF65-D871E8F8B6DD}"/>
                </a:ext>
              </a:extLst>
            </p:cNvPr>
            <p:cNvSpPr txBox="1"/>
            <p:nvPr/>
          </p:nvSpPr>
          <p:spPr>
            <a:xfrm>
              <a:off x="10761026" y="4403777"/>
              <a:ext cx="907329" cy="369332"/>
            </a:xfrm>
            <a:prstGeom prst="rect">
              <a:avLst/>
            </a:prstGeom>
            <a:solidFill>
              <a:schemeClr val="bg1"/>
            </a:solidFill>
          </p:spPr>
          <p:txBody>
            <a:bodyPr wrap="square">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8D3"/>
                  </a:solidFill>
                  <a:effectLst/>
                  <a:uLnTx/>
                  <a:uFillTx/>
                  <a:latin typeface="Segoe UI Semibold"/>
                  <a:ea typeface="+mn-ea"/>
                  <a:cs typeface="+mn-cs"/>
                </a:rPr>
                <a:t>Scope</a:t>
              </a:r>
            </a:p>
          </p:txBody>
        </p:sp>
        <p:sp>
          <p:nvSpPr>
            <p:cNvPr id="539" name="Oval 538">
              <a:extLst>
                <a:ext uri="{FF2B5EF4-FFF2-40B4-BE49-F238E27FC236}">
                  <a16:creationId xmlns:a16="http://schemas.microsoft.com/office/drawing/2014/main" id="{DC56C772-416C-4AD9-85EE-EEA2E91FDDD0}"/>
                </a:ext>
              </a:extLst>
            </p:cNvPr>
            <p:cNvSpPr/>
            <p:nvPr/>
          </p:nvSpPr>
          <p:spPr bwMode="auto">
            <a:xfrm>
              <a:off x="11628854" y="4462713"/>
              <a:ext cx="257739" cy="25773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r>
                <a:rPr kumimoji="0" lang="en-US" sz="15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a:t>
              </a:r>
            </a:p>
          </p:txBody>
        </p:sp>
        <p:cxnSp>
          <p:nvCxnSpPr>
            <p:cNvPr id="541" name="Connector: Elbow 540">
              <a:extLst>
                <a:ext uri="{FF2B5EF4-FFF2-40B4-BE49-F238E27FC236}">
                  <a16:creationId xmlns:a16="http://schemas.microsoft.com/office/drawing/2014/main" id="{A05B7318-E5F9-4FE6-A6AA-7C464E3E373A}"/>
                </a:ext>
              </a:extLst>
            </p:cNvPr>
            <p:cNvCxnSpPr>
              <a:cxnSpLocks/>
              <a:stCxn id="539" idx="0"/>
            </p:cNvCxnSpPr>
            <p:nvPr/>
          </p:nvCxnSpPr>
          <p:spPr>
            <a:xfrm rot="16200000" flipV="1">
              <a:off x="10909131" y="3614120"/>
              <a:ext cx="847341" cy="849846"/>
            </a:xfrm>
            <a:prstGeom prst="bentConnector2">
              <a:avLst/>
            </a:prstGeom>
            <a:noFill/>
            <a:ln w="25400">
              <a:solidFill>
                <a:schemeClr val="accent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552" name="Connector: Elbow 551">
              <a:extLst>
                <a:ext uri="{FF2B5EF4-FFF2-40B4-BE49-F238E27FC236}">
                  <a16:creationId xmlns:a16="http://schemas.microsoft.com/office/drawing/2014/main" id="{4A758BC8-C609-4030-98E8-6333E115AE7A}"/>
                </a:ext>
              </a:extLst>
            </p:cNvPr>
            <p:cNvCxnSpPr>
              <a:stCxn id="143" idx="4"/>
              <a:endCxn id="141" idx="2"/>
            </p:cNvCxnSpPr>
            <p:nvPr/>
          </p:nvCxnSpPr>
          <p:spPr>
            <a:xfrm rot="16200000" flipH="1">
              <a:off x="9816952" y="5160522"/>
              <a:ext cx="240634" cy="186291"/>
            </a:xfrm>
            <a:prstGeom prst="bentConnector2">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4" name="Connector: Elbow 553">
              <a:extLst>
                <a:ext uri="{FF2B5EF4-FFF2-40B4-BE49-F238E27FC236}">
                  <a16:creationId xmlns:a16="http://schemas.microsoft.com/office/drawing/2014/main" id="{B15926D2-02ED-4A53-81C5-4A04606C648E}"/>
                </a:ext>
              </a:extLst>
            </p:cNvPr>
            <p:cNvCxnSpPr>
              <a:stCxn id="141" idx="4"/>
              <a:endCxn id="177" idx="2"/>
            </p:cNvCxnSpPr>
            <p:nvPr/>
          </p:nvCxnSpPr>
          <p:spPr>
            <a:xfrm rot="16200000" flipH="1">
              <a:off x="10146383" y="5578056"/>
              <a:ext cx="274394" cy="186291"/>
            </a:xfrm>
            <a:prstGeom prst="bentConnector2">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Connector: Elbow 557">
              <a:extLst>
                <a:ext uri="{FF2B5EF4-FFF2-40B4-BE49-F238E27FC236}">
                  <a16:creationId xmlns:a16="http://schemas.microsoft.com/office/drawing/2014/main" id="{F7033AC9-06E7-48DC-A6B1-8584E4848278}"/>
                </a:ext>
              </a:extLst>
            </p:cNvPr>
            <p:cNvCxnSpPr/>
            <p:nvPr/>
          </p:nvCxnSpPr>
          <p:spPr>
            <a:xfrm rot="16200000" flipH="1">
              <a:off x="10496901" y="6003260"/>
              <a:ext cx="274394" cy="186291"/>
            </a:xfrm>
            <a:prstGeom prst="bentConnector2">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620351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3BF6F2-1F26-44BC-8620-49C23C3AE0E9}"/>
              </a:ext>
            </a:extLst>
          </p:cNvPr>
          <p:cNvSpPr>
            <a:spLocks noGrp="1"/>
          </p:cNvSpPr>
          <p:nvPr>
            <p:ph type="title"/>
          </p:nvPr>
        </p:nvSpPr>
        <p:spPr/>
        <p:txBody>
          <a:bodyPr/>
          <a:lstStyle/>
          <a:p>
            <a:r>
              <a:rPr lang="en-US" noProof="0" dirty="0" err="1"/>
              <a:t>Taggin</a:t>
            </a:r>
            <a:r>
              <a:rPr lang="en-US" dirty="0"/>
              <a:t>g Decision Guide</a:t>
            </a:r>
          </a:p>
        </p:txBody>
      </p:sp>
      <p:sp>
        <p:nvSpPr>
          <p:cNvPr id="6" name="Rectangle 5">
            <a:extLst>
              <a:ext uri="{FF2B5EF4-FFF2-40B4-BE49-F238E27FC236}">
                <a16:creationId xmlns:a16="http://schemas.microsoft.com/office/drawing/2014/main" id="{430CDDB8-B2C7-4232-8101-9EEE24CC0CD9}"/>
              </a:ext>
            </a:extLst>
          </p:cNvPr>
          <p:cNvSpPr/>
          <p:nvPr/>
        </p:nvSpPr>
        <p:spPr>
          <a:xfrm>
            <a:off x="369397" y="1637570"/>
            <a:ext cx="1896782" cy="307800"/>
          </a:xfrm>
          <a:prstGeom prst="rect">
            <a:avLst/>
          </a:prstGeom>
        </p:spPr>
        <p:txBody>
          <a:bodyPr wrap="none">
            <a:spAutoFit/>
          </a:bodyPr>
          <a:lstStyle/>
          <a:p>
            <a:pPr marL="0" marR="0" lvl="0" indent="0" algn="l" defTabSz="914236" rtl="0" eaLnBrk="1" fontAlgn="auto" latinLnBrk="0" hangingPunct="1">
              <a:lnSpc>
                <a:spcPct val="90000"/>
              </a:lnSpc>
              <a:spcBef>
                <a:spcPts val="0"/>
              </a:spcBef>
              <a:spcAft>
                <a:spcPts val="600"/>
              </a:spcAft>
              <a:buClrTx/>
              <a:buSzTx/>
              <a:buFontTx/>
              <a:buNone/>
              <a:tabLst/>
              <a:defRPr/>
            </a:pPr>
            <a:r>
              <a:rPr kumimoji="0" lang="en-US" sz="1569" b="0" i="0" u="none" strike="noStrike" kern="1200" cap="none" spc="0" normalizeH="0" baseline="0" noProof="0" dirty="0">
                <a:ln>
                  <a:noFill/>
                </a:ln>
                <a:solidFill>
                  <a:srgbClr val="0078D3"/>
                </a:solidFill>
                <a:effectLst/>
                <a:uLnTx/>
                <a:uFillTx/>
                <a:latin typeface="Segoe UI Semibold"/>
                <a:ea typeface="+mn-ea"/>
                <a:cs typeface="+mn-cs"/>
              </a:rPr>
              <a:t>IT Aligned Tagging</a:t>
            </a:r>
          </a:p>
        </p:txBody>
      </p:sp>
      <p:sp>
        <p:nvSpPr>
          <p:cNvPr id="10" name="Rectangle 9">
            <a:extLst>
              <a:ext uri="{FF2B5EF4-FFF2-40B4-BE49-F238E27FC236}">
                <a16:creationId xmlns:a16="http://schemas.microsoft.com/office/drawing/2014/main" id="{1C4FD6B9-B61D-4D77-A64D-AB1D285E4BA0}"/>
              </a:ext>
            </a:extLst>
          </p:cNvPr>
          <p:cNvSpPr/>
          <p:nvPr/>
        </p:nvSpPr>
        <p:spPr>
          <a:xfrm>
            <a:off x="9320721" y="1637570"/>
            <a:ext cx="2501882" cy="307800"/>
          </a:xfrm>
          <a:prstGeom prst="rect">
            <a:avLst/>
          </a:prstGeom>
        </p:spPr>
        <p:txBody>
          <a:bodyPr wrap="none">
            <a:spAutoFit/>
          </a:bodyPr>
          <a:lstStyle/>
          <a:p>
            <a:pPr marL="0" marR="0" lvl="0" indent="0" algn="r" defTabSz="914236" rtl="0" eaLnBrk="1" fontAlgn="auto" latinLnBrk="0" hangingPunct="1">
              <a:lnSpc>
                <a:spcPct val="90000"/>
              </a:lnSpc>
              <a:spcBef>
                <a:spcPts val="0"/>
              </a:spcBef>
              <a:spcAft>
                <a:spcPts val="600"/>
              </a:spcAft>
              <a:buClrTx/>
              <a:buSzTx/>
              <a:buFontTx/>
              <a:buNone/>
              <a:tabLst/>
              <a:defRPr/>
            </a:pPr>
            <a:r>
              <a:rPr kumimoji="0" lang="en-US" sz="1569" b="0" i="0" u="none" strike="noStrike" kern="1200" cap="none" spc="0" normalizeH="0" baseline="0" noProof="0" dirty="0">
                <a:ln>
                  <a:noFill/>
                </a:ln>
                <a:solidFill>
                  <a:srgbClr val="0078D3"/>
                </a:solidFill>
                <a:effectLst/>
                <a:uLnTx/>
                <a:uFillTx/>
                <a:latin typeface="Segoe UI Semibold"/>
                <a:ea typeface="+mn-ea"/>
                <a:cs typeface="+mn-cs"/>
              </a:rPr>
              <a:t>Business Aligned Tagging</a:t>
            </a:r>
          </a:p>
        </p:txBody>
      </p:sp>
      <p:sp>
        <p:nvSpPr>
          <p:cNvPr id="11" name="Rectangle 10">
            <a:extLst>
              <a:ext uri="{FF2B5EF4-FFF2-40B4-BE49-F238E27FC236}">
                <a16:creationId xmlns:a16="http://schemas.microsoft.com/office/drawing/2014/main" id="{DCDA34DE-13F8-4B5C-849C-E44A28479584}"/>
              </a:ext>
            </a:extLst>
          </p:cNvPr>
          <p:cNvSpPr/>
          <p:nvPr/>
        </p:nvSpPr>
        <p:spPr>
          <a:xfrm>
            <a:off x="4009857" y="1870131"/>
            <a:ext cx="4025092" cy="736306"/>
          </a:xfrm>
          <a:prstGeom prst="rect">
            <a:avLst/>
          </a:prstGeom>
        </p:spPr>
        <p:txBody>
          <a:bodyPr wrap="square">
            <a:spAutoFit/>
          </a:bodyPr>
          <a:lstStyle/>
          <a:p>
            <a:pPr marL="0" marR="0" lvl="0" indent="0" algn="ctr" defTabSz="914236" rtl="0" eaLnBrk="1" fontAlgn="auto" latinLnBrk="0" hangingPunct="1">
              <a:lnSpc>
                <a:spcPct val="90000"/>
              </a:lnSpc>
              <a:spcBef>
                <a:spcPts val="0"/>
              </a:spcBef>
              <a:spcAft>
                <a:spcPts val="600"/>
              </a:spcAft>
              <a:buClrTx/>
              <a:buSzTx/>
              <a:buFontTx/>
              <a:buNone/>
              <a:tabLst/>
              <a:defRPr/>
            </a:pPr>
            <a:r>
              <a:rPr kumimoji="0" lang="en-US" sz="1373" b="0" i="0" u="none" strike="noStrike" kern="1200" cap="none" spc="0" normalizeH="0" baseline="0" noProof="0" dirty="0">
                <a:ln>
                  <a:noFill/>
                </a:ln>
                <a:solidFill>
                  <a:srgbClr val="000000"/>
                </a:solidFill>
                <a:effectLst/>
                <a:uLnTx/>
                <a:uFillTx/>
                <a:latin typeface="Segoe UI Semibold"/>
                <a:ea typeface="+mn-ea"/>
                <a:cs typeface="+mn-cs"/>
              </a:rPr>
              <a:t>Primary design considerations:</a:t>
            </a:r>
          </a:p>
          <a:p>
            <a:pPr marL="0" marR="0" lvl="0" indent="0" algn="ctr" defTabSz="914236" rtl="0" eaLnBrk="1" fontAlgn="auto" latinLnBrk="0" hangingPunct="1">
              <a:lnSpc>
                <a:spcPct val="90000"/>
              </a:lnSpc>
              <a:spcBef>
                <a:spcPts val="0"/>
              </a:spcBef>
              <a:spcAft>
                <a:spcPts val="600"/>
              </a:spcAft>
              <a:buClrTx/>
              <a:buSzTx/>
              <a:buFontTx/>
              <a:buNone/>
              <a:tabLst/>
              <a:defRPr/>
            </a:pPr>
            <a:r>
              <a:rPr kumimoji="0" lang="en-US" sz="1373" b="0" i="0" u="none" strike="noStrike" kern="1200" cap="none" spc="0" normalizeH="0" baseline="0" noProof="0" dirty="0">
                <a:ln>
                  <a:noFill/>
                </a:ln>
                <a:solidFill>
                  <a:srgbClr val="000000"/>
                </a:solidFill>
                <a:effectLst/>
                <a:uLnTx/>
                <a:uFillTx/>
                <a:latin typeface="Segoe UI"/>
                <a:ea typeface="+mn-ea"/>
                <a:cs typeface="+mn-cs"/>
              </a:rPr>
              <a:t>Baseline operations requirements supplemented by additive business requirements</a:t>
            </a:r>
          </a:p>
        </p:txBody>
      </p:sp>
      <p:sp>
        <p:nvSpPr>
          <p:cNvPr id="14" name="Right Triangle 13">
            <a:extLst>
              <a:ext uri="{FF2B5EF4-FFF2-40B4-BE49-F238E27FC236}">
                <a16:creationId xmlns:a16="http://schemas.microsoft.com/office/drawing/2014/main" id="{9AF663C0-2091-4BE8-9D46-AF787C00B377}"/>
              </a:ext>
            </a:extLst>
          </p:cNvPr>
          <p:cNvSpPr/>
          <p:nvPr/>
        </p:nvSpPr>
        <p:spPr bwMode="auto">
          <a:xfrm flipH="1">
            <a:off x="303135" y="2238285"/>
            <a:ext cx="11438526" cy="1958067"/>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F5CC7F2B-1A2D-4756-A337-150DCCF3EEF6}"/>
              </a:ext>
            </a:extLst>
          </p:cNvPr>
          <p:cNvCxnSpPr>
            <a:cxnSpLocks/>
            <a:stCxn id="11" idx="2"/>
          </p:cNvCxnSpPr>
          <p:nvPr/>
        </p:nvCxnSpPr>
        <p:spPr>
          <a:xfrm>
            <a:off x="6022403" y="2606437"/>
            <a:ext cx="0" cy="39252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98A0923-F0E0-41DD-9C86-C2E1A3CD7A6A}"/>
              </a:ext>
            </a:extLst>
          </p:cNvPr>
          <p:cNvSpPr/>
          <p:nvPr/>
        </p:nvSpPr>
        <p:spPr>
          <a:xfrm>
            <a:off x="418697" y="4332269"/>
            <a:ext cx="1730311" cy="1545036"/>
          </a:xfrm>
          <a:prstGeom prst="rect">
            <a:avLst/>
          </a:prstGeom>
        </p:spPr>
        <p:txBody>
          <a:bodyPr wrap="square">
            <a:spAutoFit/>
          </a:bodyPr>
          <a:lstStyle/>
          <a:p>
            <a:pPr marL="0" marR="0" lvl="0" indent="0" algn="l" defTabSz="914236" rtl="0" eaLnBrk="1" fontAlgn="auto" latinLnBrk="0" hangingPunct="1">
              <a:lnSpc>
                <a:spcPct val="90000"/>
              </a:lnSpc>
              <a:spcBef>
                <a:spcPts val="0"/>
              </a:spcBef>
              <a:spcAft>
                <a:spcPts val="600"/>
              </a:spcAft>
              <a:buClrTx/>
              <a:buSzTx/>
              <a:buFontTx/>
              <a:buNone/>
              <a:tabLst/>
              <a:defRPr/>
            </a:pPr>
            <a:r>
              <a:rPr kumimoji="0" lang="en-US" sz="1177" b="0" i="0" u="none" strike="noStrike" kern="1200" cap="none" spc="0" normalizeH="0" baseline="0" noProof="0" dirty="0">
                <a:ln>
                  <a:noFill/>
                </a:ln>
                <a:solidFill>
                  <a:srgbClr val="000000"/>
                </a:solidFill>
                <a:effectLst/>
                <a:uLnTx/>
                <a:uFillTx/>
                <a:latin typeface="Segoe UI Semibold"/>
                <a:ea typeface="+mn-ea"/>
                <a:cs typeface="+mn-cs"/>
              </a:rPr>
              <a:t>Baseline Naming Conventions</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Resource naming is required for any deployment</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A standardized Naming Scheme is the minimum “Tag”</a:t>
            </a:r>
          </a:p>
        </p:txBody>
      </p:sp>
      <p:sp>
        <p:nvSpPr>
          <p:cNvPr id="16" name="Rectangle 15">
            <a:extLst>
              <a:ext uri="{FF2B5EF4-FFF2-40B4-BE49-F238E27FC236}">
                <a16:creationId xmlns:a16="http://schemas.microsoft.com/office/drawing/2014/main" id="{499C18FB-9750-44DF-B51D-2F972148CD1B}"/>
              </a:ext>
            </a:extLst>
          </p:cNvPr>
          <p:cNvSpPr/>
          <p:nvPr/>
        </p:nvSpPr>
        <p:spPr>
          <a:xfrm>
            <a:off x="2319286" y="4332269"/>
            <a:ext cx="1730311" cy="2202911"/>
          </a:xfrm>
          <a:prstGeom prst="rect">
            <a:avLst/>
          </a:prstGeom>
        </p:spPr>
        <p:txBody>
          <a:bodyPr wrap="square">
            <a:spAutoFit/>
          </a:bodyPr>
          <a:lstStyle/>
          <a:p>
            <a:pPr marL="0" marR="0" lvl="0" indent="0" algn="l" defTabSz="914236" rtl="0" eaLnBrk="1" fontAlgn="auto" latinLnBrk="0" hangingPunct="1">
              <a:lnSpc>
                <a:spcPct val="90000"/>
              </a:lnSpc>
              <a:spcBef>
                <a:spcPts val="0"/>
              </a:spcBef>
              <a:spcAft>
                <a:spcPts val="600"/>
              </a:spcAft>
              <a:buClrTx/>
              <a:buSzTx/>
              <a:buFontTx/>
              <a:buNone/>
              <a:tabLst/>
              <a:defRPr/>
            </a:pPr>
            <a:r>
              <a:rPr kumimoji="0" lang="en-US" sz="1177" b="0" i="0" u="none" strike="noStrike" kern="1200" cap="none" spc="0" normalizeH="0" baseline="0" noProof="0" dirty="0">
                <a:ln>
                  <a:noFill/>
                </a:ln>
                <a:solidFill>
                  <a:srgbClr val="000000"/>
                </a:solidFill>
                <a:effectLst/>
                <a:uLnTx/>
                <a:uFillTx/>
                <a:latin typeface="Segoe UI Semibold"/>
                <a:ea typeface="+mn-ea"/>
                <a:cs typeface="+mn-cs"/>
              </a:rPr>
              <a:t>Functional</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Add tags that describe the function of the VM for easy identification</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Example: Workload, Function in the workload (app, data, etc.), Environment (Dev, Staging, Prod, etc.)</a:t>
            </a:r>
          </a:p>
        </p:txBody>
      </p:sp>
      <p:sp>
        <p:nvSpPr>
          <p:cNvPr id="17" name="Rectangle 16">
            <a:extLst>
              <a:ext uri="{FF2B5EF4-FFF2-40B4-BE49-F238E27FC236}">
                <a16:creationId xmlns:a16="http://schemas.microsoft.com/office/drawing/2014/main" id="{68A5641B-CF90-45C3-91CE-BB259580FED7}"/>
              </a:ext>
            </a:extLst>
          </p:cNvPr>
          <p:cNvSpPr/>
          <p:nvPr/>
        </p:nvSpPr>
        <p:spPr>
          <a:xfrm>
            <a:off x="4219876" y="4332270"/>
            <a:ext cx="1730311" cy="1707989"/>
          </a:xfrm>
          <a:prstGeom prst="rect">
            <a:avLst/>
          </a:prstGeom>
        </p:spPr>
        <p:txBody>
          <a:bodyPr wrap="square">
            <a:spAutoFit/>
          </a:bodyPr>
          <a:lstStyle/>
          <a:p>
            <a:pPr marL="0" marR="0" lvl="0" indent="0" algn="l" defTabSz="914236" rtl="0" eaLnBrk="1" fontAlgn="auto" latinLnBrk="0" hangingPunct="1">
              <a:lnSpc>
                <a:spcPct val="90000"/>
              </a:lnSpc>
              <a:spcBef>
                <a:spcPts val="0"/>
              </a:spcBef>
              <a:spcAft>
                <a:spcPts val="600"/>
              </a:spcAft>
              <a:buClrTx/>
              <a:buSzTx/>
              <a:buFontTx/>
              <a:buNone/>
              <a:tabLst/>
              <a:defRPr/>
            </a:pPr>
            <a:r>
              <a:rPr kumimoji="0" lang="en-US" sz="1177" b="0" i="0" u="none" strike="noStrike" kern="1200" cap="none" spc="0" normalizeH="0" baseline="0" noProof="0" dirty="0">
                <a:ln>
                  <a:noFill/>
                </a:ln>
                <a:solidFill>
                  <a:srgbClr val="000000"/>
                </a:solidFill>
                <a:effectLst/>
                <a:uLnTx/>
                <a:uFillTx/>
                <a:latin typeface="Segoe UI Semibold"/>
                <a:ea typeface="+mn-ea"/>
                <a:cs typeface="+mn-cs"/>
              </a:rPr>
              <a:t>Classification</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Tags that classify the value of an asset can aid in decision making</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Example: Data Classification (Public, Private, Confidential, etc.), Criticality, SLA</a:t>
            </a:r>
          </a:p>
        </p:txBody>
      </p:sp>
      <p:sp>
        <p:nvSpPr>
          <p:cNvPr id="18" name="Rectangle 17">
            <a:extLst>
              <a:ext uri="{FF2B5EF4-FFF2-40B4-BE49-F238E27FC236}">
                <a16:creationId xmlns:a16="http://schemas.microsoft.com/office/drawing/2014/main" id="{B912C1F7-E6C8-4305-88C4-6653F3D87FD4}"/>
              </a:ext>
            </a:extLst>
          </p:cNvPr>
          <p:cNvSpPr/>
          <p:nvPr/>
        </p:nvSpPr>
        <p:spPr>
          <a:xfrm>
            <a:off x="6120466" y="4332270"/>
            <a:ext cx="1730311" cy="1382083"/>
          </a:xfrm>
          <a:prstGeom prst="rect">
            <a:avLst/>
          </a:prstGeom>
        </p:spPr>
        <p:txBody>
          <a:bodyPr wrap="square">
            <a:spAutoFit/>
          </a:bodyPr>
          <a:lstStyle/>
          <a:p>
            <a:pPr marL="0" marR="0" lvl="0" indent="0" algn="l" defTabSz="914236" rtl="0" eaLnBrk="1" fontAlgn="auto" latinLnBrk="0" hangingPunct="1">
              <a:lnSpc>
                <a:spcPct val="90000"/>
              </a:lnSpc>
              <a:spcBef>
                <a:spcPts val="0"/>
              </a:spcBef>
              <a:spcAft>
                <a:spcPts val="600"/>
              </a:spcAft>
              <a:buClrTx/>
              <a:buSzTx/>
              <a:buFontTx/>
              <a:buNone/>
              <a:tabLst/>
              <a:defRPr/>
            </a:pPr>
            <a:r>
              <a:rPr kumimoji="0" lang="en-US" sz="1177" b="0" i="0" u="none" strike="noStrike" kern="1200" cap="none" spc="0" normalizeH="0" baseline="0" noProof="0" dirty="0">
                <a:ln>
                  <a:noFill/>
                </a:ln>
                <a:solidFill>
                  <a:srgbClr val="000000"/>
                </a:solidFill>
                <a:effectLst/>
                <a:uLnTx/>
                <a:uFillTx/>
                <a:latin typeface="Segoe UI Semibold"/>
                <a:ea typeface="+mn-ea"/>
                <a:cs typeface="+mn-cs"/>
              </a:rPr>
              <a:t>Accounting</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Track costs associated with asset operations</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Example: Department, Project, Region, etc.</a:t>
            </a:r>
          </a:p>
        </p:txBody>
      </p:sp>
      <p:sp>
        <p:nvSpPr>
          <p:cNvPr id="19" name="Rectangle 18">
            <a:extLst>
              <a:ext uri="{FF2B5EF4-FFF2-40B4-BE49-F238E27FC236}">
                <a16:creationId xmlns:a16="http://schemas.microsoft.com/office/drawing/2014/main" id="{6582AC37-B924-448D-A2E7-95C754F356E2}"/>
              </a:ext>
            </a:extLst>
          </p:cNvPr>
          <p:cNvSpPr/>
          <p:nvPr/>
        </p:nvSpPr>
        <p:spPr>
          <a:xfrm>
            <a:off x="8021055" y="4332269"/>
            <a:ext cx="1730311" cy="1545036"/>
          </a:xfrm>
          <a:prstGeom prst="rect">
            <a:avLst/>
          </a:prstGeom>
        </p:spPr>
        <p:txBody>
          <a:bodyPr wrap="square">
            <a:spAutoFit/>
          </a:bodyPr>
          <a:lstStyle/>
          <a:p>
            <a:pPr marL="0" marR="0" lvl="0" indent="0" algn="l" defTabSz="914236" rtl="0" eaLnBrk="1" fontAlgn="auto" latinLnBrk="0" hangingPunct="1">
              <a:lnSpc>
                <a:spcPct val="90000"/>
              </a:lnSpc>
              <a:spcBef>
                <a:spcPts val="0"/>
              </a:spcBef>
              <a:spcAft>
                <a:spcPts val="600"/>
              </a:spcAft>
              <a:buClrTx/>
              <a:buSzTx/>
              <a:buFontTx/>
              <a:buNone/>
              <a:tabLst/>
              <a:defRPr/>
            </a:pPr>
            <a:r>
              <a:rPr kumimoji="0" lang="en-US" sz="1177" b="0" i="0" u="none" strike="noStrike" kern="1200" cap="none" spc="0" normalizeH="0" baseline="0" noProof="0" dirty="0">
                <a:ln>
                  <a:noFill/>
                </a:ln>
                <a:solidFill>
                  <a:srgbClr val="000000"/>
                </a:solidFill>
                <a:effectLst/>
                <a:uLnTx/>
                <a:uFillTx/>
                <a:latin typeface="Segoe UI Semibold"/>
                <a:ea typeface="+mn-ea"/>
                <a:cs typeface="+mn-cs"/>
              </a:rPr>
              <a:t>Partnership</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Align partners that count on this asset, outside of IT</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Example: Owner, Owner Alias, Stakeholder, Power User, Executive</a:t>
            </a:r>
          </a:p>
        </p:txBody>
      </p:sp>
      <p:sp>
        <p:nvSpPr>
          <p:cNvPr id="20" name="Rectangle 19">
            <a:extLst>
              <a:ext uri="{FF2B5EF4-FFF2-40B4-BE49-F238E27FC236}">
                <a16:creationId xmlns:a16="http://schemas.microsoft.com/office/drawing/2014/main" id="{B3E24C22-DD5F-432A-B268-B9267359B54C}"/>
              </a:ext>
            </a:extLst>
          </p:cNvPr>
          <p:cNvSpPr/>
          <p:nvPr/>
        </p:nvSpPr>
        <p:spPr>
          <a:xfrm>
            <a:off x="9921646" y="4332270"/>
            <a:ext cx="1730311" cy="1870942"/>
          </a:xfrm>
          <a:prstGeom prst="rect">
            <a:avLst/>
          </a:prstGeom>
        </p:spPr>
        <p:txBody>
          <a:bodyPr wrap="square">
            <a:spAutoFit/>
          </a:bodyPr>
          <a:lstStyle/>
          <a:p>
            <a:pPr marL="0" marR="0" lvl="0" indent="0" algn="l" defTabSz="914236" rtl="0" eaLnBrk="1" fontAlgn="auto" latinLnBrk="0" hangingPunct="1">
              <a:lnSpc>
                <a:spcPct val="90000"/>
              </a:lnSpc>
              <a:spcBef>
                <a:spcPts val="0"/>
              </a:spcBef>
              <a:spcAft>
                <a:spcPts val="600"/>
              </a:spcAft>
              <a:buClrTx/>
              <a:buSzTx/>
              <a:buFontTx/>
              <a:buNone/>
              <a:tabLst/>
              <a:defRPr/>
            </a:pPr>
            <a:r>
              <a:rPr kumimoji="0" lang="en-US" sz="1177" b="0" i="0" u="none" strike="noStrike" kern="1200" cap="none" spc="0" normalizeH="0" baseline="0" noProof="0" dirty="0">
                <a:ln>
                  <a:noFill/>
                </a:ln>
                <a:solidFill>
                  <a:srgbClr val="000000"/>
                </a:solidFill>
                <a:effectLst/>
                <a:uLnTx/>
                <a:uFillTx/>
                <a:latin typeface="Segoe UI Semibold"/>
                <a:ea typeface="+mn-ea"/>
                <a:cs typeface="+mn-cs"/>
              </a:rPr>
              <a:t>Purpose</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Aligning an asset to a business function can be valuable in making investment decisions</a:t>
            </a:r>
          </a:p>
          <a:p>
            <a:pPr marL="168107" marR="0" lvl="0" indent="-168107" algn="l" defTabSz="914236"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Example: Business Process, Business Criticality, Revenue Impact</a:t>
            </a:r>
          </a:p>
        </p:txBody>
      </p:sp>
    </p:spTree>
    <p:extLst>
      <p:ext uri="{BB962C8B-B14F-4D97-AF65-F5344CB8AC3E}">
        <p14:creationId xmlns:p14="http://schemas.microsoft.com/office/powerpoint/2010/main" val="1588038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25428E-6 0.04494 L 2.25428E-6 2.41943E-6 " pathEditMode="relative" rAng="0" ptsTypes="AA">
                                      <p:cBhvr>
                                        <p:cTn id="9" dur="600" fill="hold"/>
                                        <p:tgtEl>
                                          <p:spTgt spid="6"/>
                                        </p:tgtEl>
                                        <p:attrNameLst>
                                          <p:attrName>ppt_x</p:attrName>
                                          <p:attrName>ppt_y</p:attrName>
                                        </p:attrNameLst>
                                      </p:cBhvr>
                                      <p:rCtr x="0" y="-2247"/>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2.25428E-6 0.04494 L 2.25428E-6 2.41943E-6 " pathEditMode="relative" rAng="0" ptsTypes="AA">
                                      <p:cBhvr>
                                        <p:cTn id="14" dur="600" fill="hold"/>
                                        <p:tgtEl>
                                          <p:spTgt spid="10"/>
                                        </p:tgtEl>
                                        <p:attrNameLst>
                                          <p:attrName>ppt_x</p:attrName>
                                          <p:attrName>ppt_y</p:attrName>
                                        </p:attrNameLst>
                                      </p:cBhvr>
                                      <p:rCtr x="0" y="-2247"/>
                                    </p:animMotion>
                                  </p:childTnLst>
                                </p:cTn>
                              </p:par>
                              <p:par>
                                <p:cTn id="15" presetID="22" presetClass="entr" presetSubtype="8"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grpId="1" nodeType="withEffect">
                                  <p:stCondLst>
                                    <p:cond delay="0"/>
                                  </p:stCondLst>
                                  <p:childTnLst>
                                    <p:animMotion origin="layout" path="M 2.25428E-6 0.04494 L 2.25428E-6 2.41943E-6 " pathEditMode="relative" rAng="0" ptsTypes="AA">
                                      <p:cBhvr>
                                        <p:cTn id="23" dur="600" fill="hold"/>
                                        <p:tgtEl>
                                          <p:spTgt spid="15"/>
                                        </p:tgtEl>
                                        <p:attrNameLst>
                                          <p:attrName>ppt_x</p:attrName>
                                          <p:attrName>ppt_y</p:attrName>
                                        </p:attrNameLst>
                                      </p:cBhvr>
                                      <p:rCtr x="0" y="-2247"/>
                                    </p:animMotion>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42" presetClass="path" presetSubtype="0" decel="100000" fill="hold" grpId="1" nodeType="withEffect">
                                  <p:stCondLst>
                                    <p:cond delay="0"/>
                                  </p:stCondLst>
                                  <p:childTnLst>
                                    <p:animMotion origin="layout" path="M 2.25428E-6 0.04494 L 2.25428E-6 2.41943E-6 " pathEditMode="relative" rAng="0" ptsTypes="AA">
                                      <p:cBhvr>
                                        <p:cTn id="28" dur="600" fill="hold"/>
                                        <p:tgtEl>
                                          <p:spTgt spid="16"/>
                                        </p:tgtEl>
                                        <p:attrNameLst>
                                          <p:attrName>ppt_x</p:attrName>
                                          <p:attrName>ppt_y</p:attrName>
                                        </p:attrNameLst>
                                      </p:cBhvr>
                                      <p:rCtr x="0" y="-2247"/>
                                    </p:animMotion>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42" presetClass="path" presetSubtype="0" decel="100000" fill="hold" grpId="1" nodeType="withEffect">
                                  <p:stCondLst>
                                    <p:cond delay="0"/>
                                  </p:stCondLst>
                                  <p:childTnLst>
                                    <p:animMotion origin="layout" path="M 2.25428E-6 0.04494 L 2.25428E-6 2.41943E-6 " pathEditMode="relative" rAng="0" ptsTypes="AA">
                                      <p:cBhvr>
                                        <p:cTn id="33" dur="600" fill="hold"/>
                                        <p:tgtEl>
                                          <p:spTgt spid="17"/>
                                        </p:tgtEl>
                                        <p:attrNameLst>
                                          <p:attrName>ppt_x</p:attrName>
                                          <p:attrName>ppt_y</p:attrName>
                                        </p:attrNameLst>
                                      </p:cBhvr>
                                      <p:rCtr x="0" y="-2247"/>
                                    </p:animMotion>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42" presetClass="path" presetSubtype="0" decel="100000" fill="hold" grpId="1" nodeType="withEffect">
                                  <p:stCondLst>
                                    <p:cond delay="0"/>
                                  </p:stCondLst>
                                  <p:childTnLst>
                                    <p:animMotion origin="layout" path="M 2.25428E-6 0.04494 L 2.25428E-6 2.41943E-6 " pathEditMode="relative" rAng="0" ptsTypes="AA">
                                      <p:cBhvr>
                                        <p:cTn id="38" dur="600" fill="hold"/>
                                        <p:tgtEl>
                                          <p:spTgt spid="18"/>
                                        </p:tgtEl>
                                        <p:attrNameLst>
                                          <p:attrName>ppt_x</p:attrName>
                                          <p:attrName>ppt_y</p:attrName>
                                        </p:attrNameLst>
                                      </p:cBhvr>
                                      <p:rCtr x="0" y="-2247"/>
                                    </p:animMotion>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decel="100000" fill="hold" grpId="1" nodeType="withEffect">
                                  <p:stCondLst>
                                    <p:cond delay="0"/>
                                  </p:stCondLst>
                                  <p:childTnLst>
                                    <p:animMotion origin="layout" path="M 2.25428E-6 0.04494 L 2.25428E-6 2.41943E-6 " pathEditMode="relative" rAng="0" ptsTypes="AA">
                                      <p:cBhvr>
                                        <p:cTn id="43" dur="600" fill="hold"/>
                                        <p:tgtEl>
                                          <p:spTgt spid="19"/>
                                        </p:tgtEl>
                                        <p:attrNameLst>
                                          <p:attrName>ppt_x</p:attrName>
                                          <p:attrName>ppt_y</p:attrName>
                                        </p:attrNameLst>
                                      </p:cBhvr>
                                      <p:rCtr x="0" y="-2247"/>
                                    </p:animMotion>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42" presetClass="path" presetSubtype="0" decel="100000" fill="hold" grpId="1" nodeType="withEffect">
                                  <p:stCondLst>
                                    <p:cond delay="0"/>
                                  </p:stCondLst>
                                  <p:childTnLst>
                                    <p:animMotion origin="layout" path="M 2.25428E-6 0.04494 L 2.25428E-6 2.41943E-6 " pathEditMode="relative" rAng="0" ptsTypes="AA">
                                      <p:cBhvr>
                                        <p:cTn id="48" dur="600" fill="hold"/>
                                        <p:tgtEl>
                                          <p:spTgt spid="20"/>
                                        </p:tgtEl>
                                        <p:attrNameLst>
                                          <p:attrName>ppt_x</p:attrName>
                                          <p:attrName>ppt_y</p:attrName>
                                        </p:attrNameLst>
                                      </p:cBhvr>
                                      <p:rCtr x="0" y="-2247"/>
                                    </p:animMotion>
                                  </p:childTnLst>
                                </p:cTn>
                              </p:par>
                            </p:childTnLst>
                          </p:cTn>
                        </p:par>
                        <p:par>
                          <p:cTn id="49" fill="hold">
                            <p:stCondLst>
                              <p:cond delay="16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42" presetClass="path" presetSubtype="0" decel="100000" fill="hold" grpId="1" nodeType="withEffect">
                                  <p:stCondLst>
                                    <p:cond delay="0"/>
                                  </p:stCondLst>
                                  <p:childTnLst>
                                    <p:animMotion origin="layout" path="M 2.25428E-6 0.04494 L 2.25428E-6 2.41943E-6 " pathEditMode="relative" rAng="0" ptsTypes="AA">
                                      <p:cBhvr>
                                        <p:cTn id="54" dur="600" fill="hold"/>
                                        <p:tgtEl>
                                          <p:spTgt spid="11"/>
                                        </p:tgtEl>
                                        <p:attrNameLst>
                                          <p:attrName>ppt_x</p:attrName>
                                          <p:attrName>ppt_y</p:attrName>
                                        </p:attrNameLst>
                                      </p:cBhvr>
                                      <p:rCtr x="0" y="-2247"/>
                                    </p:animMotion>
                                  </p:childTnLst>
                                </p:cTn>
                              </p:par>
                              <p:par>
                                <p:cTn id="55" presetID="22" presetClass="entr" presetSubtype="1"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1" grpId="0"/>
      <p:bldP spid="11" grpId="1"/>
      <p:bldP spid="14" grpId="0" animBg="1"/>
      <p:bldP spid="15" grpId="0"/>
      <p:bldP spid="15" grpId="1"/>
      <p:bldP spid="16" grpId="0"/>
      <p:bldP spid="16" grpId="1"/>
      <p:bldP spid="17" grpId="0"/>
      <p:bldP spid="17" grpId="1"/>
      <p:bldP spid="18" grpId="0"/>
      <p:bldP spid="18" grpId="1"/>
      <p:bldP spid="19" grpId="0"/>
      <p:bldP spid="19" grpId="1"/>
      <p:bldP spid="20" grpId="0"/>
      <p:bldP spid="20"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59D9038B-774F-40F0-A724-C5A3F4792F5E}"/>
              </a:ext>
            </a:extLst>
          </p:cNvPr>
          <p:cNvSpPr/>
          <p:nvPr/>
        </p:nvSpPr>
        <p:spPr>
          <a:xfrm>
            <a:off x="318340" y="5861395"/>
            <a:ext cx="11410565" cy="633706"/>
          </a:xfrm>
          <a:prstGeom prst="rect">
            <a:avLst/>
          </a:prstGeom>
        </p:spPr>
        <p:txBody>
          <a:bodyPr wrap="square">
            <a:spAutoFit/>
          </a:bodyPr>
          <a:lstStyle/>
          <a:p>
            <a:pPr marL="0" marR="0" lvl="0" indent="0" algn="l" defTabSz="914236" rtl="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Segoe UI"/>
                <a:ea typeface="+mn-ea"/>
                <a:cs typeface="+mn-cs"/>
              </a:rPr>
              <a:t>Best Practices on using Resource Tags: </a:t>
            </a:r>
            <a:r>
              <a:rPr kumimoji="0" lang="en-US" sz="1177" b="0" i="0" u="none" strike="noStrike" kern="0" cap="none" spc="0" normalizeH="0" baseline="0" noProof="0" dirty="0">
                <a:ln>
                  <a:noFill/>
                </a:ln>
                <a:solidFill>
                  <a:srgbClr val="FFFFFF">
                    <a:lumMod val="95000"/>
                  </a:srgbClr>
                </a:solidFill>
                <a:effectLst/>
                <a:uLnTx/>
                <a:uFillTx/>
                <a:latin typeface="Segoe UI"/>
                <a:ea typeface="+mn-ea"/>
                <a:cs typeface="+mn-cs"/>
                <a:hlinkClick r:id="rId3"/>
              </a:rPr>
              <a:t>https://azure.microsoft.com/documentation/articles/resource-group-using-tags/</a:t>
            </a:r>
            <a:r>
              <a:rPr kumimoji="0" lang="en-US" sz="1177" b="0" i="0" u="none" strike="noStrike" kern="0" cap="none" spc="0" normalizeH="0" baseline="0" noProof="0" dirty="0">
                <a:ln>
                  <a:noFill/>
                </a:ln>
                <a:solidFill>
                  <a:srgbClr val="FFFFFF">
                    <a:lumMod val="95000"/>
                  </a:srgbClr>
                </a:solidFill>
                <a:effectLst/>
                <a:uLnTx/>
                <a:uFillTx/>
                <a:latin typeface="Segoe UI"/>
                <a:ea typeface="+mn-ea"/>
                <a:cs typeface="+mn-cs"/>
              </a:rPr>
              <a:t> </a:t>
            </a:r>
          </a:p>
          <a:p>
            <a:pPr marL="0" marR="0" lvl="0" indent="0" algn="l" defTabSz="914236" rtl="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Segoe UI"/>
                <a:ea typeface="+mn-ea"/>
                <a:cs typeface="+mn-cs"/>
              </a:rPr>
              <a:t>Custom RBAC Roles:</a:t>
            </a:r>
            <a:r>
              <a:rPr kumimoji="0" lang="en-US" sz="1177" b="0" i="0" u="none" strike="noStrike" kern="0" cap="none" spc="0" normalizeH="0" baseline="0" noProof="0" dirty="0">
                <a:ln>
                  <a:noFill/>
                </a:ln>
                <a:solidFill>
                  <a:srgbClr val="FFFFFF">
                    <a:lumMod val="95000"/>
                  </a:srgbClr>
                </a:solidFill>
                <a:effectLst/>
                <a:uLnTx/>
                <a:uFillTx/>
                <a:latin typeface="Segoe UI"/>
                <a:ea typeface="+mn-ea"/>
                <a:cs typeface="+mn-cs"/>
              </a:rPr>
              <a:t> </a:t>
            </a:r>
            <a:r>
              <a:rPr kumimoji="0" lang="en-US" sz="1177" b="0" i="0" u="none" strike="noStrike" kern="0" cap="none" spc="0" normalizeH="0" baseline="0" noProof="0" dirty="0">
                <a:ln>
                  <a:noFill/>
                </a:ln>
                <a:solidFill>
                  <a:srgbClr val="FFFFFF">
                    <a:lumMod val="95000"/>
                  </a:srgbClr>
                </a:solidFill>
                <a:effectLst/>
                <a:uLnTx/>
                <a:uFillTx/>
                <a:latin typeface="Segoe UI"/>
                <a:ea typeface="+mn-ea"/>
                <a:cs typeface="+mn-cs"/>
                <a:hlinkClick r:id="rId4"/>
              </a:rPr>
              <a:t>https://azure.microsoft.com/documentation/articles/role-based-access-control-custom-roles/</a:t>
            </a:r>
            <a:endParaRPr kumimoji="0" lang="en-US" sz="1177" b="0" i="0" u="none" strike="noStrike" kern="0" cap="none" spc="0" normalizeH="0" baseline="0" noProof="0" dirty="0">
              <a:ln>
                <a:noFill/>
              </a:ln>
              <a:solidFill>
                <a:srgbClr val="FFFFFF">
                  <a:lumMod val="95000"/>
                </a:srgbClr>
              </a:solidFill>
              <a:effectLst/>
              <a:uLnTx/>
              <a:uFillTx/>
              <a:latin typeface="Segoe UI"/>
              <a:ea typeface="+mn-ea"/>
              <a:cs typeface="+mn-cs"/>
            </a:endParaRPr>
          </a:p>
          <a:p>
            <a:pPr marL="0" marR="0" lvl="0" indent="0" algn="l" defTabSz="914236" rtl="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Segoe UI"/>
                <a:ea typeface="+mn-ea"/>
                <a:cs typeface="+mn-cs"/>
              </a:rPr>
              <a:t>Manage tag governance with Policy: </a:t>
            </a:r>
            <a:r>
              <a:rPr kumimoji="0" lang="en-US" sz="1177" b="0" i="0" u="none" strike="noStrike" kern="0" cap="none" spc="0" normalizeH="0" baseline="0" noProof="0" dirty="0">
                <a:ln>
                  <a:noFill/>
                </a:ln>
                <a:solidFill>
                  <a:srgbClr val="FFFFFF">
                    <a:lumMod val="95000"/>
                  </a:srgbClr>
                </a:solidFill>
                <a:effectLst/>
                <a:uLnTx/>
                <a:uFillTx/>
                <a:latin typeface="Segoe UI"/>
                <a:ea typeface="+mn-ea"/>
                <a:cs typeface="+mn-cs"/>
                <a:hlinkClick r:id="rId5"/>
              </a:rPr>
              <a:t>https://docs.microsoft.com/azure/governance/policy/tutorials/govern-tags</a:t>
            </a:r>
            <a:r>
              <a:rPr kumimoji="0" lang="en-US" sz="1177" b="0" i="0" u="none" strike="noStrike" kern="0" cap="none" spc="0" normalizeH="0" baseline="0" noProof="0" dirty="0">
                <a:ln>
                  <a:noFill/>
                </a:ln>
                <a:solidFill>
                  <a:srgbClr val="FFFFFF">
                    <a:lumMod val="95000"/>
                  </a:srgbClr>
                </a:solidFill>
                <a:effectLst/>
                <a:uLnTx/>
                <a:uFillTx/>
                <a:latin typeface="Segoe UI"/>
                <a:ea typeface="+mn-ea"/>
                <a:cs typeface="+mn-cs"/>
              </a:rPr>
              <a:t> </a:t>
            </a:r>
          </a:p>
        </p:txBody>
      </p:sp>
      <p:sp>
        <p:nvSpPr>
          <p:cNvPr id="9" name="Title 8">
            <a:extLst>
              <a:ext uri="{FF2B5EF4-FFF2-40B4-BE49-F238E27FC236}">
                <a16:creationId xmlns:a16="http://schemas.microsoft.com/office/drawing/2014/main" id="{A6C6C298-329B-4FBA-A97C-DAEE9A5D29E3}"/>
              </a:ext>
            </a:extLst>
          </p:cNvPr>
          <p:cNvSpPr>
            <a:spLocks noGrp="1"/>
          </p:cNvSpPr>
          <p:nvPr>
            <p:ph type="title"/>
          </p:nvPr>
        </p:nvSpPr>
        <p:spPr>
          <a:xfrm>
            <a:off x="455995" y="620428"/>
            <a:ext cx="11306469" cy="795089"/>
          </a:xfrm>
        </p:spPr>
        <p:txBody>
          <a:bodyPr/>
          <a:lstStyle/>
          <a:p>
            <a:r>
              <a:rPr lang="en-US" noProof="0" dirty="0"/>
              <a:t>Resource Groups, Tags and RBAC</a:t>
            </a:r>
            <a:br>
              <a:rPr lang="en-US" noProof="0" dirty="0"/>
            </a:br>
            <a:endParaRPr lang="en-US" dirty="0"/>
          </a:p>
        </p:txBody>
      </p:sp>
      <p:grpSp>
        <p:nvGrpSpPr>
          <p:cNvPr id="183" name="Group 182">
            <a:extLst>
              <a:ext uri="{FF2B5EF4-FFF2-40B4-BE49-F238E27FC236}">
                <a16:creationId xmlns:a16="http://schemas.microsoft.com/office/drawing/2014/main" id="{E40A2561-B665-49AA-8F8B-10CA2ACB7A3F}"/>
              </a:ext>
            </a:extLst>
          </p:cNvPr>
          <p:cNvGrpSpPr/>
          <p:nvPr/>
        </p:nvGrpSpPr>
        <p:grpSpPr>
          <a:xfrm>
            <a:off x="643336" y="1749637"/>
            <a:ext cx="2643975" cy="2394085"/>
            <a:chOff x="656153" y="1784443"/>
            <a:chExt cx="2696648" cy="2441780"/>
          </a:xfrm>
        </p:grpSpPr>
        <p:sp>
          <p:nvSpPr>
            <p:cNvPr id="149" name="TextBox 148">
              <a:extLst>
                <a:ext uri="{FF2B5EF4-FFF2-40B4-BE49-F238E27FC236}">
                  <a16:creationId xmlns:a16="http://schemas.microsoft.com/office/drawing/2014/main" id="{2E0C1883-5270-492F-9580-5A6509160B8D}"/>
                </a:ext>
              </a:extLst>
            </p:cNvPr>
            <p:cNvSpPr txBox="1"/>
            <p:nvPr/>
          </p:nvSpPr>
          <p:spPr>
            <a:xfrm>
              <a:off x="656153" y="3081294"/>
              <a:ext cx="2696648" cy="1144929"/>
            </a:xfrm>
            <a:prstGeom prst="rect">
              <a:avLst/>
            </a:prstGeom>
            <a:noFill/>
          </p:spPr>
          <p:txBody>
            <a:bodyPr wrap="square" lIns="179308" tIns="179308" rIns="179308" bIns="179308" rtlCol="0">
              <a:spAutoFit/>
            </a:bodyPr>
            <a:lstStyle/>
            <a:p>
              <a:pPr marL="0" marR="0" lvl="0" indent="0" algn="l" defTabSz="914236" rtl="0" eaLnBrk="1" fontAlgn="auto" latinLnBrk="0" hangingPunct="1">
                <a:lnSpc>
                  <a:spcPct val="90000"/>
                </a:lnSpc>
                <a:spcBef>
                  <a:spcPts val="0"/>
                </a:spcBef>
                <a:spcAft>
                  <a:spcPts val="600"/>
                </a:spcAft>
                <a:buClrTx/>
                <a:buSzTx/>
                <a:buFontTx/>
                <a:buNone/>
                <a:tabLst/>
                <a:defRPr/>
              </a:pPr>
              <a:r>
                <a:rPr kumimoji="0" lang="en-US" sz="1373" b="0" i="0" u="none" strike="noStrike" kern="0" cap="none" spc="0" normalizeH="0" baseline="0" noProof="0" dirty="0">
                  <a:ln>
                    <a:noFill/>
                  </a:ln>
                  <a:solidFill>
                    <a:srgbClr val="000000"/>
                  </a:solidFill>
                  <a:effectLst/>
                  <a:uLnTx/>
                  <a:uFillTx/>
                  <a:latin typeface="Segoe UI "/>
                  <a:ea typeface="+mn-ea"/>
                  <a:cs typeface="Segoe UI" panose="020B0502040204020203" pitchFamily="34" charset="0"/>
                </a:rPr>
                <a:t>Need to be able to break out costs by various dimensions such as Customer, Cost Center, Environment.</a:t>
              </a:r>
            </a:p>
          </p:txBody>
        </p:sp>
        <p:sp>
          <p:nvSpPr>
            <p:cNvPr id="2" name="Rectangle 1">
              <a:extLst>
                <a:ext uri="{FF2B5EF4-FFF2-40B4-BE49-F238E27FC236}">
                  <a16:creationId xmlns:a16="http://schemas.microsoft.com/office/drawing/2014/main" id="{DBC440C2-02EE-401E-91AA-8DE641837DE0}"/>
                </a:ext>
              </a:extLst>
            </p:cNvPr>
            <p:cNvSpPr/>
            <p:nvPr/>
          </p:nvSpPr>
          <p:spPr>
            <a:xfrm>
              <a:off x="753004" y="1784443"/>
              <a:ext cx="1768433" cy="313932"/>
            </a:xfrm>
            <a:prstGeom prst="rect">
              <a:avLst/>
            </a:prstGeom>
          </p:spPr>
          <p:txBody>
            <a:bodyPr wrap="none">
              <a:spAutoFit/>
            </a:bodyPr>
            <a:lstStyle/>
            <a:p>
              <a:pPr marL="0" marR="0" lvl="0" indent="0" algn="l" defTabSz="914236" rtl="0" eaLnBrk="1" fontAlgn="auto" latinLnBrk="0" hangingPunct="1">
                <a:lnSpc>
                  <a:spcPct val="90000"/>
                </a:lnSpc>
                <a:spcBef>
                  <a:spcPts val="0"/>
                </a:spcBef>
                <a:spcAft>
                  <a:spcPts val="600"/>
                </a:spcAft>
                <a:buClrTx/>
                <a:buSzTx/>
                <a:buFontTx/>
                <a:buNone/>
                <a:tabLst/>
                <a:defRPr/>
              </a:pPr>
              <a:r>
                <a:rPr kumimoji="0" lang="en-US" sz="1569" b="0" i="0" u="none" strike="noStrike" kern="1200" cap="none" spc="0" normalizeH="0" baseline="0" noProof="0" dirty="0">
                  <a:ln>
                    <a:noFill/>
                  </a:ln>
                  <a:solidFill>
                    <a:srgbClr val="000000"/>
                  </a:solidFill>
                  <a:effectLst/>
                  <a:uLnTx/>
                  <a:uFillTx/>
                  <a:latin typeface="Segoe UI Semibold"/>
                  <a:ea typeface="+mn-ea"/>
                  <a:cs typeface="+mn-cs"/>
                </a:rPr>
                <a:t>Finance/Business</a:t>
              </a:r>
            </a:p>
          </p:txBody>
        </p:sp>
        <p:sp>
          <p:nvSpPr>
            <p:cNvPr id="24" name="Freeform: Shape 23">
              <a:extLst>
                <a:ext uri="{FF2B5EF4-FFF2-40B4-BE49-F238E27FC236}">
                  <a16:creationId xmlns:a16="http://schemas.microsoft.com/office/drawing/2014/main" id="{22388DE7-E210-4CDD-982A-F8FDE790BC0A}"/>
                </a:ext>
              </a:extLst>
            </p:cNvPr>
            <p:cNvSpPr/>
            <p:nvPr/>
          </p:nvSpPr>
          <p:spPr>
            <a:xfrm>
              <a:off x="1984848" y="2438651"/>
              <a:ext cx="440852" cy="220748"/>
            </a:xfrm>
            <a:custGeom>
              <a:avLst/>
              <a:gdLst>
                <a:gd name="connsiteX0" fmla="*/ 228028 w 913066"/>
                <a:gd name="connsiteY0" fmla="*/ 227838 h 457200"/>
                <a:gd name="connsiteX1" fmla="*/ 341757 w 913066"/>
                <a:gd name="connsiteY1" fmla="*/ 342710 h 457200"/>
                <a:gd name="connsiteX2" fmla="*/ 532067 w 913066"/>
                <a:gd name="connsiteY2" fmla="*/ 152019 h 457200"/>
                <a:gd name="connsiteX3" fmla="*/ 646367 w 913066"/>
                <a:gd name="connsiteY3" fmla="*/ 266700 h 457200"/>
                <a:gd name="connsiteX4" fmla="*/ 913067 w 913066"/>
                <a:gd name="connsiteY4" fmla="*/ 0 h 457200"/>
                <a:gd name="connsiteX5" fmla="*/ 913067 w 913066"/>
                <a:gd name="connsiteY5" fmla="*/ 457200 h 457200"/>
                <a:gd name="connsiteX6" fmla="*/ 0 w 913066"/>
                <a:gd name="connsiteY6"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066" h="457200">
                  <a:moveTo>
                    <a:pt x="228028" y="227838"/>
                  </a:moveTo>
                  <a:lnTo>
                    <a:pt x="341757" y="342710"/>
                  </a:lnTo>
                  <a:lnTo>
                    <a:pt x="532067" y="152019"/>
                  </a:lnTo>
                  <a:lnTo>
                    <a:pt x="646367" y="266700"/>
                  </a:lnTo>
                  <a:lnTo>
                    <a:pt x="913067" y="0"/>
                  </a:lnTo>
                  <a:lnTo>
                    <a:pt x="913067" y="457200"/>
                  </a:lnTo>
                  <a:lnTo>
                    <a:pt x="0" y="457200"/>
                  </a:lnTo>
                  <a:close/>
                </a:path>
              </a:pathLst>
            </a:custGeom>
            <a:solidFill>
              <a:srgbClr val="0075C9"/>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82724AEE-2EFA-4D47-B2D8-8DE6EB66641B}"/>
                </a:ext>
              </a:extLst>
            </p:cNvPr>
            <p:cNvGrpSpPr/>
            <p:nvPr/>
          </p:nvGrpSpPr>
          <p:grpSpPr>
            <a:xfrm>
              <a:off x="816391" y="2352735"/>
              <a:ext cx="300118" cy="367436"/>
              <a:chOff x="2593938" y="2719465"/>
              <a:chExt cx="390662" cy="510866"/>
            </a:xfrm>
            <a:solidFill>
              <a:schemeClr val="tx2"/>
            </a:solidFill>
          </p:grpSpPr>
          <p:sp>
            <p:nvSpPr>
              <p:cNvPr id="65" name="Freeform: Shape 64">
                <a:extLst>
                  <a:ext uri="{FF2B5EF4-FFF2-40B4-BE49-F238E27FC236}">
                    <a16:creationId xmlns:a16="http://schemas.microsoft.com/office/drawing/2014/main" id="{CA248D54-7BBE-4C47-8980-676AB7806A37}"/>
                  </a:ext>
                </a:extLst>
              </p:cNvPr>
              <p:cNvSpPr/>
              <p:nvPr/>
            </p:nvSpPr>
            <p:spPr>
              <a:xfrm>
                <a:off x="2894447" y="3019974"/>
                <a:ext cx="90153" cy="210357"/>
              </a:xfrm>
              <a:custGeom>
                <a:avLst/>
                <a:gdLst>
                  <a:gd name="connsiteX0" fmla="*/ 0 w 57150"/>
                  <a:gd name="connsiteY0" fmla="*/ 0 h 133350"/>
                  <a:gd name="connsiteX1" fmla="*/ 57150 w 57150"/>
                  <a:gd name="connsiteY1" fmla="*/ 0 h 133350"/>
                  <a:gd name="connsiteX2" fmla="*/ 57150 w 57150"/>
                  <a:gd name="connsiteY2" fmla="*/ 133350 h 133350"/>
                  <a:gd name="connsiteX3" fmla="*/ 0 w 571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57150" h="133350">
                    <a:moveTo>
                      <a:pt x="0" y="0"/>
                    </a:moveTo>
                    <a:lnTo>
                      <a:pt x="57150" y="0"/>
                    </a:lnTo>
                    <a:lnTo>
                      <a:pt x="57150" y="133350"/>
                    </a:lnTo>
                    <a:lnTo>
                      <a:pt x="0" y="133350"/>
                    </a:lnTo>
                    <a:close/>
                  </a:path>
                </a:pathLst>
              </a:custGeom>
              <a:grpFill/>
              <a:ln w="476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E28D7BA-E73F-4796-A502-D9472262BFC2}"/>
                  </a:ext>
                </a:extLst>
              </p:cNvPr>
              <p:cNvSpPr/>
              <p:nvPr/>
            </p:nvSpPr>
            <p:spPr>
              <a:xfrm>
                <a:off x="2744193" y="2869720"/>
                <a:ext cx="90153" cy="360611"/>
              </a:xfrm>
              <a:custGeom>
                <a:avLst/>
                <a:gdLst>
                  <a:gd name="connsiteX0" fmla="*/ 0 w 57150"/>
                  <a:gd name="connsiteY0" fmla="*/ 0 h 228600"/>
                  <a:gd name="connsiteX1" fmla="*/ 57150 w 57150"/>
                  <a:gd name="connsiteY1" fmla="*/ 0 h 228600"/>
                  <a:gd name="connsiteX2" fmla="*/ 57150 w 57150"/>
                  <a:gd name="connsiteY2" fmla="*/ 228600 h 228600"/>
                  <a:gd name="connsiteX3" fmla="*/ 0 w 5715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57150" h="228600">
                    <a:moveTo>
                      <a:pt x="0" y="0"/>
                    </a:moveTo>
                    <a:lnTo>
                      <a:pt x="57150" y="0"/>
                    </a:lnTo>
                    <a:lnTo>
                      <a:pt x="57150" y="228600"/>
                    </a:lnTo>
                    <a:lnTo>
                      <a:pt x="0" y="228600"/>
                    </a:lnTo>
                    <a:close/>
                  </a:path>
                </a:pathLst>
              </a:custGeom>
              <a:grpFill/>
              <a:ln w="476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A5A9B051-EAC7-433C-AD88-2E738C516F08}"/>
                  </a:ext>
                </a:extLst>
              </p:cNvPr>
              <p:cNvSpPr/>
              <p:nvPr/>
            </p:nvSpPr>
            <p:spPr>
              <a:xfrm>
                <a:off x="2593938" y="2719465"/>
                <a:ext cx="90153" cy="510866"/>
              </a:xfrm>
              <a:custGeom>
                <a:avLst/>
                <a:gdLst>
                  <a:gd name="connsiteX0" fmla="*/ 0 w 57150"/>
                  <a:gd name="connsiteY0" fmla="*/ 0 h 323850"/>
                  <a:gd name="connsiteX1" fmla="*/ 57150 w 57150"/>
                  <a:gd name="connsiteY1" fmla="*/ 0 h 323850"/>
                  <a:gd name="connsiteX2" fmla="*/ 57150 w 57150"/>
                  <a:gd name="connsiteY2" fmla="*/ 323850 h 323850"/>
                  <a:gd name="connsiteX3" fmla="*/ 0 w 57150"/>
                  <a:gd name="connsiteY3" fmla="*/ 323850 h 323850"/>
                </a:gdLst>
                <a:ahLst/>
                <a:cxnLst>
                  <a:cxn ang="0">
                    <a:pos x="connsiteX0" y="connsiteY0"/>
                  </a:cxn>
                  <a:cxn ang="0">
                    <a:pos x="connsiteX1" y="connsiteY1"/>
                  </a:cxn>
                  <a:cxn ang="0">
                    <a:pos x="connsiteX2" y="connsiteY2"/>
                  </a:cxn>
                  <a:cxn ang="0">
                    <a:pos x="connsiteX3" y="connsiteY3"/>
                  </a:cxn>
                </a:cxnLst>
                <a:rect l="l" t="t" r="r" b="b"/>
                <a:pathLst>
                  <a:path w="57150" h="323850">
                    <a:moveTo>
                      <a:pt x="0" y="0"/>
                    </a:moveTo>
                    <a:lnTo>
                      <a:pt x="57150" y="0"/>
                    </a:lnTo>
                    <a:lnTo>
                      <a:pt x="57150" y="323850"/>
                    </a:lnTo>
                    <a:lnTo>
                      <a:pt x="0" y="323850"/>
                    </a:lnTo>
                    <a:close/>
                  </a:path>
                </a:pathLst>
              </a:custGeom>
              <a:solidFill>
                <a:schemeClr val="tx1"/>
              </a:solidFill>
              <a:ln w="476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2C4D2965-4407-426B-AF0D-65E088210930}"/>
                </a:ext>
              </a:extLst>
            </p:cNvPr>
            <p:cNvGrpSpPr/>
            <p:nvPr/>
          </p:nvGrpSpPr>
          <p:grpSpPr>
            <a:xfrm>
              <a:off x="1330019" y="2293313"/>
              <a:ext cx="486281" cy="486281"/>
              <a:chOff x="2261911" y="1584160"/>
              <a:chExt cx="674525" cy="674525"/>
            </a:xfrm>
          </p:grpSpPr>
          <p:grpSp>
            <p:nvGrpSpPr>
              <p:cNvPr id="26" name="Graphic 4">
                <a:extLst>
                  <a:ext uri="{FF2B5EF4-FFF2-40B4-BE49-F238E27FC236}">
                    <a16:creationId xmlns:a16="http://schemas.microsoft.com/office/drawing/2014/main" id="{73FC1109-95EC-46AF-884F-CB51F6CD1333}"/>
                  </a:ext>
                </a:extLst>
              </p:cNvPr>
              <p:cNvGrpSpPr/>
              <p:nvPr/>
            </p:nvGrpSpPr>
            <p:grpSpPr>
              <a:xfrm>
                <a:off x="2261911" y="1584160"/>
                <a:ext cx="674525" cy="674525"/>
                <a:chOff x="2261911" y="1584160"/>
                <a:chExt cx="674525" cy="674525"/>
              </a:xfrm>
            </p:grpSpPr>
            <p:sp>
              <p:nvSpPr>
                <p:cNvPr id="27" name="Freeform: Shape 26">
                  <a:extLst>
                    <a:ext uri="{FF2B5EF4-FFF2-40B4-BE49-F238E27FC236}">
                      <a16:creationId xmlns:a16="http://schemas.microsoft.com/office/drawing/2014/main" id="{10BC40BF-AA1F-40F4-8347-C4C3CAA6C44D}"/>
                    </a:ext>
                  </a:extLst>
                </p:cNvPr>
                <p:cNvSpPr/>
                <p:nvPr/>
              </p:nvSpPr>
              <p:spPr>
                <a:xfrm>
                  <a:off x="2308337" y="1584160"/>
                  <a:ext cx="291521" cy="200460"/>
                </a:xfrm>
                <a:custGeom>
                  <a:avLst/>
                  <a:gdLst>
                    <a:gd name="connsiteX0" fmla="*/ 291521 w 291521"/>
                    <a:gd name="connsiteY0" fmla="*/ 63500 h 200460"/>
                    <a:gd name="connsiteX1" fmla="*/ 291521 w 291521"/>
                    <a:gd name="connsiteY1" fmla="*/ 0 h 200460"/>
                    <a:gd name="connsiteX2" fmla="*/ 0 w 291521"/>
                    <a:gd name="connsiteY2" fmla="*/ 168631 h 200460"/>
                    <a:gd name="connsiteX3" fmla="*/ 55016 w 291521"/>
                    <a:gd name="connsiteY3" fmla="*/ 200460 h 200460"/>
                    <a:gd name="connsiteX4" fmla="*/ 291521 w 291521"/>
                    <a:gd name="connsiteY4" fmla="*/ 63500 h 200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21" h="200460">
                      <a:moveTo>
                        <a:pt x="291521" y="63500"/>
                      </a:moveTo>
                      <a:lnTo>
                        <a:pt x="291521" y="0"/>
                      </a:lnTo>
                      <a:cubicBezTo>
                        <a:pt x="167683" y="0"/>
                        <a:pt x="61919" y="61182"/>
                        <a:pt x="0" y="168631"/>
                      </a:cubicBezTo>
                      <a:lnTo>
                        <a:pt x="55016" y="200460"/>
                      </a:lnTo>
                      <a:cubicBezTo>
                        <a:pt x="102075" y="118622"/>
                        <a:pt x="190343" y="63500"/>
                        <a:pt x="291521" y="63500"/>
                      </a:cubicBezTo>
                      <a:close/>
                    </a:path>
                  </a:pathLst>
                </a:custGeom>
                <a:solidFill>
                  <a:srgbClr val="54C8E8"/>
                </a:solidFill>
                <a:ln w="5209"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6077D94D-FDA9-4350-BAD8-C04620FE63CD}"/>
                    </a:ext>
                  </a:extLst>
                </p:cNvPr>
                <p:cNvSpPr/>
                <p:nvPr/>
              </p:nvSpPr>
              <p:spPr>
                <a:xfrm>
                  <a:off x="2261897" y="1752791"/>
                  <a:ext cx="102351" cy="337262"/>
                </a:xfrm>
                <a:custGeom>
                  <a:avLst/>
                  <a:gdLst>
                    <a:gd name="connsiteX0" fmla="*/ 65252 w 102351"/>
                    <a:gd name="connsiteY0" fmla="*/ 167577 h 337262"/>
                    <a:gd name="connsiteX1" fmla="*/ 101455 w 102351"/>
                    <a:gd name="connsiteY1" fmla="*/ 31829 h 337262"/>
                    <a:gd name="connsiteX2" fmla="*/ 46439 w 102351"/>
                    <a:gd name="connsiteY2" fmla="*/ 0 h 337262"/>
                    <a:gd name="connsiteX3" fmla="*/ 46439 w 102351"/>
                    <a:gd name="connsiteY3" fmla="*/ 337263 h 337262"/>
                    <a:gd name="connsiteX4" fmla="*/ 102351 w 102351"/>
                    <a:gd name="connsiteY4" fmla="*/ 304906 h 337262"/>
                    <a:gd name="connsiteX5" fmla="*/ 65252 w 102351"/>
                    <a:gd name="connsiteY5" fmla="*/ 167577 h 3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51" h="337262">
                      <a:moveTo>
                        <a:pt x="65252" y="167577"/>
                      </a:moveTo>
                      <a:cubicBezTo>
                        <a:pt x="65252" y="118147"/>
                        <a:pt x="78479" y="71826"/>
                        <a:pt x="101455" y="31829"/>
                      </a:cubicBezTo>
                      <a:lnTo>
                        <a:pt x="46439" y="0"/>
                      </a:lnTo>
                      <a:cubicBezTo>
                        <a:pt x="-15480" y="107450"/>
                        <a:pt x="-15480" y="229813"/>
                        <a:pt x="46439" y="337263"/>
                      </a:cubicBezTo>
                      <a:lnTo>
                        <a:pt x="102351" y="304906"/>
                      </a:lnTo>
                      <a:cubicBezTo>
                        <a:pt x="78796" y="264540"/>
                        <a:pt x="65252" y="217640"/>
                        <a:pt x="65252" y="167577"/>
                      </a:cubicBezTo>
                      <a:close/>
                    </a:path>
                  </a:pathLst>
                </a:custGeom>
                <a:solidFill>
                  <a:schemeClr val="tx1"/>
                </a:solidFill>
                <a:ln w="5209"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C0DE1BBF-564C-419B-B76D-5C776E37A9AA}"/>
                    </a:ext>
                  </a:extLst>
                </p:cNvPr>
                <p:cNvSpPr/>
                <p:nvPr/>
              </p:nvSpPr>
              <p:spPr>
                <a:xfrm>
                  <a:off x="2308337" y="2057697"/>
                  <a:ext cx="291521" cy="200987"/>
                </a:xfrm>
                <a:custGeom>
                  <a:avLst/>
                  <a:gdLst>
                    <a:gd name="connsiteX0" fmla="*/ 55964 w 291521"/>
                    <a:gd name="connsiteY0" fmla="*/ 0 h 200987"/>
                    <a:gd name="connsiteX1" fmla="*/ 0 w 291521"/>
                    <a:gd name="connsiteY1" fmla="*/ 32356 h 200987"/>
                    <a:gd name="connsiteX2" fmla="*/ 291521 w 291521"/>
                    <a:gd name="connsiteY2" fmla="*/ 200987 h 200987"/>
                    <a:gd name="connsiteX3" fmla="*/ 291521 w 291521"/>
                    <a:gd name="connsiteY3" fmla="*/ 135379 h 200987"/>
                    <a:gd name="connsiteX4" fmla="*/ 55964 w 291521"/>
                    <a:gd name="connsiteY4" fmla="*/ 0 h 200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21" h="200987">
                      <a:moveTo>
                        <a:pt x="55964" y="0"/>
                      </a:moveTo>
                      <a:lnTo>
                        <a:pt x="0" y="32356"/>
                      </a:lnTo>
                      <a:cubicBezTo>
                        <a:pt x="61919" y="139806"/>
                        <a:pt x="167683" y="200987"/>
                        <a:pt x="291521" y="200987"/>
                      </a:cubicBezTo>
                      <a:lnTo>
                        <a:pt x="291521" y="135379"/>
                      </a:lnTo>
                      <a:cubicBezTo>
                        <a:pt x="190975" y="135379"/>
                        <a:pt x="103234" y="80943"/>
                        <a:pt x="55964" y="0"/>
                      </a:cubicBezTo>
                      <a:close/>
                    </a:path>
                  </a:pathLst>
                </a:custGeom>
                <a:solidFill>
                  <a:schemeClr val="tx2"/>
                </a:solidFill>
                <a:ln w="5209"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2DB685D-0F76-4483-8345-E32B737E2876}"/>
                    </a:ext>
                  </a:extLst>
                </p:cNvPr>
                <p:cNvSpPr/>
                <p:nvPr/>
              </p:nvSpPr>
              <p:spPr>
                <a:xfrm>
                  <a:off x="2599858" y="1584160"/>
                  <a:ext cx="336577" cy="674525"/>
                </a:xfrm>
                <a:custGeom>
                  <a:avLst/>
                  <a:gdLst>
                    <a:gd name="connsiteX0" fmla="*/ 0 w 336577"/>
                    <a:gd name="connsiteY0" fmla="*/ 0 h 674525"/>
                    <a:gd name="connsiteX1" fmla="*/ 0 w 336577"/>
                    <a:gd name="connsiteY1" fmla="*/ 63500 h 674525"/>
                    <a:gd name="connsiteX2" fmla="*/ 272708 w 336577"/>
                    <a:gd name="connsiteY2" fmla="*/ 336209 h 674525"/>
                    <a:gd name="connsiteX3" fmla="*/ 0 w 336577"/>
                    <a:gd name="connsiteY3" fmla="*/ 608917 h 674525"/>
                    <a:gd name="connsiteX4" fmla="*/ 0 w 336577"/>
                    <a:gd name="connsiteY4" fmla="*/ 674525 h 674525"/>
                    <a:gd name="connsiteX5" fmla="*/ 336577 w 336577"/>
                    <a:gd name="connsiteY5" fmla="*/ 337263 h 674525"/>
                    <a:gd name="connsiteX6" fmla="*/ 0 w 336577"/>
                    <a:gd name="connsiteY6" fmla="*/ 0 h 6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577" h="674525">
                      <a:moveTo>
                        <a:pt x="0" y="0"/>
                      </a:moveTo>
                      <a:lnTo>
                        <a:pt x="0" y="63500"/>
                      </a:lnTo>
                      <a:cubicBezTo>
                        <a:pt x="150609" y="63500"/>
                        <a:pt x="272708" y="185600"/>
                        <a:pt x="272708" y="336209"/>
                      </a:cubicBezTo>
                      <a:cubicBezTo>
                        <a:pt x="272708" y="486817"/>
                        <a:pt x="150609" y="608917"/>
                        <a:pt x="0" y="608917"/>
                      </a:cubicBezTo>
                      <a:lnTo>
                        <a:pt x="0" y="674525"/>
                      </a:lnTo>
                      <a:cubicBezTo>
                        <a:pt x="185863" y="674525"/>
                        <a:pt x="336577" y="523547"/>
                        <a:pt x="336577" y="337263"/>
                      </a:cubicBezTo>
                      <a:cubicBezTo>
                        <a:pt x="336577" y="150978"/>
                        <a:pt x="185863" y="0"/>
                        <a:pt x="0" y="0"/>
                      </a:cubicBezTo>
                      <a:close/>
                    </a:path>
                  </a:pathLst>
                </a:custGeom>
                <a:solidFill>
                  <a:schemeClr val="tx2"/>
                </a:solidFill>
                <a:ln w="5209"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1" name="Freeform: Shape 70">
                <a:extLst>
                  <a:ext uri="{FF2B5EF4-FFF2-40B4-BE49-F238E27FC236}">
                    <a16:creationId xmlns:a16="http://schemas.microsoft.com/office/drawing/2014/main" id="{36E30560-4321-43BB-9BEF-48D35CB37566}"/>
                  </a:ext>
                </a:extLst>
              </p:cNvPr>
              <p:cNvSpPr/>
              <p:nvPr/>
            </p:nvSpPr>
            <p:spPr>
              <a:xfrm>
                <a:off x="2510313" y="1748064"/>
                <a:ext cx="177720" cy="346717"/>
              </a:xfrm>
              <a:custGeom>
                <a:avLst/>
                <a:gdLst>
                  <a:gd name="connsiteX0" fmla="*/ 151352 w 151352"/>
                  <a:gd name="connsiteY0" fmla="*/ 196167 h 295275"/>
                  <a:gd name="connsiteX1" fmla="*/ 134874 w 151352"/>
                  <a:gd name="connsiteY1" fmla="*/ 238268 h 295275"/>
                  <a:gd name="connsiteX2" fmla="*/ 86868 w 151352"/>
                  <a:gd name="connsiteY2" fmla="*/ 257794 h 295275"/>
                  <a:gd name="connsiteX3" fmla="*/ 86868 w 151352"/>
                  <a:gd name="connsiteY3" fmla="*/ 295275 h 295275"/>
                  <a:gd name="connsiteX4" fmla="*/ 63865 w 151352"/>
                  <a:gd name="connsiteY4" fmla="*/ 295275 h 295275"/>
                  <a:gd name="connsiteX5" fmla="*/ 63865 w 151352"/>
                  <a:gd name="connsiteY5" fmla="*/ 258747 h 295275"/>
                  <a:gd name="connsiteX6" fmla="*/ 4286 w 151352"/>
                  <a:gd name="connsiteY6" fmla="*/ 244221 h 295275"/>
                  <a:gd name="connsiteX7" fmla="*/ 4286 w 151352"/>
                  <a:gd name="connsiteY7" fmla="*/ 200549 h 295275"/>
                  <a:gd name="connsiteX8" fmla="*/ 31480 w 151352"/>
                  <a:gd name="connsiteY8" fmla="*/ 214027 h 295275"/>
                  <a:gd name="connsiteX9" fmla="*/ 63865 w 151352"/>
                  <a:gd name="connsiteY9" fmla="*/ 221504 h 295275"/>
                  <a:gd name="connsiteX10" fmla="*/ 63865 w 151352"/>
                  <a:gd name="connsiteY10" fmla="*/ 164116 h 295275"/>
                  <a:gd name="connsiteX11" fmla="*/ 14526 w 151352"/>
                  <a:gd name="connsiteY11" fmla="*/ 135827 h 295275"/>
                  <a:gd name="connsiteX12" fmla="*/ 0 w 151352"/>
                  <a:gd name="connsiteY12" fmla="*/ 95393 h 295275"/>
                  <a:gd name="connsiteX13" fmla="*/ 17812 w 151352"/>
                  <a:gd name="connsiteY13" fmla="*/ 53054 h 295275"/>
                  <a:gd name="connsiteX14" fmla="*/ 63865 w 151352"/>
                  <a:gd name="connsiteY14" fmla="*/ 32957 h 295275"/>
                  <a:gd name="connsiteX15" fmla="*/ 63865 w 151352"/>
                  <a:gd name="connsiteY15" fmla="*/ 0 h 295275"/>
                  <a:gd name="connsiteX16" fmla="*/ 86868 w 151352"/>
                  <a:gd name="connsiteY16" fmla="*/ 0 h 295275"/>
                  <a:gd name="connsiteX17" fmla="*/ 86868 w 151352"/>
                  <a:gd name="connsiteY17" fmla="*/ 32337 h 295275"/>
                  <a:gd name="connsiteX18" fmla="*/ 136541 w 151352"/>
                  <a:gd name="connsiteY18" fmla="*/ 43053 h 295275"/>
                  <a:gd name="connsiteX19" fmla="*/ 136541 w 151352"/>
                  <a:gd name="connsiteY19" fmla="*/ 85630 h 295275"/>
                  <a:gd name="connsiteX20" fmla="*/ 86868 w 151352"/>
                  <a:gd name="connsiteY20" fmla="*/ 69247 h 295275"/>
                  <a:gd name="connsiteX21" fmla="*/ 86868 w 151352"/>
                  <a:gd name="connsiteY21" fmla="*/ 129016 h 295275"/>
                  <a:gd name="connsiteX22" fmla="*/ 136541 w 151352"/>
                  <a:gd name="connsiteY22" fmla="*/ 157401 h 295275"/>
                  <a:gd name="connsiteX23" fmla="*/ 151352 w 151352"/>
                  <a:gd name="connsiteY23" fmla="*/ 196167 h 295275"/>
                  <a:gd name="connsiteX24" fmla="*/ 63865 w 151352"/>
                  <a:gd name="connsiteY24" fmla="*/ 119825 h 295275"/>
                  <a:gd name="connsiteX25" fmla="*/ 63865 w 151352"/>
                  <a:gd name="connsiteY25" fmla="*/ 69866 h 295275"/>
                  <a:gd name="connsiteX26" fmla="*/ 41958 w 151352"/>
                  <a:gd name="connsiteY26" fmla="*/ 92726 h 295275"/>
                  <a:gd name="connsiteX27" fmla="*/ 63865 w 151352"/>
                  <a:gd name="connsiteY27" fmla="*/ 119825 h 295275"/>
                  <a:gd name="connsiteX28" fmla="*/ 109442 w 151352"/>
                  <a:gd name="connsiteY28" fmla="*/ 198358 h 295275"/>
                  <a:gd name="connsiteX29" fmla="*/ 86916 w 151352"/>
                  <a:gd name="connsiteY29" fmla="*/ 173117 h 295275"/>
                  <a:gd name="connsiteX30" fmla="*/ 86916 w 151352"/>
                  <a:gd name="connsiteY30" fmla="*/ 220885 h 295275"/>
                  <a:gd name="connsiteX31" fmla="*/ 109442 w 151352"/>
                  <a:gd name="connsiteY31" fmla="*/ 19835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1352" h="295275">
                    <a:moveTo>
                      <a:pt x="151352" y="196167"/>
                    </a:moveTo>
                    <a:cubicBezTo>
                      <a:pt x="151352" y="213598"/>
                      <a:pt x="145875" y="227648"/>
                      <a:pt x="134874" y="238268"/>
                    </a:cubicBezTo>
                    <a:cubicBezTo>
                      <a:pt x="123873" y="248888"/>
                      <a:pt x="107871" y="255413"/>
                      <a:pt x="86868" y="257794"/>
                    </a:cubicBezTo>
                    <a:lnTo>
                      <a:pt x="86868" y="295275"/>
                    </a:lnTo>
                    <a:lnTo>
                      <a:pt x="63865" y="295275"/>
                    </a:lnTo>
                    <a:lnTo>
                      <a:pt x="63865" y="258747"/>
                    </a:lnTo>
                    <a:cubicBezTo>
                      <a:pt x="42196" y="258556"/>
                      <a:pt x="22336" y="253698"/>
                      <a:pt x="4286" y="244221"/>
                    </a:cubicBezTo>
                    <a:lnTo>
                      <a:pt x="4286" y="200549"/>
                    </a:lnTo>
                    <a:cubicBezTo>
                      <a:pt x="9954" y="205169"/>
                      <a:pt x="19050" y="209693"/>
                      <a:pt x="31480" y="214027"/>
                    </a:cubicBezTo>
                    <a:cubicBezTo>
                      <a:pt x="43958" y="218408"/>
                      <a:pt x="54721" y="220885"/>
                      <a:pt x="63865" y="221504"/>
                    </a:cubicBezTo>
                    <a:lnTo>
                      <a:pt x="63865" y="164116"/>
                    </a:lnTo>
                    <a:cubicBezTo>
                      <a:pt x="40624" y="155496"/>
                      <a:pt x="24193" y="146066"/>
                      <a:pt x="14526" y="135827"/>
                    </a:cubicBezTo>
                    <a:cubicBezTo>
                      <a:pt x="4858" y="125587"/>
                      <a:pt x="0" y="112109"/>
                      <a:pt x="0" y="95393"/>
                    </a:cubicBezTo>
                    <a:cubicBezTo>
                      <a:pt x="0" y="78677"/>
                      <a:pt x="5953" y="64580"/>
                      <a:pt x="17812" y="53054"/>
                    </a:cubicBezTo>
                    <a:cubicBezTo>
                      <a:pt x="29670" y="41529"/>
                      <a:pt x="45053" y="34862"/>
                      <a:pt x="63865" y="32957"/>
                    </a:cubicBezTo>
                    <a:lnTo>
                      <a:pt x="63865" y="0"/>
                    </a:lnTo>
                    <a:lnTo>
                      <a:pt x="86868" y="0"/>
                    </a:lnTo>
                    <a:lnTo>
                      <a:pt x="86868" y="32337"/>
                    </a:lnTo>
                    <a:cubicBezTo>
                      <a:pt x="109061" y="33385"/>
                      <a:pt x="125587" y="36957"/>
                      <a:pt x="136541" y="43053"/>
                    </a:cubicBezTo>
                    <a:lnTo>
                      <a:pt x="136541" y="85630"/>
                    </a:lnTo>
                    <a:cubicBezTo>
                      <a:pt x="121920" y="76819"/>
                      <a:pt x="105394" y="71342"/>
                      <a:pt x="86868" y="69247"/>
                    </a:cubicBezTo>
                    <a:lnTo>
                      <a:pt x="86868" y="129016"/>
                    </a:lnTo>
                    <a:cubicBezTo>
                      <a:pt x="110109" y="137446"/>
                      <a:pt x="126635" y="146876"/>
                      <a:pt x="136541" y="157401"/>
                    </a:cubicBezTo>
                    <a:cubicBezTo>
                      <a:pt x="146447" y="167878"/>
                      <a:pt x="151352" y="180785"/>
                      <a:pt x="151352" y="196167"/>
                    </a:cubicBezTo>
                    <a:close/>
                    <a:moveTo>
                      <a:pt x="63865" y="119825"/>
                    </a:moveTo>
                    <a:lnTo>
                      <a:pt x="63865" y="69866"/>
                    </a:lnTo>
                    <a:cubicBezTo>
                      <a:pt x="49244" y="72485"/>
                      <a:pt x="41958" y="80105"/>
                      <a:pt x="41958" y="92726"/>
                    </a:cubicBezTo>
                    <a:cubicBezTo>
                      <a:pt x="41958" y="103775"/>
                      <a:pt x="49244" y="112776"/>
                      <a:pt x="63865" y="119825"/>
                    </a:cubicBezTo>
                    <a:close/>
                    <a:moveTo>
                      <a:pt x="109442" y="198358"/>
                    </a:moveTo>
                    <a:cubicBezTo>
                      <a:pt x="109442" y="188166"/>
                      <a:pt x="101917" y="179737"/>
                      <a:pt x="86916" y="173117"/>
                    </a:cubicBezTo>
                    <a:lnTo>
                      <a:pt x="86916" y="220885"/>
                    </a:lnTo>
                    <a:cubicBezTo>
                      <a:pt x="101917" y="218504"/>
                      <a:pt x="109442" y="210979"/>
                      <a:pt x="109442" y="198358"/>
                    </a:cubicBezTo>
                    <a:close/>
                  </a:path>
                </a:pathLst>
              </a:custGeom>
              <a:solidFill>
                <a:srgbClr val="0075C9"/>
              </a:solidFill>
              <a:ln w="476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52" name="Group 151">
            <a:extLst>
              <a:ext uri="{FF2B5EF4-FFF2-40B4-BE49-F238E27FC236}">
                <a16:creationId xmlns:a16="http://schemas.microsoft.com/office/drawing/2014/main" id="{38E15D3E-B1B4-416E-9BDD-19FEF91ED70C}"/>
              </a:ext>
            </a:extLst>
          </p:cNvPr>
          <p:cNvGrpSpPr/>
          <p:nvPr/>
        </p:nvGrpSpPr>
        <p:grpSpPr>
          <a:xfrm>
            <a:off x="3012196" y="2370325"/>
            <a:ext cx="1029084" cy="229092"/>
            <a:chOff x="7023510" y="1326539"/>
            <a:chExt cx="1049585" cy="233656"/>
          </a:xfrm>
        </p:grpSpPr>
        <p:cxnSp>
          <p:nvCxnSpPr>
            <p:cNvPr id="153" name="Straight Connector 152">
              <a:extLst>
                <a:ext uri="{FF2B5EF4-FFF2-40B4-BE49-F238E27FC236}">
                  <a16:creationId xmlns:a16="http://schemas.microsoft.com/office/drawing/2014/main" id="{78F99001-E454-4035-BE8E-17B3F70D12C7}"/>
                </a:ext>
              </a:extLst>
            </p:cNvPr>
            <p:cNvCxnSpPr>
              <a:cxnSpLocks/>
            </p:cNvCxnSpPr>
            <p:nvPr/>
          </p:nvCxnSpPr>
          <p:spPr>
            <a:xfrm>
              <a:off x="7023510" y="1440010"/>
              <a:ext cx="10495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4" name="Rectangle 34">
              <a:extLst>
                <a:ext uri="{FF2B5EF4-FFF2-40B4-BE49-F238E27FC236}">
                  <a16:creationId xmlns:a16="http://schemas.microsoft.com/office/drawing/2014/main" id="{3F91941F-6F80-4A77-A0E3-9DD891EF000D}"/>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C87ADE19-7668-4F13-BD9D-5DBCA82FFF3B}"/>
              </a:ext>
            </a:extLst>
          </p:cNvPr>
          <p:cNvGrpSpPr/>
          <p:nvPr/>
        </p:nvGrpSpPr>
        <p:grpSpPr>
          <a:xfrm>
            <a:off x="4016337" y="2106557"/>
            <a:ext cx="2320526" cy="1656941"/>
            <a:chOff x="4096350" y="2148474"/>
            <a:chExt cx="2366755" cy="1689950"/>
          </a:xfrm>
        </p:grpSpPr>
        <p:sp>
          <p:nvSpPr>
            <p:cNvPr id="85" name="TextBox 84">
              <a:extLst>
                <a:ext uri="{FF2B5EF4-FFF2-40B4-BE49-F238E27FC236}">
                  <a16:creationId xmlns:a16="http://schemas.microsoft.com/office/drawing/2014/main" id="{B2598387-8AB1-4575-8E96-2A874A330BAF}"/>
                </a:ext>
              </a:extLst>
            </p:cNvPr>
            <p:cNvSpPr txBox="1"/>
            <p:nvPr/>
          </p:nvSpPr>
          <p:spPr>
            <a:xfrm>
              <a:off x="4096350" y="3081294"/>
              <a:ext cx="2366755" cy="757130"/>
            </a:xfrm>
            <a:prstGeom prst="rect">
              <a:avLst/>
            </a:prstGeom>
            <a:noFill/>
          </p:spPr>
          <p:txBody>
            <a:bodyPr wrap="square" lIns="179308" tIns="179308" rIns="179308" bIns="179308" rtlCol="0">
              <a:spAutoFit/>
            </a:bodyPr>
            <a:lstStyle/>
            <a:p>
              <a:pPr marL="0" marR="0" lvl="0" indent="0" algn="l" defTabSz="914236" rtl="0" eaLnBrk="1" fontAlgn="auto" latinLnBrk="0" hangingPunct="1">
                <a:lnSpc>
                  <a:spcPct val="90000"/>
                </a:lnSpc>
                <a:spcBef>
                  <a:spcPts val="0"/>
                </a:spcBef>
                <a:spcAft>
                  <a:spcPts val="600"/>
                </a:spcAft>
                <a:buClrTx/>
                <a:buSzTx/>
                <a:buFontTx/>
                <a:buNone/>
                <a:tabLst/>
                <a:defRPr/>
              </a:pPr>
              <a:r>
                <a:rPr kumimoji="0" lang="en-US" sz="1373" b="0" i="0" u="none" strike="noStrike" kern="0" cap="none" spc="0" normalizeH="0" baseline="0" noProof="0" dirty="0">
                  <a:ln>
                    <a:noFill/>
                  </a:ln>
                  <a:solidFill>
                    <a:srgbClr val="000000"/>
                  </a:solidFill>
                  <a:effectLst/>
                  <a:uLnTx/>
                  <a:uFillTx/>
                  <a:latin typeface="Segoe UI "/>
                  <a:ea typeface="+mn-ea"/>
                  <a:cs typeface="Segoe UI" panose="020B0502040204020203" pitchFamily="34" charset="0"/>
                </a:rPr>
                <a:t>Create roles with appropriate permissions.</a:t>
              </a:r>
            </a:p>
          </p:txBody>
        </p:sp>
        <p:grpSp>
          <p:nvGrpSpPr>
            <p:cNvPr id="162" name="Group 161">
              <a:extLst>
                <a:ext uri="{FF2B5EF4-FFF2-40B4-BE49-F238E27FC236}">
                  <a16:creationId xmlns:a16="http://schemas.microsoft.com/office/drawing/2014/main" id="{592AF096-0775-409E-9DC0-A8253C71AC50}"/>
                </a:ext>
              </a:extLst>
            </p:cNvPr>
            <p:cNvGrpSpPr/>
            <p:nvPr/>
          </p:nvGrpSpPr>
          <p:grpSpPr>
            <a:xfrm>
              <a:off x="4706597" y="2148474"/>
              <a:ext cx="691674" cy="797339"/>
              <a:chOff x="5056281" y="2403475"/>
              <a:chExt cx="691674" cy="797339"/>
            </a:xfrm>
          </p:grpSpPr>
          <p:grpSp>
            <p:nvGrpSpPr>
              <p:cNvPr id="157" name="Group 156">
                <a:extLst>
                  <a:ext uri="{FF2B5EF4-FFF2-40B4-BE49-F238E27FC236}">
                    <a16:creationId xmlns:a16="http://schemas.microsoft.com/office/drawing/2014/main" id="{885C4450-AFE4-4BAD-9F71-442DACF73805}"/>
                  </a:ext>
                </a:extLst>
              </p:cNvPr>
              <p:cNvGrpSpPr/>
              <p:nvPr/>
            </p:nvGrpSpPr>
            <p:grpSpPr>
              <a:xfrm>
                <a:off x="5056281" y="2403475"/>
                <a:ext cx="566026" cy="613195"/>
                <a:chOff x="4386313" y="3827187"/>
                <a:chExt cx="457200" cy="495300"/>
              </a:xfrm>
            </p:grpSpPr>
            <p:sp>
              <p:nvSpPr>
                <p:cNvPr id="155" name="Freeform: Shape 154">
                  <a:extLst>
                    <a:ext uri="{FF2B5EF4-FFF2-40B4-BE49-F238E27FC236}">
                      <a16:creationId xmlns:a16="http://schemas.microsoft.com/office/drawing/2014/main" id="{0909D01B-9A98-4245-BE23-705D507D2F2B}"/>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61DF88EC-5BD1-4B09-9D83-717521D0BC28}"/>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F9E4070C-3EA5-4222-837E-169608D1FACB}"/>
                  </a:ext>
                </a:extLst>
              </p:cNvPr>
              <p:cNvGrpSpPr/>
              <p:nvPr/>
            </p:nvGrpSpPr>
            <p:grpSpPr>
              <a:xfrm>
                <a:off x="5333109" y="2785968"/>
                <a:ext cx="414846" cy="414846"/>
                <a:chOff x="6354763" y="2063224"/>
                <a:chExt cx="652582" cy="652582"/>
              </a:xfrm>
            </p:grpSpPr>
            <p:sp>
              <p:nvSpPr>
                <p:cNvPr id="160" name="Oval 159">
                  <a:extLst>
                    <a:ext uri="{FF2B5EF4-FFF2-40B4-BE49-F238E27FC236}">
                      <a16:creationId xmlns:a16="http://schemas.microsoft.com/office/drawing/2014/main" id="{0E2F8540-8CF5-41A7-A3D4-7D301714A572}"/>
                    </a:ext>
                  </a:extLst>
                </p:cNvPr>
                <p:cNvSpPr/>
                <p:nvPr/>
              </p:nvSpPr>
              <p:spPr bwMode="auto">
                <a:xfrm>
                  <a:off x="6354763" y="2063224"/>
                  <a:ext cx="652582" cy="652582"/>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9" name="Graphic 158">
                  <a:extLst>
                    <a:ext uri="{FF2B5EF4-FFF2-40B4-BE49-F238E27FC236}">
                      <a16:creationId xmlns:a16="http://schemas.microsoft.com/office/drawing/2014/main" id="{4F9EDAC5-57D9-4CC6-A3A0-20DBF09646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0492" y="2158813"/>
                  <a:ext cx="261125" cy="461405"/>
                </a:xfrm>
                <a:prstGeom prst="rect">
                  <a:avLst/>
                </a:prstGeom>
              </p:spPr>
            </p:pic>
          </p:grpSp>
        </p:grpSp>
      </p:grpSp>
      <p:grpSp>
        <p:nvGrpSpPr>
          <p:cNvPr id="164" name="Group 163">
            <a:extLst>
              <a:ext uri="{FF2B5EF4-FFF2-40B4-BE49-F238E27FC236}">
                <a16:creationId xmlns:a16="http://schemas.microsoft.com/office/drawing/2014/main" id="{D671D93C-32A2-4C0A-8B38-BE425958618F}"/>
              </a:ext>
            </a:extLst>
          </p:cNvPr>
          <p:cNvGrpSpPr/>
          <p:nvPr/>
        </p:nvGrpSpPr>
        <p:grpSpPr>
          <a:xfrm>
            <a:off x="5796671" y="2370325"/>
            <a:ext cx="1029084" cy="229092"/>
            <a:chOff x="7023510" y="1326539"/>
            <a:chExt cx="1049585" cy="233656"/>
          </a:xfrm>
        </p:grpSpPr>
        <p:cxnSp>
          <p:nvCxnSpPr>
            <p:cNvPr id="165" name="Straight Connector 164">
              <a:extLst>
                <a:ext uri="{FF2B5EF4-FFF2-40B4-BE49-F238E27FC236}">
                  <a16:creationId xmlns:a16="http://schemas.microsoft.com/office/drawing/2014/main" id="{F42DA4F0-E31B-4A9C-A5E5-9601D736E4C1}"/>
                </a:ext>
              </a:extLst>
            </p:cNvPr>
            <p:cNvCxnSpPr>
              <a:cxnSpLocks/>
            </p:cNvCxnSpPr>
            <p:nvPr/>
          </p:nvCxnSpPr>
          <p:spPr>
            <a:xfrm>
              <a:off x="7023510" y="1440010"/>
              <a:ext cx="10495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Rectangle 34">
              <a:extLst>
                <a:ext uri="{FF2B5EF4-FFF2-40B4-BE49-F238E27FC236}">
                  <a16:creationId xmlns:a16="http://schemas.microsoft.com/office/drawing/2014/main" id="{34CDFC0D-4200-4E90-9C9E-8FE88964491D}"/>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86" name="Group 185">
            <a:extLst>
              <a:ext uri="{FF2B5EF4-FFF2-40B4-BE49-F238E27FC236}">
                <a16:creationId xmlns:a16="http://schemas.microsoft.com/office/drawing/2014/main" id="{00235BE6-1C1D-4934-A025-E51995384F38}"/>
              </a:ext>
            </a:extLst>
          </p:cNvPr>
          <p:cNvGrpSpPr/>
          <p:nvPr/>
        </p:nvGrpSpPr>
        <p:grpSpPr>
          <a:xfrm>
            <a:off x="9187635" y="1676664"/>
            <a:ext cx="1975524" cy="2964970"/>
            <a:chOff x="9370670" y="1710016"/>
            <a:chExt cx="2014880" cy="3024038"/>
          </a:xfrm>
        </p:grpSpPr>
        <p:sp>
          <p:nvSpPr>
            <p:cNvPr id="146" name="Freeform 45">
              <a:extLst>
                <a:ext uri="{FF2B5EF4-FFF2-40B4-BE49-F238E27FC236}">
                  <a16:creationId xmlns:a16="http://schemas.microsoft.com/office/drawing/2014/main" id="{ACECD9AC-D1E5-432A-9FB6-E401174BB3F9}"/>
                </a:ext>
              </a:extLst>
            </p:cNvPr>
            <p:cNvSpPr>
              <a:spLocks noEditPoints="1"/>
            </p:cNvSpPr>
            <p:nvPr/>
          </p:nvSpPr>
          <p:spPr bwMode="auto">
            <a:xfrm>
              <a:off x="9569883" y="2563040"/>
              <a:ext cx="58466" cy="65424"/>
            </a:xfrm>
            <a:custGeom>
              <a:avLst/>
              <a:gdLst>
                <a:gd name="T0" fmla="*/ 30 w 30"/>
                <a:gd name="T1" fmla="*/ 16 h 33"/>
                <a:gd name="T2" fmla="*/ 15 w 30"/>
                <a:gd name="T3" fmla="*/ 33 h 33"/>
                <a:gd name="T4" fmla="*/ 0 w 30"/>
                <a:gd name="T5" fmla="*/ 17 h 33"/>
                <a:gd name="T6" fmla="*/ 15 w 30"/>
                <a:gd name="T7" fmla="*/ 0 h 33"/>
                <a:gd name="T8" fmla="*/ 30 w 30"/>
                <a:gd name="T9" fmla="*/ 16 h 33"/>
                <a:gd name="T10" fmla="*/ 5 w 30"/>
                <a:gd name="T11" fmla="*/ 17 h 33"/>
                <a:gd name="T12" fmla="*/ 15 w 30"/>
                <a:gd name="T13" fmla="*/ 30 h 33"/>
                <a:gd name="T14" fmla="*/ 25 w 30"/>
                <a:gd name="T15" fmla="*/ 16 h 33"/>
                <a:gd name="T16" fmla="*/ 15 w 30"/>
                <a:gd name="T17" fmla="*/ 3 h 33"/>
                <a:gd name="T18" fmla="*/ 5 w 30"/>
                <a:gd name="T1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30" y="16"/>
                  </a:moveTo>
                  <a:cubicBezTo>
                    <a:pt x="30" y="27"/>
                    <a:pt x="23" y="33"/>
                    <a:pt x="15" y="33"/>
                  </a:cubicBezTo>
                  <a:cubicBezTo>
                    <a:pt x="6" y="33"/>
                    <a:pt x="0" y="27"/>
                    <a:pt x="0" y="17"/>
                  </a:cubicBezTo>
                  <a:cubicBezTo>
                    <a:pt x="0" y="7"/>
                    <a:pt x="6" y="0"/>
                    <a:pt x="15" y="0"/>
                  </a:cubicBezTo>
                  <a:cubicBezTo>
                    <a:pt x="24" y="0"/>
                    <a:pt x="30" y="7"/>
                    <a:pt x="30" y="16"/>
                  </a:cubicBezTo>
                  <a:close/>
                  <a:moveTo>
                    <a:pt x="5" y="17"/>
                  </a:moveTo>
                  <a:cubicBezTo>
                    <a:pt x="5" y="24"/>
                    <a:pt x="8" y="30"/>
                    <a:pt x="15" y="30"/>
                  </a:cubicBezTo>
                  <a:cubicBezTo>
                    <a:pt x="21" y="30"/>
                    <a:pt x="25" y="24"/>
                    <a:pt x="25" y="16"/>
                  </a:cubicBezTo>
                  <a:cubicBezTo>
                    <a:pt x="25" y="10"/>
                    <a:pt x="22" y="3"/>
                    <a:pt x="15" y="3"/>
                  </a:cubicBezTo>
                  <a:cubicBezTo>
                    <a:pt x="8" y="3"/>
                    <a:pt x="5" y="10"/>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pic>
          <p:nvPicPr>
            <p:cNvPr id="88" name="Picture 87">
              <a:extLst>
                <a:ext uri="{FF2B5EF4-FFF2-40B4-BE49-F238E27FC236}">
                  <a16:creationId xmlns:a16="http://schemas.microsoft.com/office/drawing/2014/main" id="{02AFB3AE-E8B7-4BF1-8C23-3A35FE6959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09746" y="2330812"/>
              <a:ext cx="528720" cy="523381"/>
            </a:xfrm>
            <a:prstGeom prst="rect">
              <a:avLst/>
            </a:prstGeom>
          </p:spPr>
        </p:pic>
        <p:pic>
          <p:nvPicPr>
            <p:cNvPr id="89" name="Picture 88">
              <a:extLst>
                <a:ext uri="{FF2B5EF4-FFF2-40B4-BE49-F238E27FC236}">
                  <a16:creationId xmlns:a16="http://schemas.microsoft.com/office/drawing/2014/main" id="{F0B63AF9-7326-4A33-9BEF-2A0C2C0938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64299" y="3015359"/>
              <a:ext cx="528720" cy="523381"/>
            </a:xfrm>
            <a:prstGeom prst="rect">
              <a:avLst/>
            </a:prstGeom>
          </p:spPr>
        </p:pic>
        <p:pic>
          <p:nvPicPr>
            <p:cNvPr id="90" name="Picture 89">
              <a:extLst>
                <a:ext uri="{FF2B5EF4-FFF2-40B4-BE49-F238E27FC236}">
                  <a16:creationId xmlns:a16="http://schemas.microsoft.com/office/drawing/2014/main" id="{4F7AA540-0360-4CBE-B53F-F1AA1D6709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24435" y="1710016"/>
              <a:ext cx="528720" cy="523381"/>
            </a:xfrm>
            <a:prstGeom prst="rect">
              <a:avLst/>
            </a:prstGeom>
          </p:spPr>
        </p:pic>
        <p:sp>
          <p:nvSpPr>
            <p:cNvPr id="94" name="TextBox 93">
              <a:extLst>
                <a:ext uri="{FF2B5EF4-FFF2-40B4-BE49-F238E27FC236}">
                  <a16:creationId xmlns:a16="http://schemas.microsoft.com/office/drawing/2014/main" id="{FB5A375C-3048-41E4-B2FC-706D5E02DCA6}"/>
                </a:ext>
              </a:extLst>
            </p:cNvPr>
            <p:cNvSpPr txBox="1"/>
            <p:nvPr/>
          </p:nvSpPr>
          <p:spPr>
            <a:xfrm>
              <a:off x="9462751" y="3718391"/>
              <a:ext cx="1922799" cy="1015663"/>
            </a:xfrm>
            <a:prstGeom prst="rect">
              <a:avLst/>
            </a:prstGeom>
            <a:noFill/>
          </p:spPr>
          <p:txBody>
            <a:bodyPr wrap="square" lIns="179308" tIns="179308" rIns="179308" bIns="179308" rtlCol="0">
              <a:spAutoFit/>
            </a:bodyPr>
            <a:lstStyle/>
            <a:p>
              <a:pPr marL="0" marR="0" lvl="0" indent="0" algn="l" defTabSz="914236" rtl="0" eaLnBrk="1" fontAlgn="auto" latinLnBrk="0" hangingPunct="1">
                <a:lnSpc>
                  <a:spcPct val="100000"/>
                </a:lnSpc>
                <a:spcBef>
                  <a:spcPts val="0"/>
                </a:spcBef>
                <a:spcAft>
                  <a:spcPts val="0"/>
                </a:spcAft>
                <a:buClrTx/>
                <a:buSzTx/>
                <a:buFontTx/>
                <a:buNone/>
                <a:tabLst/>
                <a:defRPr/>
              </a:pPr>
              <a:r>
                <a:rPr kumimoji="0" lang="en-US" sz="1373" b="0" i="0" u="none" strike="noStrike" kern="0" cap="none" spc="0" normalizeH="0" baseline="0" noProof="0" dirty="0">
                  <a:ln>
                    <a:noFill/>
                  </a:ln>
                  <a:solidFill>
                    <a:srgbClr val="000000"/>
                  </a:solidFill>
                  <a:effectLst/>
                  <a:uLnTx/>
                  <a:uFillTx/>
                  <a:latin typeface="Segoe UI "/>
                  <a:ea typeface="+mn-ea"/>
                  <a:cs typeface="Segoe UI Semibold" panose="020B0702040204020203" pitchFamily="34" charset="0"/>
                </a:rPr>
                <a:t>Resources in an RG should be tagged as needed.</a:t>
              </a:r>
            </a:p>
          </p:txBody>
        </p:sp>
        <p:grpSp>
          <p:nvGrpSpPr>
            <p:cNvPr id="176" name="Group 175">
              <a:extLst>
                <a:ext uri="{FF2B5EF4-FFF2-40B4-BE49-F238E27FC236}">
                  <a16:creationId xmlns:a16="http://schemas.microsoft.com/office/drawing/2014/main" id="{4A0DB8B0-E7F0-4BAB-B6EF-0775474D01BA}"/>
                </a:ext>
              </a:extLst>
            </p:cNvPr>
            <p:cNvGrpSpPr/>
            <p:nvPr/>
          </p:nvGrpSpPr>
          <p:grpSpPr>
            <a:xfrm>
              <a:off x="10380168" y="2403475"/>
              <a:ext cx="719137" cy="348192"/>
              <a:chOff x="6739253" y="-1100453"/>
              <a:chExt cx="1133133" cy="548640"/>
            </a:xfrm>
          </p:grpSpPr>
          <p:sp>
            <p:nvSpPr>
              <p:cNvPr id="173" name="Freeform: Shape 172">
                <a:extLst>
                  <a:ext uri="{FF2B5EF4-FFF2-40B4-BE49-F238E27FC236}">
                    <a16:creationId xmlns:a16="http://schemas.microsoft.com/office/drawing/2014/main" id="{6D8AB694-C5E7-436B-B6F6-476995B2DCA9}"/>
                  </a:ext>
                </a:extLst>
              </p:cNvPr>
              <p:cNvSpPr/>
              <p:nvPr/>
            </p:nvSpPr>
            <p:spPr bwMode="auto">
              <a:xfrm rot="16200000">
                <a:off x="6953250" y="-1314450"/>
                <a:ext cx="548640" cy="976634"/>
              </a:xfrm>
              <a:custGeom>
                <a:avLst/>
                <a:gdLst>
                  <a:gd name="connsiteX0" fmla="*/ 266141 w 548640"/>
                  <a:gd name="connsiteY0" fmla="*/ 108196 h 976634"/>
                  <a:gd name="connsiteX1" fmla="*/ 169133 w 548640"/>
                  <a:gd name="connsiteY1" fmla="*/ 205204 h 976634"/>
                  <a:gd name="connsiteX2" fmla="*/ 266141 w 548640"/>
                  <a:gd name="connsiteY2" fmla="*/ 302212 h 976634"/>
                  <a:gd name="connsiteX3" fmla="*/ 363149 w 548640"/>
                  <a:gd name="connsiteY3" fmla="*/ 205204 h 976634"/>
                  <a:gd name="connsiteX4" fmla="*/ 266141 w 548640"/>
                  <a:gd name="connsiteY4" fmla="*/ 108196 h 976634"/>
                  <a:gd name="connsiteX5" fmla="*/ 176530 w 548640"/>
                  <a:gd name="connsiteY5" fmla="*/ 0 h 976634"/>
                  <a:gd name="connsiteX6" fmla="*/ 372110 w 548640"/>
                  <a:gd name="connsiteY6" fmla="*/ 0 h 976634"/>
                  <a:gd name="connsiteX7" fmla="*/ 548640 w 548640"/>
                  <a:gd name="connsiteY7" fmla="*/ 176530 h 976634"/>
                  <a:gd name="connsiteX8" fmla="*/ 548640 w 548640"/>
                  <a:gd name="connsiteY8" fmla="*/ 976634 h 976634"/>
                  <a:gd name="connsiteX9" fmla="*/ 0 w 548640"/>
                  <a:gd name="connsiteY9" fmla="*/ 976634 h 976634"/>
                  <a:gd name="connsiteX10" fmla="*/ 0 w 548640"/>
                  <a:gd name="connsiteY10" fmla="*/ 176530 h 97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976634">
                    <a:moveTo>
                      <a:pt x="266141" y="108196"/>
                    </a:moveTo>
                    <a:cubicBezTo>
                      <a:pt x="212565" y="108196"/>
                      <a:pt x="169133" y="151628"/>
                      <a:pt x="169133" y="205204"/>
                    </a:cubicBezTo>
                    <a:cubicBezTo>
                      <a:pt x="169133" y="258780"/>
                      <a:pt x="212565" y="302212"/>
                      <a:pt x="266141" y="302212"/>
                    </a:cubicBezTo>
                    <a:cubicBezTo>
                      <a:pt x="319717" y="302212"/>
                      <a:pt x="363149" y="258780"/>
                      <a:pt x="363149" y="205204"/>
                    </a:cubicBezTo>
                    <a:cubicBezTo>
                      <a:pt x="363149" y="151628"/>
                      <a:pt x="319717" y="108196"/>
                      <a:pt x="266141" y="108196"/>
                    </a:cubicBezTo>
                    <a:close/>
                    <a:moveTo>
                      <a:pt x="176530" y="0"/>
                    </a:moveTo>
                    <a:lnTo>
                      <a:pt x="372110" y="0"/>
                    </a:lnTo>
                    <a:lnTo>
                      <a:pt x="548640" y="176530"/>
                    </a:lnTo>
                    <a:lnTo>
                      <a:pt x="548640" y="976634"/>
                    </a:lnTo>
                    <a:lnTo>
                      <a:pt x="0" y="976634"/>
                    </a:lnTo>
                    <a:lnTo>
                      <a:pt x="0" y="17653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37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TextBox 174">
                <a:extLst>
                  <a:ext uri="{FF2B5EF4-FFF2-40B4-BE49-F238E27FC236}">
                    <a16:creationId xmlns:a16="http://schemas.microsoft.com/office/drawing/2014/main" id="{97905493-BB44-49F9-8A6E-509BC78F9892}"/>
                  </a:ext>
                </a:extLst>
              </p:cNvPr>
              <p:cNvSpPr txBox="1"/>
              <p:nvPr/>
            </p:nvSpPr>
            <p:spPr>
              <a:xfrm>
                <a:off x="6989431" y="-995410"/>
                <a:ext cx="882955" cy="403115"/>
              </a:xfrm>
              <a:prstGeom prst="rect">
                <a:avLst/>
              </a:prstGeom>
              <a:no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0" cap="none" spc="0" normalizeH="0" baseline="0" noProof="0" dirty="0">
                    <a:ln>
                      <a:noFill/>
                    </a:ln>
                    <a:solidFill>
                      <a:srgbClr val="FFFFFF"/>
                    </a:solidFill>
                    <a:effectLst/>
                    <a:uLnTx/>
                    <a:uFillTx/>
                    <a:latin typeface="Segoe UI "/>
                    <a:ea typeface="+mn-ea"/>
                    <a:cs typeface="Segoe UI" panose="020B0502040204020203" pitchFamily="34" charset="0"/>
                  </a:rPr>
                  <a:t>TAGS</a:t>
                </a:r>
                <a:endParaRPr kumimoji="0" lang="en-US" sz="103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80" name="Left Bracket 179">
              <a:extLst>
                <a:ext uri="{FF2B5EF4-FFF2-40B4-BE49-F238E27FC236}">
                  <a16:creationId xmlns:a16="http://schemas.microsoft.com/office/drawing/2014/main" id="{161C3498-DAE2-44AA-A420-97E4C7AFAD36}"/>
                </a:ext>
              </a:extLst>
            </p:cNvPr>
            <p:cNvSpPr/>
            <p:nvPr/>
          </p:nvSpPr>
          <p:spPr>
            <a:xfrm>
              <a:off x="9370670" y="1946862"/>
              <a:ext cx="176492" cy="1366837"/>
            </a:xfrm>
            <a:prstGeom prst="leftBracket">
              <a:avLst>
                <a:gd name="adj" fmla="val 0"/>
              </a:avLst>
            </a:prstGeom>
            <a:ln w="381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1769692F-ADBD-409B-840F-6F852162E0FF}"/>
              </a:ext>
            </a:extLst>
          </p:cNvPr>
          <p:cNvGrpSpPr/>
          <p:nvPr/>
        </p:nvGrpSpPr>
        <p:grpSpPr>
          <a:xfrm>
            <a:off x="7065888" y="2133186"/>
            <a:ext cx="1955538" cy="2667378"/>
            <a:chOff x="7206654" y="2175633"/>
            <a:chExt cx="1994496" cy="2720517"/>
          </a:xfrm>
        </p:grpSpPr>
        <p:sp>
          <p:nvSpPr>
            <p:cNvPr id="138" name="Freeform 17">
              <a:extLst>
                <a:ext uri="{FF2B5EF4-FFF2-40B4-BE49-F238E27FC236}">
                  <a16:creationId xmlns:a16="http://schemas.microsoft.com/office/drawing/2014/main" id="{F74165A0-BE55-4AED-AFD8-B5BEB7D76945}"/>
                </a:ext>
              </a:extLst>
            </p:cNvPr>
            <p:cNvSpPr>
              <a:spLocks/>
            </p:cNvSpPr>
            <p:nvPr/>
          </p:nvSpPr>
          <p:spPr bwMode="auto">
            <a:xfrm>
              <a:off x="7644300" y="2262056"/>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139" name="Freeform 18">
              <a:extLst>
                <a:ext uri="{FF2B5EF4-FFF2-40B4-BE49-F238E27FC236}">
                  <a16:creationId xmlns:a16="http://schemas.microsoft.com/office/drawing/2014/main" id="{DAAC11FB-A1D4-4B78-AC1F-A42151464893}"/>
                </a:ext>
              </a:extLst>
            </p:cNvPr>
            <p:cNvSpPr>
              <a:spLocks/>
            </p:cNvSpPr>
            <p:nvPr/>
          </p:nvSpPr>
          <p:spPr bwMode="auto">
            <a:xfrm>
              <a:off x="7610965" y="2455329"/>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140" name="Freeform 19">
              <a:extLst>
                <a:ext uri="{FF2B5EF4-FFF2-40B4-BE49-F238E27FC236}">
                  <a16:creationId xmlns:a16="http://schemas.microsoft.com/office/drawing/2014/main" id="{BA6377FD-497B-45AB-BCF5-97303A5599B5}"/>
                </a:ext>
              </a:extLst>
            </p:cNvPr>
            <p:cNvSpPr>
              <a:spLocks/>
            </p:cNvSpPr>
            <p:nvPr/>
          </p:nvSpPr>
          <p:spPr bwMode="auto">
            <a:xfrm>
              <a:off x="7912562" y="2456114"/>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141" name="Freeform 20">
              <a:extLst>
                <a:ext uri="{FF2B5EF4-FFF2-40B4-BE49-F238E27FC236}">
                  <a16:creationId xmlns:a16="http://schemas.microsoft.com/office/drawing/2014/main" id="{670F160C-9D14-4F60-975A-D962981B4B62}"/>
                </a:ext>
              </a:extLst>
            </p:cNvPr>
            <p:cNvSpPr>
              <a:spLocks/>
            </p:cNvSpPr>
            <p:nvPr/>
          </p:nvSpPr>
          <p:spPr bwMode="auto">
            <a:xfrm>
              <a:off x="7644300" y="2262056"/>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142" name="Freeform 21">
              <a:extLst>
                <a:ext uri="{FF2B5EF4-FFF2-40B4-BE49-F238E27FC236}">
                  <a16:creationId xmlns:a16="http://schemas.microsoft.com/office/drawing/2014/main" id="{C7639DA5-2F4E-46E2-9A93-EB4516C308BD}"/>
                </a:ext>
              </a:extLst>
            </p:cNvPr>
            <p:cNvSpPr>
              <a:spLocks/>
            </p:cNvSpPr>
            <p:nvPr/>
          </p:nvSpPr>
          <p:spPr bwMode="auto">
            <a:xfrm>
              <a:off x="7610965" y="2455329"/>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143" name="Freeform 22">
              <a:extLst>
                <a:ext uri="{FF2B5EF4-FFF2-40B4-BE49-F238E27FC236}">
                  <a16:creationId xmlns:a16="http://schemas.microsoft.com/office/drawing/2014/main" id="{0965510A-821B-4FAB-91B3-FF2A530459E0}"/>
                </a:ext>
              </a:extLst>
            </p:cNvPr>
            <p:cNvSpPr>
              <a:spLocks/>
            </p:cNvSpPr>
            <p:nvPr/>
          </p:nvSpPr>
          <p:spPr bwMode="auto">
            <a:xfrm>
              <a:off x="7912562" y="2456114"/>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144" name="Freeform 23">
              <a:extLst>
                <a:ext uri="{FF2B5EF4-FFF2-40B4-BE49-F238E27FC236}">
                  <a16:creationId xmlns:a16="http://schemas.microsoft.com/office/drawing/2014/main" id="{D2D74BCD-36BC-41E4-AB4F-647FAA9E802B}"/>
                </a:ext>
              </a:extLst>
            </p:cNvPr>
            <p:cNvSpPr>
              <a:spLocks/>
            </p:cNvSpPr>
            <p:nvPr/>
          </p:nvSpPr>
          <p:spPr bwMode="auto">
            <a:xfrm>
              <a:off x="8132411" y="2175633"/>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145" name="Freeform 24">
              <a:extLst>
                <a:ext uri="{FF2B5EF4-FFF2-40B4-BE49-F238E27FC236}">
                  <a16:creationId xmlns:a16="http://schemas.microsoft.com/office/drawing/2014/main" id="{D68D6A73-CA53-4349-BDF0-71DBD5622BDF}"/>
                </a:ext>
              </a:extLst>
            </p:cNvPr>
            <p:cNvSpPr>
              <a:spLocks/>
            </p:cNvSpPr>
            <p:nvPr/>
          </p:nvSpPr>
          <p:spPr bwMode="auto">
            <a:xfrm>
              <a:off x="7412546" y="2175633"/>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
                <a:ea typeface="+mn-ea"/>
                <a:cs typeface="Segoe UI Semibold" panose="020B0702040204020203" pitchFamily="34" charset="0"/>
              </a:endParaRPr>
            </a:p>
          </p:txBody>
        </p:sp>
        <p:sp>
          <p:nvSpPr>
            <p:cNvPr id="92" name="TextBox 91">
              <a:extLst>
                <a:ext uri="{FF2B5EF4-FFF2-40B4-BE49-F238E27FC236}">
                  <a16:creationId xmlns:a16="http://schemas.microsoft.com/office/drawing/2014/main" id="{68436A83-BA94-45B8-A95F-CDBBA0309FA0}"/>
                </a:ext>
              </a:extLst>
            </p:cNvPr>
            <p:cNvSpPr txBox="1"/>
            <p:nvPr/>
          </p:nvSpPr>
          <p:spPr>
            <a:xfrm>
              <a:off x="7206654" y="3081294"/>
              <a:ext cx="1994496" cy="1814856"/>
            </a:xfrm>
            <a:prstGeom prst="rect">
              <a:avLst/>
            </a:prstGeom>
            <a:noFill/>
          </p:spPr>
          <p:txBody>
            <a:bodyPr wrap="square" lIns="179308" tIns="179308" rIns="179308" bIns="179308" rtlCol="0">
              <a:spAutoFit/>
            </a:bodyPr>
            <a:lstStyle/>
            <a:p>
              <a:pPr marL="0" marR="0" lvl="0" indent="0" algn="l" defTabSz="914236" rtl="0" eaLnBrk="1" fontAlgn="auto" latinLnBrk="0" hangingPunct="1">
                <a:lnSpc>
                  <a:spcPct val="90000"/>
                </a:lnSpc>
                <a:spcBef>
                  <a:spcPts val="0"/>
                </a:spcBef>
                <a:spcAft>
                  <a:spcPts val="600"/>
                </a:spcAft>
                <a:buClrTx/>
                <a:buSzTx/>
                <a:buFontTx/>
                <a:buNone/>
                <a:tabLst/>
                <a:defRPr/>
              </a:pPr>
              <a:r>
                <a:rPr kumimoji="0" lang="en-US" sz="1373" b="0" i="0" u="none" strike="noStrike" kern="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hlinkClick r:id="rId5">
                    <a:extLst>
                      <a:ext uri="{A12FA001-AC4F-418D-AE19-62706E023703}">
                        <ahyp:hlinkClr xmlns:ahyp="http://schemas.microsoft.com/office/drawing/2018/hyperlinkcolor" val="tx"/>
                      </a:ext>
                    </a:extLst>
                  </a:hlinkClick>
                </a:rPr>
                <a:t>Always Tag</a:t>
              </a:r>
              <a:r>
                <a:rPr kumimoji="0" lang="en-US" sz="1373" b="0" i="0" u="none" strike="noStrike" kern="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a:t>
              </a:r>
            </a:p>
            <a:p>
              <a:pPr marL="0" marR="0" lvl="0" indent="-285698" algn="l" defTabSz="914236" rtl="0" eaLnBrk="1" fontAlgn="auto" latinLnBrk="0" hangingPunct="1">
                <a:lnSpc>
                  <a:spcPct val="90000"/>
                </a:lnSpc>
                <a:spcBef>
                  <a:spcPts val="0"/>
                </a:spcBef>
                <a:spcAft>
                  <a:spcPts val="392"/>
                </a:spcAft>
                <a:buClrTx/>
                <a:buSzTx/>
                <a:buFont typeface="Arial" panose="020B0604020202020204" pitchFamily="34" charset="0"/>
                <a:buChar char="•"/>
                <a:tabLst/>
                <a:defRPr/>
              </a:pPr>
              <a:r>
                <a:rPr kumimoji="0" lang="en-US" sz="1373" b="0" i="0" u="none" strike="noStrike" kern="0" cap="none" spc="0" normalizeH="0" baseline="0" noProof="0" dirty="0">
                  <a:ln>
                    <a:noFill/>
                  </a:ln>
                  <a:solidFill>
                    <a:srgbClr val="000000"/>
                  </a:solidFill>
                  <a:effectLst/>
                  <a:uLnTx/>
                  <a:uFillTx/>
                  <a:latin typeface="Segoe UI "/>
                  <a:ea typeface="+mn-ea"/>
                  <a:cs typeface="Segoe UI" panose="020B0502040204020203" pitchFamily="34" charset="0"/>
                </a:rPr>
                <a:t>Owner</a:t>
              </a:r>
            </a:p>
            <a:p>
              <a:pPr marL="0" marR="0" lvl="0" indent="-285698" algn="l" defTabSz="914236" rtl="0" eaLnBrk="1" fontAlgn="auto" latinLnBrk="0" hangingPunct="1">
                <a:lnSpc>
                  <a:spcPct val="90000"/>
                </a:lnSpc>
                <a:spcBef>
                  <a:spcPts val="0"/>
                </a:spcBef>
                <a:spcAft>
                  <a:spcPts val="392"/>
                </a:spcAft>
                <a:buClrTx/>
                <a:buSzTx/>
                <a:buFont typeface="Arial" panose="020B0604020202020204" pitchFamily="34" charset="0"/>
                <a:buChar char="•"/>
                <a:tabLst/>
                <a:defRPr/>
              </a:pPr>
              <a:r>
                <a:rPr kumimoji="0" lang="en-US" sz="1373" b="0" i="0" u="none" strike="noStrike" kern="0" cap="none" spc="0" normalizeH="0" baseline="0" noProof="0" dirty="0">
                  <a:ln>
                    <a:noFill/>
                  </a:ln>
                  <a:solidFill>
                    <a:srgbClr val="000000"/>
                  </a:solidFill>
                  <a:effectLst/>
                  <a:uLnTx/>
                  <a:uFillTx/>
                  <a:latin typeface="Segoe UI "/>
                  <a:ea typeface="+mn-ea"/>
                  <a:cs typeface="Segoe UI" panose="020B0502040204020203" pitchFamily="34" charset="0"/>
                </a:rPr>
                <a:t>Dept.</a:t>
              </a:r>
            </a:p>
            <a:p>
              <a:pPr marL="0" marR="0" lvl="0" indent="-285698" algn="l" defTabSz="914236" rtl="0" eaLnBrk="1" fontAlgn="auto" latinLnBrk="0" hangingPunct="1">
                <a:lnSpc>
                  <a:spcPct val="90000"/>
                </a:lnSpc>
                <a:spcBef>
                  <a:spcPts val="0"/>
                </a:spcBef>
                <a:spcAft>
                  <a:spcPts val="392"/>
                </a:spcAft>
                <a:buClrTx/>
                <a:buSzTx/>
                <a:buFont typeface="Arial" panose="020B0604020202020204" pitchFamily="34" charset="0"/>
                <a:buChar char="•"/>
                <a:tabLst/>
                <a:defRPr/>
              </a:pPr>
              <a:r>
                <a:rPr kumimoji="0" lang="en-US" sz="1373" b="0" i="0" u="none" strike="noStrike" kern="0" cap="none" spc="0" normalizeH="0" baseline="0" noProof="0" dirty="0">
                  <a:ln>
                    <a:noFill/>
                  </a:ln>
                  <a:solidFill>
                    <a:srgbClr val="000000"/>
                  </a:solidFill>
                  <a:effectLst/>
                  <a:uLnTx/>
                  <a:uFillTx/>
                  <a:latin typeface="Segoe UI "/>
                  <a:ea typeface="+mn-ea"/>
                  <a:cs typeface="Segoe UI" panose="020B0502040204020203" pitchFamily="34" charset="0"/>
                </a:rPr>
                <a:t>Environment</a:t>
              </a:r>
            </a:p>
            <a:p>
              <a:pPr marL="0" marR="0" lvl="0" indent="-285698" algn="l" defTabSz="914236" rtl="0" eaLnBrk="1" fontAlgn="auto" latinLnBrk="0" hangingPunct="1">
                <a:lnSpc>
                  <a:spcPct val="90000"/>
                </a:lnSpc>
                <a:spcBef>
                  <a:spcPts val="0"/>
                </a:spcBef>
                <a:spcAft>
                  <a:spcPts val="392"/>
                </a:spcAft>
                <a:buClrTx/>
                <a:buSzTx/>
                <a:buFont typeface="Arial" panose="020B0604020202020204" pitchFamily="34" charset="0"/>
                <a:buChar char="•"/>
                <a:tabLst/>
                <a:defRPr/>
              </a:pPr>
              <a:r>
                <a:rPr kumimoji="0" lang="en-US" sz="1373" b="0" i="0" u="none" strike="noStrike" kern="0" cap="none" spc="0" normalizeH="0" baseline="0" noProof="0" dirty="0">
                  <a:ln>
                    <a:noFill/>
                  </a:ln>
                  <a:solidFill>
                    <a:srgbClr val="000000"/>
                  </a:solidFill>
                  <a:effectLst/>
                  <a:uLnTx/>
                  <a:uFillTx/>
                  <a:latin typeface="Segoe UI "/>
                  <a:ea typeface="+mn-ea"/>
                  <a:cs typeface="Segoe UI" panose="020B0502040204020203" pitchFamily="34" charset="0"/>
                </a:rPr>
                <a:t>Application</a:t>
              </a:r>
            </a:p>
            <a:p>
              <a:pPr marL="0" marR="0" lvl="0" indent="-285698" algn="l" defTabSz="914236" rtl="0" eaLnBrk="1" fontAlgn="auto" latinLnBrk="0" hangingPunct="1">
                <a:lnSpc>
                  <a:spcPct val="90000"/>
                </a:lnSpc>
                <a:spcBef>
                  <a:spcPts val="0"/>
                </a:spcBef>
                <a:spcAft>
                  <a:spcPts val="392"/>
                </a:spcAft>
                <a:buClrTx/>
                <a:buSzTx/>
                <a:buFont typeface="Arial" panose="020B0604020202020204" pitchFamily="34" charset="0"/>
                <a:buChar char="•"/>
                <a:tabLst/>
                <a:defRPr/>
              </a:pPr>
              <a:r>
                <a:rPr kumimoji="0" lang="da-DK" sz="1373" b="0" i="0" u="none" strike="noStrike" kern="0" cap="none" spc="0" normalizeH="0" baseline="0" noProof="0" dirty="0">
                  <a:ln>
                    <a:noFill/>
                  </a:ln>
                  <a:solidFill>
                    <a:srgbClr val="000000"/>
                  </a:solidFill>
                  <a:effectLst/>
                  <a:uLnTx/>
                  <a:uFillTx/>
                  <a:latin typeface="Segoe UI "/>
                  <a:ea typeface="+mn-ea"/>
                  <a:cs typeface="Segoe UI" panose="020B0502040204020203" pitchFamily="34" charset="0"/>
                </a:rPr>
                <a:t>(</a:t>
              </a:r>
              <a:r>
                <a:rPr kumimoji="0" lang="en-US" sz="1373" b="0" i="0" u="none" strike="noStrike" kern="0" cap="none" spc="0" normalizeH="0" baseline="0" noProof="0" dirty="0">
                  <a:ln>
                    <a:noFill/>
                  </a:ln>
                  <a:solidFill>
                    <a:srgbClr val="000000"/>
                  </a:solidFill>
                  <a:effectLst/>
                  <a:uLnTx/>
                  <a:uFillTx/>
                  <a:latin typeface="Segoe UI "/>
                  <a:ea typeface="+mn-ea"/>
                  <a:cs typeface="Segoe UI" panose="020B0502040204020203" pitchFamily="34" charset="0"/>
                </a:rPr>
                <a:t>Cost Center)</a:t>
              </a:r>
              <a:endParaRPr kumimoji="0" lang="en-US" sz="1569" b="0" i="0" u="none" strike="noStrike" kern="0" cap="none" spc="0" normalizeH="0" baseline="0" noProof="0" dirty="0">
                <a:ln>
                  <a:noFill/>
                </a:ln>
                <a:solidFill>
                  <a:srgbClr val="000000"/>
                </a:solidFill>
                <a:effectLst/>
                <a:uLnTx/>
                <a:uFillTx/>
                <a:latin typeface="Segoe UI "/>
                <a:ea typeface="+mn-ea"/>
                <a:cs typeface="Segoe UI" panose="020B0502040204020203" pitchFamily="34" charset="0"/>
              </a:endParaRPr>
            </a:p>
          </p:txBody>
        </p:sp>
        <p:grpSp>
          <p:nvGrpSpPr>
            <p:cNvPr id="182" name="Group 181">
              <a:extLst>
                <a:ext uri="{FF2B5EF4-FFF2-40B4-BE49-F238E27FC236}">
                  <a16:creationId xmlns:a16="http://schemas.microsoft.com/office/drawing/2014/main" id="{D82310F7-9644-41BB-BCE7-706501282CF2}"/>
                </a:ext>
              </a:extLst>
            </p:cNvPr>
            <p:cNvGrpSpPr/>
            <p:nvPr/>
          </p:nvGrpSpPr>
          <p:grpSpPr>
            <a:xfrm>
              <a:off x="8219848" y="2411475"/>
              <a:ext cx="719137" cy="348192"/>
              <a:chOff x="8013402" y="803291"/>
              <a:chExt cx="719137" cy="348192"/>
            </a:xfrm>
          </p:grpSpPr>
          <p:sp>
            <p:nvSpPr>
              <p:cNvPr id="181" name="Oval 180">
                <a:extLst>
                  <a:ext uri="{FF2B5EF4-FFF2-40B4-BE49-F238E27FC236}">
                    <a16:creationId xmlns:a16="http://schemas.microsoft.com/office/drawing/2014/main" id="{F9847BDF-EF91-4B9B-B799-B24307F7A526}"/>
                  </a:ext>
                </a:extLst>
              </p:cNvPr>
              <p:cNvSpPr/>
              <p:nvPr/>
            </p:nvSpPr>
            <p:spPr bwMode="auto">
              <a:xfrm>
                <a:off x="8069263" y="869956"/>
                <a:ext cx="240651" cy="2406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7" name="Group 176">
                <a:extLst>
                  <a:ext uri="{FF2B5EF4-FFF2-40B4-BE49-F238E27FC236}">
                    <a16:creationId xmlns:a16="http://schemas.microsoft.com/office/drawing/2014/main" id="{6923D3A4-BA69-49C2-BB0A-787F7A82083D}"/>
                  </a:ext>
                </a:extLst>
              </p:cNvPr>
              <p:cNvGrpSpPr/>
              <p:nvPr/>
            </p:nvGrpSpPr>
            <p:grpSpPr>
              <a:xfrm>
                <a:off x="8013402" y="803291"/>
                <a:ext cx="719137" cy="348192"/>
                <a:chOff x="6739253" y="-1100453"/>
                <a:chExt cx="1133133" cy="548640"/>
              </a:xfrm>
            </p:grpSpPr>
            <p:sp>
              <p:nvSpPr>
                <p:cNvPr id="178" name="Freeform: Shape 177">
                  <a:extLst>
                    <a:ext uri="{FF2B5EF4-FFF2-40B4-BE49-F238E27FC236}">
                      <a16:creationId xmlns:a16="http://schemas.microsoft.com/office/drawing/2014/main" id="{88A4B5A7-F3C8-42E0-834D-7E5A41A7CDB3}"/>
                    </a:ext>
                  </a:extLst>
                </p:cNvPr>
                <p:cNvSpPr/>
                <p:nvPr/>
              </p:nvSpPr>
              <p:spPr bwMode="auto">
                <a:xfrm rot="16200000">
                  <a:off x="6953250" y="-1314450"/>
                  <a:ext cx="548640" cy="976634"/>
                </a:xfrm>
                <a:custGeom>
                  <a:avLst/>
                  <a:gdLst>
                    <a:gd name="connsiteX0" fmla="*/ 266141 w 548640"/>
                    <a:gd name="connsiteY0" fmla="*/ 108196 h 976634"/>
                    <a:gd name="connsiteX1" fmla="*/ 169133 w 548640"/>
                    <a:gd name="connsiteY1" fmla="*/ 205204 h 976634"/>
                    <a:gd name="connsiteX2" fmla="*/ 266141 w 548640"/>
                    <a:gd name="connsiteY2" fmla="*/ 302212 h 976634"/>
                    <a:gd name="connsiteX3" fmla="*/ 363149 w 548640"/>
                    <a:gd name="connsiteY3" fmla="*/ 205204 h 976634"/>
                    <a:gd name="connsiteX4" fmla="*/ 266141 w 548640"/>
                    <a:gd name="connsiteY4" fmla="*/ 108196 h 976634"/>
                    <a:gd name="connsiteX5" fmla="*/ 176530 w 548640"/>
                    <a:gd name="connsiteY5" fmla="*/ 0 h 976634"/>
                    <a:gd name="connsiteX6" fmla="*/ 372110 w 548640"/>
                    <a:gd name="connsiteY6" fmla="*/ 0 h 976634"/>
                    <a:gd name="connsiteX7" fmla="*/ 548640 w 548640"/>
                    <a:gd name="connsiteY7" fmla="*/ 176530 h 976634"/>
                    <a:gd name="connsiteX8" fmla="*/ 548640 w 548640"/>
                    <a:gd name="connsiteY8" fmla="*/ 976634 h 976634"/>
                    <a:gd name="connsiteX9" fmla="*/ 0 w 548640"/>
                    <a:gd name="connsiteY9" fmla="*/ 976634 h 976634"/>
                    <a:gd name="connsiteX10" fmla="*/ 0 w 548640"/>
                    <a:gd name="connsiteY10" fmla="*/ 176530 h 97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976634">
                      <a:moveTo>
                        <a:pt x="266141" y="108196"/>
                      </a:moveTo>
                      <a:cubicBezTo>
                        <a:pt x="212565" y="108196"/>
                        <a:pt x="169133" y="151628"/>
                        <a:pt x="169133" y="205204"/>
                      </a:cubicBezTo>
                      <a:cubicBezTo>
                        <a:pt x="169133" y="258780"/>
                        <a:pt x="212565" y="302212"/>
                        <a:pt x="266141" y="302212"/>
                      </a:cubicBezTo>
                      <a:cubicBezTo>
                        <a:pt x="319717" y="302212"/>
                        <a:pt x="363149" y="258780"/>
                        <a:pt x="363149" y="205204"/>
                      </a:cubicBezTo>
                      <a:cubicBezTo>
                        <a:pt x="363149" y="151628"/>
                        <a:pt x="319717" y="108196"/>
                        <a:pt x="266141" y="108196"/>
                      </a:cubicBezTo>
                      <a:close/>
                      <a:moveTo>
                        <a:pt x="176530" y="0"/>
                      </a:moveTo>
                      <a:lnTo>
                        <a:pt x="372110" y="0"/>
                      </a:lnTo>
                      <a:lnTo>
                        <a:pt x="548640" y="176530"/>
                      </a:lnTo>
                      <a:lnTo>
                        <a:pt x="548640" y="976634"/>
                      </a:lnTo>
                      <a:lnTo>
                        <a:pt x="0" y="976634"/>
                      </a:lnTo>
                      <a:lnTo>
                        <a:pt x="0" y="17653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37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TextBox 178">
                  <a:extLst>
                    <a:ext uri="{FF2B5EF4-FFF2-40B4-BE49-F238E27FC236}">
                      <a16:creationId xmlns:a16="http://schemas.microsoft.com/office/drawing/2014/main" id="{606E11A4-C81F-4A71-98E2-9EF05058DA82}"/>
                    </a:ext>
                  </a:extLst>
                </p:cNvPr>
                <p:cNvSpPr txBox="1"/>
                <p:nvPr/>
              </p:nvSpPr>
              <p:spPr>
                <a:xfrm>
                  <a:off x="6989431" y="-995410"/>
                  <a:ext cx="882955" cy="403115"/>
                </a:xfrm>
                <a:prstGeom prst="rect">
                  <a:avLst/>
                </a:prstGeom>
                <a:no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0" cap="none" spc="0" normalizeH="0" baseline="0" noProof="0" dirty="0">
                      <a:ln>
                        <a:noFill/>
                      </a:ln>
                      <a:solidFill>
                        <a:srgbClr val="FFFFFF"/>
                      </a:solidFill>
                      <a:effectLst/>
                      <a:uLnTx/>
                      <a:uFillTx/>
                      <a:latin typeface="Segoe UI "/>
                      <a:ea typeface="+mn-ea"/>
                      <a:cs typeface="Segoe UI" panose="020B0502040204020203" pitchFamily="34" charset="0"/>
                    </a:rPr>
                    <a:t>TAGS</a:t>
                  </a:r>
                  <a:endParaRPr kumimoji="0" lang="en-US" sz="103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4020977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par>
                                <p:cTn id="8" presetID="42" presetClass="path" presetSubtype="0" decel="100000" fill="hold" nodeType="withEffect">
                                  <p:stCondLst>
                                    <p:cond delay="0"/>
                                  </p:stCondLst>
                                  <p:childTnLst>
                                    <p:animMotion origin="layout" path="M 2.25428E-6 0.04494 L 2.25428E-6 2.41943E-6 " pathEditMode="relative" rAng="0" ptsTypes="AA">
                                      <p:cBhvr>
                                        <p:cTn id="9" dur="600" fill="hold"/>
                                        <p:tgtEl>
                                          <p:spTgt spid="183"/>
                                        </p:tgtEl>
                                        <p:attrNameLst>
                                          <p:attrName>ppt_x</p:attrName>
                                          <p:attrName>ppt_y</p:attrName>
                                        </p:attrNameLst>
                                      </p:cBhvr>
                                      <p:rCtr x="0" y="-2247"/>
                                    </p:animMotion>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wipe(left)">
                                      <p:cBhvr>
                                        <p:cTn id="13" dur="500"/>
                                        <p:tgtEl>
                                          <p:spTgt spid="152"/>
                                        </p:tgtEl>
                                      </p:cBhvr>
                                    </p:animEffect>
                                  </p:childTnLst>
                                </p:cTn>
                              </p:par>
                            </p:childTnLst>
                          </p:cTn>
                        </p:par>
                        <p:par>
                          <p:cTn id="14" fill="hold">
                            <p:stCondLst>
                              <p:cond delay="1100"/>
                            </p:stCondLst>
                            <p:childTnLst>
                              <p:par>
                                <p:cTn id="15" presetID="10" presetClass="entr" presetSubtype="0" fill="hold" nodeType="after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500"/>
                                        <p:tgtEl>
                                          <p:spTgt spid="184"/>
                                        </p:tgtEl>
                                      </p:cBhvr>
                                    </p:animEffect>
                                  </p:childTnLst>
                                </p:cTn>
                              </p:par>
                              <p:par>
                                <p:cTn id="18" presetID="42" presetClass="path" presetSubtype="0" decel="100000" fill="hold" nodeType="withEffect">
                                  <p:stCondLst>
                                    <p:cond delay="0"/>
                                  </p:stCondLst>
                                  <p:childTnLst>
                                    <p:animMotion origin="layout" path="M 2.25428E-6 0.04494 L 2.25428E-6 2.41943E-6 " pathEditMode="relative" rAng="0" ptsTypes="AA">
                                      <p:cBhvr>
                                        <p:cTn id="19" dur="600" fill="hold"/>
                                        <p:tgtEl>
                                          <p:spTgt spid="184"/>
                                        </p:tgtEl>
                                        <p:attrNameLst>
                                          <p:attrName>ppt_x</p:attrName>
                                          <p:attrName>ppt_y</p:attrName>
                                        </p:attrNameLst>
                                      </p:cBhvr>
                                      <p:rCtr x="0" y="-2247"/>
                                    </p:animMotion>
                                  </p:childTnLst>
                                </p:cTn>
                              </p:par>
                            </p:childTnLst>
                          </p:cTn>
                        </p:par>
                        <p:par>
                          <p:cTn id="20" fill="hold">
                            <p:stCondLst>
                              <p:cond delay="1700"/>
                            </p:stCondLst>
                            <p:childTnLst>
                              <p:par>
                                <p:cTn id="21" presetID="22" presetClass="entr" presetSubtype="8" fill="hold" nodeType="afterEffect">
                                  <p:stCondLst>
                                    <p:cond delay="0"/>
                                  </p:stCondLst>
                                  <p:childTnLst>
                                    <p:set>
                                      <p:cBhvr>
                                        <p:cTn id="22" dur="1" fill="hold">
                                          <p:stCondLst>
                                            <p:cond delay="0"/>
                                          </p:stCondLst>
                                        </p:cTn>
                                        <p:tgtEl>
                                          <p:spTgt spid="164"/>
                                        </p:tgtEl>
                                        <p:attrNameLst>
                                          <p:attrName>style.visibility</p:attrName>
                                        </p:attrNameLst>
                                      </p:cBhvr>
                                      <p:to>
                                        <p:strVal val="visible"/>
                                      </p:to>
                                    </p:set>
                                    <p:animEffect transition="in" filter="wipe(left)">
                                      <p:cBhvr>
                                        <p:cTn id="23" dur="500"/>
                                        <p:tgtEl>
                                          <p:spTgt spid="164"/>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500"/>
                                        <p:tgtEl>
                                          <p:spTgt spid="185"/>
                                        </p:tgtEl>
                                      </p:cBhvr>
                                    </p:animEffect>
                                  </p:childTnLst>
                                </p:cTn>
                              </p:par>
                              <p:par>
                                <p:cTn id="28" presetID="42" presetClass="path" presetSubtype="0" decel="100000" fill="hold" nodeType="withEffect">
                                  <p:stCondLst>
                                    <p:cond delay="0"/>
                                  </p:stCondLst>
                                  <p:childTnLst>
                                    <p:animMotion origin="layout" path="M 2.25428E-6 0.04494 L 2.25428E-6 2.41943E-6 " pathEditMode="relative" rAng="0" ptsTypes="AA">
                                      <p:cBhvr>
                                        <p:cTn id="29" dur="600" fill="hold"/>
                                        <p:tgtEl>
                                          <p:spTgt spid="185"/>
                                        </p:tgtEl>
                                        <p:attrNameLst>
                                          <p:attrName>ppt_x</p:attrName>
                                          <p:attrName>ppt_y</p:attrName>
                                        </p:attrNameLst>
                                      </p:cBhvr>
                                      <p:rCtr x="0" y="-2247"/>
                                    </p:animMotion>
                                  </p:childTnLst>
                                </p:cTn>
                              </p:par>
                            </p:childTnLst>
                          </p:cTn>
                        </p:par>
                        <p:par>
                          <p:cTn id="30" fill="hold">
                            <p:stCondLst>
                              <p:cond delay="2800"/>
                            </p:stCondLst>
                            <p:childTnLst>
                              <p:par>
                                <p:cTn id="31" presetID="10" presetClass="entr" presetSubtype="0" fill="hold" nodeType="afterEffect">
                                  <p:stCondLst>
                                    <p:cond delay="0"/>
                                  </p:stCondLst>
                                  <p:childTnLst>
                                    <p:set>
                                      <p:cBhvr>
                                        <p:cTn id="32" dur="1" fill="hold">
                                          <p:stCondLst>
                                            <p:cond delay="0"/>
                                          </p:stCondLst>
                                        </p:cTn>
                                        <p:tgtEl>
                                          <p:spTgt spid="186"/>
                                        </p:tgtEl>
                                        <p:attrNameLst>
                                          <p:attrName>style.visibility</p:attrName>
                                        </p:attrNameLst>
                                      </p:cBhvr>
                                      <p:to>
                                        <p:strVal val="visible"/>
                                      </p:to>
                                    </p:set>
                                    <p:animEffect transition="in" filter="fade">
                                      <p:cBhvr>
                                        <p:cTn id="33" dur="500"/>
                                        <p:tgtEl>
                                          <p:spTgt spid="186"/>
                                        </p:tgtEl>
                                      </p:cBhvr>
                                    </p:animEffect>
                                  </p:childTnLst>
                                </p:cTn>
                              </p:par>
                              <p:par>
                                <p:cTn id="34" presetID="42" presetClass="path" presetSubtype="0" decel="100000" fill="hold" nodeType="withEffect">
                                  <p:stCondLst>
                                    <p:cond delay="0"/>
                                  </p:stCondLst>
                                  <p:childTnLst>
                                    <p:animMotion origin="layout" path="M 3.8491E-6 0.04494 L 3.8491E-6 1.60236E-6 " pathEditMode="relative" rAng="0" ptsTypes="AA">
                                      <p:cBhvr>
                                        <p:cTn id="35" dur="600" fill="hold"/>
                                        <p:tgtEl>
                                          <p:spTgt spid="18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56291-A6E0-429F-AE95-63CD678CBF0A}"/>
              </a:ext>
            </a:extLst>
          </p:cNvPr>
          <p:cNvSpPr>
            <a:spLocks noGrp="1"/>
          </p:cNvSpPr>
          <p:nvPr>
            <p:ph type="title"/>
          </p:nvPr>
        </p:nvSpPr>
        <p:spPr/>
        <p:txBody>
          <a:bodyPr/>
          <a:lstStyle/>
          <a:p>
            <a:r>
              <a:rPr lang="en-US" dirty="0"/>
              <a:t>Do you need more?</a:t>
            </a:r>
          </a:p>
        </p:txBody>
      </p:sp>
      <p:sp>
        <p:nvSpPr>
          <p:cNvPr id="2" name="Text Placeholder 1">
            <a:extLst>
              <a:ext uri="{FF2B5EF4-FFF2-40B4-BE49-F238E27FC236}">
                <a16:creationId xmlns:a16="http://schemas.microsoft.com/office/drawing/2014/main" id="{60C6228C-1036-4898-BF80-D3CBD42519E0}"/>
              </a:ext>
            </a:extLst>
          </p:cNvPr>
          <p:cNvSpPr>
            <a:spLocks noGrp="1"/>
          </p:cNvSpPr>
          <p:nvPr>
            <p:ph type="body" sz="quarter" idx="10"/>
          </p:nvPr>
        </p:nvSpPr>
        <p:spPr>
          <a:xfrm>
            <a:off x="455995" y="1922586"/>
            <a:ext cx="5037493" cy="3708964"/>
          </a:xfrm>
        </p:spPr>
        <p:txBody>
          <a:bodyPr/>
          <a:lstStyle/>
          <a:p>
            <a:pPr marL="0" indent="0">
              <a:lnSpc>
                <a:spcPct val="100000"/>
              </a:lnSpc>
              <a:spcAft>
                <a:spcPts val="600"/>
              </a:spcAft>
              <a:buNone/>
            </a:pPr>
            <a:r>
              <a:rPr lang="en-US" dirty="0"/>
              <a:t>To migrate you absolutely need:</a:t>
            </a:r>
          </a:p>
          <a:p>
            <a:pPr marL="457200" indent="-457200">
              <a:lnSpc>
                <a:spcPct val="100000"/>
              </a:lnSpc>
              <a:spcAft>
                <a:spcPts val="600"/>
              </a:spcAft>
              <a:buClr>
                <a:schemeClr val="accent2"/>
              </a:buClr>
              <a:buBlip>
                <a:blip r:embed="rId3"/>
              </a:buBlip>
            </a:pPr>
            <a:r>
              <a:rPr lang="en-US" sz="1960" dirty="0"/>
              <a:t>RBAC</a:t>
            </a:r>
          </a:p>
          <a:p>
            <a:pPr marL="457200" indent="-457200">
              <a:lnSpc>
                <a:spcPct val="100000"/>
              </a:lnSpc>
              <a:spcAft>
                <a:spcPts val="600"/>
              </a:spcAft>
              <a:buClr>
                <a:schemeClr val="accent2"/>
              </a:buClr>
              <a:buBlip>
                <a:blip r:embed="rId3"/>
              </a:buBlip>
            </a:pPr>
            <a:r>
              <a:rPr lang="en-US" sz="1960" dirty="0"/>
              <a:t>Network</a:t>
            </a:r>
          </a:p>
          <a:p>
            <a:pPr marL="457200" indent="-457200">
              <a:lnSpc>
                <a:spcPct val="100000"/>
              </a:lnSpc>
              <a:spcAft>
                <a:spcPts val="600"/>
              </a:spcAft>
              <a:buClr>
                <a:schemeClr val="accent2"/>
              </a:buClr>
              <a:buBlip>
                <a:blip r:embed="rId3"/>
              </a:buBlip>
            </a:pPr>
            <a:r>
              <a:rPr lang="en-US" sz="1960" dirty="0"/>
              <a:t>Naming &amp; Tagging</a:t>
            </a:r>
          </a:p>
          <a:p>
            <a:pPr marL="0" indent="0">
              <a:lnSpc>
                <a:spcPct val="100000"/>
              </a:lnSpc>
              <a:spcAft>
                <a:spcPts val="600"/>
              </a:spcAft>
              <a:buNone/>
            </a:pPr>
            <a:endParaRPr lang="en-US" sz="1960" dirty="0"/>
          </a:p>
          <a:p>
            <a:pPr marL="0" indent="0">
              <a:lnSpc>
                <a:spcPct val="100000"/>
              </a:lnSpc>
              <a:spcAft>
                <a:spcPts val="600"/>
              </a:spcAft>
              <a:buNone/>
            </a:pPr>
            <a:r>
              <a:rPr lang="en-US" sz="1960" dirty="0"/>
              <a:t>But you may need a mature landing zone configuration to ad</a:t>
            </a:r>
            <a:r>
              <a:rPr lang="en-US" dirty="0"/>
              <a:t>dress:</a:t>
            </a:r>
          </a:p>
          <a:p>
            <a:pPr marL="457200" indent="-457200">
              <a:lnSpc>
                <a:spcPct val="100000"/>
              </a:lnSpc>
              <a:spcAft>
                <a:spcPts val="600"/>
              </a:spcAft>
              <a:buClr>
                <a:schemeClr val="accent2"/>
              </a:buClr>
              <a:buBlip>
                <a:blip r:embed="rId3"/>
              </a:buBlip>
            </a:pPr>
            <a:r>
              <a:rPr lang="en-US" sz="1960" dirty="0"/>
              <a:t>Governance</a:t>
            </a:r>
          </a:p>
          <a:p>
            <a:pPr marL="457200" indent="-457200">
              <a:lnSpc>
                <a:spcPct val="100000"/>
              </a:lnSpc>
              <a:spcAft>
                <a:spcPts val="600"/>
              </a:spcAft>
              <a:buClr>
                <a:schemeClr val="accent2"/>
              </a:buClr>
              <a:buBlip>
                <a:blip r:embed="rId3"/>
              </a:buBlip>
            </a:pPr>
            <a:r>
              <a:rPr lang="en-US" sz="1960" dirty="0"/>
              <a:t>Security</a:t>
            </a:r>
          </a:p>
          <a:p>
            <a:pPr marL="457200" indent="-457200">
              <a:lnSpc>
                <a:spcPct val="100000"/>
              </a:lnSpc>
              <a:spcAft>
                <a:spcPts val="600"/>
              </a:spcAft>
              <a:buClr>
                <a:schemeClr val="accent2"/>
              </a:buClr>
              <a:buBlip>
                <a:blip r:embed="rId3"/>
              </a:buBlip>
            </a:pPr>
            <a:r>
              <a:rPr lang="en-US" sz="1960" dirty="0"/>
              <a:t>Operations</a:t>
            </a:r>
          </a:p>
          <a:p>
            <a:pPr marL="457200" indent="-457200">
              <a:lnSpc>
                <a:spcPct val="100000"/>
              </a:lnSpc>
              <a:spcAft>
                <a:spcPts val="600"/>
              </a:spcAft>
              <a:buClr>
                <a:schemeClr val="accent2"/>
              </a:buClr>
              <a:buBlip>
                <a:blip r:embed="rId3"/>
              </a:buBlip>
            </a:pPr>
            <a:r>
              <a:rPr lang="en-US" sz="1960" dirty="0"/>
              <a:t>Shared foundational utilities</a:t>
            </a:r>
          </a:p>
        </p:txBody>
      </p:sp>
      <p:grpSp>
        <p:nvGrpSpPr>
          <p:cNvPr id="170" name="Group 169">
            <a:extLst>
              <a:ext uri="{FF2B5EF4-FFF2-40B4-BE49-F238E27FC236}">
                <a16:creationId xmlns:a16="http://schemas.microsoft.com/office/drawing/2014/main" id="{9C0C4ECA-50BA-4B6C-95E7-9C50BFCDDC93}"/>
              </a:ext>
            </a:extLst>
          </p:cNvPr>
          <p:cNvGrpSpPr/>
          <p:nvPr/>
        </p:nvGrpSpPr>
        <p:grpSpPr>
          <a:xfrm>
            <a:off x="5515236" y="1992282"/>
            <a:ext cx="6411498" cy="3345261"/>
            <a:chOff x="5769934" y="1992283"/>
            <a:chExt cx="6156800" cy="3212370"/>
          </a:xfrm>
        </p:grpSpPr>
        <p:sp>
          <p:nvSpPr>
            <p:cNvPr id="150" name="Freeform: Shape 149">
              <a:extLst>
                <a:ext uri="{FF2B5EF4-FFF2-40B4-BE49-F238E27FC236}">
                  <a16:creationId xmlns:a16="http://schemas.microsoft.com/office/drawing/2014/main" id="{F22839C1-DB90-4203-B39E-5D5C944FF0DB}"/>
                </a:ext>
              </a:extLst>
            </p:cNvPr>
            <p:cNvSpPr/>
            <p:nvPr/>
          </p:nvSpPr>
          <p:spPr>
            <a:xfrm>
              <a:off x="9718735" y="2858826"/>
              <a:ext cx="2207999"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rgbClr val="000000"/>
                  </a:solidFill>
                  <a:effectLst/>
                  <a:uLnTx/>
                  <a:uFillTx/>
                  <a:latin typeface="Segoe UI"/>
                  <a:ea typeface="+mn-ea"/>
                  <a:cs typeface="+mn-cs"/>
                </a:rPr>
                <a:t>Governance Disciplines</a:t>
              </a:r>
              <a:endParaRPr kumimoji="0" lang="en-US" sz="13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aphic 5">
              <a:extLst>
                <a:ext uri="{FF2B5EF4-FFF2-40B4-BE49-F238E27FC236}">
                  <a16:creationId xmlns:a16="http://schemas.microsoft.com/office/drawing/2014/main" id="{B95B856E-394A-4DCB-9C07-26F9AC1AC29F}"/>
                </a:ext>
              </a:extLst>
            </p:cNvPr>
            <p:cNvGrpSpPr/>
            <p:nvPr/>
          </p:nvGrpSpPr>
          <p:grpSpPr>
            <a:xfrm>
              <a:off x="5769934" y="4537370"/>
              <a:ext cx="667283" cy="667283"/>
              <a:chOff x="9025811" y="16948"/>
              <a:chExt cx="1108509" cy="1108509"/>
            </a:xfrm>
          </p:grpSpPr>
          <p:sp>
            <p:nvSpPr>
              <p:cNvPr id="11" name="Freeform: Shape 10">
                <a:extLst>
                  <a:ext uri="{FF2B5EF4-FFF2-40B4-BE49-F238E27FC236}">
                    <a16:creationId xmlns:a16="http://schemas.microsoft.com/office/drawing/2014/main" id="{6553E2B3-892C-4DCC-8232-CEDC98BB42FB}"/>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aphic 5">
                <a:extLst>
                  <a:ext uri="{FF2B5EF4-FFF2-40B4-BE49-F238E27FC236}">
                    <a16:creationId xmlns:a16="http://schemas.microsoft.com/office/drawing/2014/main" id="{820BA280-885E-4025-80D8-CDAA82599103}"/>
                  </a:ext>
                </a:extLst>
              </p:cNvPr>
              <p:cNvGrpSpPr/>
              <p:nvPr/>
            </p:nvGrpSpPr>
            <p:grpSpPr>
              <a:xfrm>
                <a:off x="9211900" y="210256"/>
                <a:ext cx="730717" cy="730717"/>
                <a:chOff x="9211900" y="210256"/>
                <a:chExt cx="730717" cy="730717"/>
              </a:xfrm>
            </p:grpSpPr>
            <p:sp>
              <p:nvSpPr>
                <p:cNvPr id="13" name="Freeform: Shape 12">
                  <a:extLst>
                    <a:ext uri="{FF2B5EF4-FFF2-40B4-BE49-F238E27FC236}">
                      <a16:creationId xmlns:a16="http://schemas.microsoft.com/office/drawing/2014/main" id="{402BD982-0232-4ECE-8A72-60E5D2864171}"/>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0579A3F-6DFE-45C3-95B6-5509DFAB6223}"/>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40BF6CF-706D-4326-AEC0-21F13AD8DD36}"/>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D3BF3A9-73B0-4724-B1CA-5E455D49C49E}"/>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5482318-B581-4C22-8EE0-5C7B1CD66ACB}"/>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F029301A-BFE5-4456-B364-FBD90A78D67D}"/>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40C3F4-C7E6-4E02-BD80-D674ABB713CD}"/>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74BD3F89-32C4-498A-8E73-800AAF919E1D}"/>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11F70D6-E26B-4BFC-A63C-2E0190D1E0CC}"/>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09C08CE-5712-4B15-8799-374816CCE1DF}"/>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B400588-A190-4276-87DC-0F76CD8F861B}"/>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374AB09-302B-4886-96C1-1AFBAC5CF678}"/>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32F0D1B-D854-4B64-908C-BB46A281A55F}"/>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 name="Graphic 5">
              <a:extLst>
                <a:ext uri="{FF2B5EF4-FFF2-40B4-BE49-F238E27FC236}">
                  <a16:creationId xmlns:a16="http://schemas.microsoft.com/office/drawing/2014/main" id="{17BBF246-C725-437E-B4E0-C9D3171CF0B3}"/>
                </a:ext>
              </a:extLst>
            </p:cNvPr>
            <p:cNvGrpSpPr/>
            <p:nvPr/>
          </p:nvGrpSpPr>
          <p:grpSpPr>
            <a:xfrm>
              <a:off x="5769934" y="3689007"/>
              <a:ext cx="667283" cy="667283"/>
              <a:chOff x="11096050" y="-737030"/>
              <a:chExt cx="1108509" cy="1108509"/>
            </a:xfrm>
            <a:solidFill>
              <a:schemeClr val="bg2">
                <a:lumMod val="50000"/>
              </a:schemeClr>
            </a:solidFill>
          </p:grpSpPr>
          <p:sp>
            <p:nvSpPr>
              <p:cNvPr id="27" name="Freeform: Shape 26">
                <a:extLst>
                  <a:ext uri="{FF2B5EF4-FFF2-40B4-BE49-F238E27FC236}">
                    <a16:creationId xmlns:a16="http://schemas.microsoft.com/office/drawing/2014/main" id="{E4B62825-F579-4A2A-A353-EFEACF513E41}"/>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8" name="Graphic 5">
                <a:extLst>
                  <a:ext uri="{FF2B5EF4-FFF2-40B4-BE49-F238E27FC236}">
                    <a16:creationId xmlns:a16="http://schemas.microsoft.com/office/drawing/2014/main" id="{987A8E68-952F-4BC1-8259-28824D433C3A}"/>
                  </a:ext>
                </a:extLst>
              </p:cNvPr>
              <p:cNvGrpSpPr/>
              <p:nvPr/>
            </p:nvGrpSpPr>
            <p:grpSpPr>
              <a:xfrm>
                <a:off x="11346302" y="-518857"/>
                <a:ext cx="617621" cy="638475"/>
                <a:chOff x="11346302" y="-518857"/>
                <a:chExt cx="617621" cy="638475"/>
              </a:xfrm>
              <a:grpFill/>
            </p:grpSpPr>
            <p:sp>
              <p:nvSpPr>
                <p:cNvPr id="29" name="Freeform: Shape 28">
                  <a:extLst>
                    <a:ext uri="{FF2B5EF4-FFF2-40B4-BE49-F238E27FC236}">
                      <a16:creationId xmlns:a16="http://schemas.microsoft.com/office/drawing/2014/main" id="{AB9B950C-E9BA-4C36-8D6B-C4FECD34E620}"/>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E5A03353-9D11-4B41-B79F-35CB210BAE1D}"/>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7BE065E-FFBD-4412-B7EC-C6C9D1D21216}"/>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D1A67B0-F72B-4E62-A542-2E0D2D2BEC84}"/>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5F32C8DA-C606-4D46-84B1-99371EE4A16E}"/>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CE210E15-9F59-433C-B8EB-16D5EDC69D8E}"/>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5" name="Graphic 5">
                  <a:extLst>
                    <a:ext uri="{FF2B5EF4-FFF2-40B4-BE49-F238E27FC236}">
                      <a16:creationId xmlns:a16="http://schemas.microsoft.com/office/drawing/2014/main" id="{4B09344D-1058-4D2F-AB40-DAEC2BE19928}"/>
                    </a:ext>
                  </a:extLst>
                </p:cNvPr>
                <p:cNvGrpSpPr/>
                <p:nvPr/>
              </p:nvGrpSpPr>
              <p:grpSpPr>
                <a:xfrm>
                  <a:off x="11843607" y="-11124"/>
                  <a:ext cx="82616" cy="104273"/>
                  <a:chOff x="11843607" y="-11124"/>
                  <a:chExt cx="82616" cy="104273"/>
                </a:xfrm>
                <a:grpFill/>
              </p:grpSpPr>
              <p:sp>
                <p:nvSpPr>
                  <p:cNvPr id="45" name="Freeform: Shape 44">
                    <a:extLst>
                      <a:ext uri="{FF2B5EF4-FFF2-40B4-BE49-F238E27FC236}">
                        <a16:creationId xmlns:a16="http://schemas.microsoft.com/office/drawing/2014/main" id="{D9BB3397-7B57-4075-A32D-953C6BEB6F56}"/>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828A47C-5EE5-4B20-A557-053F7148D254}"/>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aphic 5">
                  <a:extLst>
                    <a:ext uri="{FF2B5EF4-FFF2-40B4-BE49-F238E27FC236}">
                      <a16:creationId xmlns:a16="http://schemas.microsoft.com/office/drawing/2014/main" id="{8248D2E9-5BAD-40A8-9D08-F381D2BCB31E}"/>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2DC29BA4-02E3-450C-91E7-86FB02FFC767}"/>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227ADED8-80BA-411A-BF60-E7AF409900F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7" name="Graphic 5">
                  <a:extLst>
                    <a:ext uri="{FF2B5EF4-FFF2-40B4-BE49-F238E27FC236}">
                      <a16:creationId xmlns:a16="http://schemas.microsoft.com/office/drawing/2014/main" id="{24E711F7-8596-4B9B-A381-80E2BB459B58}"/>
                    </a:ext>
                  </a:extLst>
                </p:cNvPr>
                <p:cNvGrpSpPr/>
                <p:nvPr/>
              </p:nvGrpSpPr>
              <p:grpSpPr>
                <a:xfrm>
                  <a:off x="11382397" y="-11124"/>
                  <a:ext cx="82616" cy="104273"/>
                  <a:chOff x="11382397" y="-11124"/>
                  <a:chExt cx="82616" cy="104273"/>
                </a:xfrm>
                <a:grpFill/>
              </p:grpSpPr>
              <p:sp>
                <p:nvSpPr>
                  <p:cNvPr id="41" name="Freeform: Shape 40">
                    <a:extLst>
                      <a:ext uri="{FF2B5EF4-FFF2-40B4-BE49-F238E27FC236}">
                        <a16:creationId xmlns:a16="http://schemas.microsoft.com/office/drawing/2014/main" id="{BC7DBCB4-CD36-431F-B51A-7750FB7559BF}"/>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B4979E51-1A9E-4C02-A5B7-FE44D9CA4E42}"/>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8" name="Graphic 5">
                  <a:extLst>
                    <a:ext uri="{FF2B5EF4-FFF2-40B4-BE49-F238E27FC236}">
                      <a16:creationId xmlns:a16="http://schemas.microsoft.com/office/drawing/2014/main" id="{99CB28FA-47F6-4EEE-A348-3C5D97A34BC3}"/>
                    </a:ext>
                  </a:extLst>
                </p:cNvPr>
                <p:cNvGrpSpPr/>
                <p:nvPr/>
              </p:nvGrpSpPr>
              <p:grpSpPr>
                <a:xfrm>
                  <a:off x="11612601" y="-493190"/>
                  <a:ext cx="82616" cy="105075"/>
                  <a:chOff x="11612601" y="-493190"/>
                  <a:chExt cx="82616" cy="105075"/>
                </a:xfrm>
                <a:grpFill/>
              </p:grpSpPr>
              <p:sp>
                <p:nvSpPr>
                  <p:cNvPr id="39" name="Freeform: Shape 38">
                    <a:extLst>
                      <a:ext uri="{FF2B5EF4-FFF2-40B4-BE49-F238E27FC236}">
                        <a16:creationId xmlns:a16="http://schemas.microsoft.com/office/drawing/2014/main" id="{13D0546B-9DED-4BBE-B56C-9C2A230CD5FF}"/>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7FC8228C-AB23-42BB-A075-16B848C31CF0}"/>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47" name="Graphic 5">
              <a:extLst>
                <a:ext uri="{FF2B5EF4-FFF2-40B4-BE49-F238E27FC236}">
                  <a16:creationId xmlns:a16="http://schemas.microsoft.com/office/drawing/2014/main" id="{D84CEBAF-9375-4BB8-8E8C-14C553F94298}"/>
                </a:ext>
              </a:extLst>
            </p:cNvPr>
            <p:cNvGrpSpPr/>
            <p:nvPr/>
          </p:nvGrpSpPr>
          <p:grpSpPr>
            <a:xfrm>
              <a:off x="8882564" y="2840645"/>
              <a:ext cx="667283" cy="667283"/>
              <a:chOff x="13148632" y="16948"/>
              <a:chExt cx="1108509" cy="1108509"/>
            </a:xfrm>
          </p:grpSpPr>
          <p:sp>
            <p:nvSpPr>
              <p:cNvPr id="48" name="Freeform: Shape 47">
                <a:extLst>
                  <a:ext uri="{FF2B5EF4-FFF2-40B4-BE49-F238E27FC236}">
                    <a16:creationId xmlns:a16="http://schemas.microsoft.com/office/drawing/2014/main" id="{F660807A-D199-40C7-A149-CEE561DEC844}"/>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aphic 5">
                <a:extLst>
                  <a:ext uri="{FF2B5EF4-FFF2-40B4-BE49-F238E27FC236}">
                    <a16:creationId xmlns:a16="http://schemas.microsoft.com/office/drawing/2014/main" id="{9C5F3C64-AC64-47AE-91A8-74ED2D0EF077}"/>
                  </a:ext>
                </a:extLst>
              </p:cNvPr>
              <p:cNvGrpSpPr/>
              <p:nvPr/>
            </p:nvGrpSpPr>
            <p:grpSpPr>
              <a:xfrm>
                <a:off x="13422952" y="219079"/>
                <a:ext cx="564682" cy="573505"/>
                <a:chOff x="13422952" y="219079"/>
                <a:chExt cx="564682" cy="573505"/>
              </a:xfrm>
            </p:grpSpPr>
            <p:sp>
              <p:nvSpPr>
                <p:cNvPr id="50" name="Freeform: Shape 49">
                  <a:extLst>
                    <a:ext uri="{FF2B5EF4-FFF2-40B4-BE49-F238E27FC236}">
                      <a16:creationId xmlns:a16="http://schemas.microsoft.com/office/drawing/2014/main" id="{CF6803B3-F9A8-4E09-B8E2-69F039016F3C}"/>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357C1EF-9875-4678-B5ED-A496B64B99E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725953C9-5EC9-4533-B73E-596B513E2090}"/>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1499388B-FD5D-4C29-88B6-927EE78B205D}"/>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A667DD9-A337-4350-9D87-C5F2E1413075}"/>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EE578B1-D04C-4B09-B0DE-9C7F279A6F83}"/>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D3558CEB-95C4-4AC1-919C-0C9A3A8EA363}"/>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21221702-68E1-4235-BB4B-7A8A410FE710}"/>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8B1BD80-28D8-4ED9-A643-825FE14C8D26}"/>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992352C-87AF-45CC-9E6D-909AC2098C69}"/>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AB4F043-A380-4A80-8D5B-8C5DF651ED7D}"/>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1" name="Graphic 5">
              <a:extLst>
                <a:ext uri="{FF2B5EF4-FFF2-40B4-BE49-F238E27FC236}">
                  <a16:creationId xmlns:a16="http://schemas.microsoft.com/office/drawing/2014/main" id="{E51DFDB9-3DC4-4F79-BE72-A06CAA32F168}"/>
                </a:ext>
              </a:extLst>
            </p:cNvPr>
            <p:cNvGrpSpPr/>
            <p:nvPr/>
          </p:nvGrpSpPr>
          <p:grpSpPr>
            <a:xfrm>
              <a:off x="5769934" y="1992283"/>
              <a:ext cx="667283" cy="667283"/>
              <a:chOff x="13954748" y="2124079"/>
              <a:chExt cx="1108509" cy="1108509"/>
            </a:xfrm>
          </p:grpSpPr>
          <p:sp>
            <p:nvSpPr>
              <p:cNvPr id="62" name="Freeform: Shape 61">
                <a:extLst>
                  <a:ext uri="{FF2B5EF4-FFF2-40B4-BE49-F238E27FC236}">
                    <a16:creationId xmlns:a16="http://schemas.microsoft.com/office/drawing/2014/main" id="{F1F5D6DF-C28D-44E8-9B58-75624D8CDCCA}"/>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3" name="Graphic 5">
                <a:extLst>
                  <a:ext uri="{FF2B5EF4-FFF2-40B4-BE49-F238E27FC236}">
                    <a16:creationId xmlns:a16="http://schemas.microsoft.com/office/drawing/2014/main" id="{F04F0746-7693-43B2-833D-37B924B385DF}"/>
                  </a:ext>
                </a:extLst>
              </p:cNvPr>
              <p:cNvGrpSpPr/>
              <p:nvPr/>
            </p:nvGrpSpPr>
            <p:grpSpPr>
              <a:xfrm>
                <a:off x="14211422" y="2428879"/>
                <a:ext cx="611204" cy="413084"/>
                <a:chOff x="14211422" y="2428879"/>
                <a:chExt cx="611204" cy="413084"/>
              </a:xfrm>
            </p:grpSpPr>
            <p:grpSp>
              <p:nvGrpSpPr>
                <p:cNvPr id="64" name="Graphic 5">
                  <a:extLst>
                    <a:ext uri="{FF2B5EF4-FFF2-40B4-BE49-F238E27FC236}">
                      <a16:creationId xmlns:a16="http://schemas.microsoft.com/office/drawing/2014/main" id="{95A83B33-A393-41CA-9151-33881FA00FA3}"/>
                    </a:ext>
                  </a:extLst>
                </p:cNvPr>
                <p:cNvGrpSpPr/>
                <p:nvPr/>
              </p:nvGrpSpPr>
              <p:grpSpPr>
                <a:xfrm>
                  <a:off x="14386280" y="2428879"/>
                  <a:ext cx="266299" cy="412282"/>
                  <a:chOff x="14386280" y="2428879"/>
                  <a:chExt cx="266299" cy="412282"/>
                </a:xfrm>
                <a:solidFill>
                  <a:srgbClr val="0078D4"/>
                </a:solidFill>
              </p:grpSpPr>
              <p:sp>
                <p:nvSpPr>
                  <p:cNvPr id="71" name="Freeform: Shape 70">
                    <a:extLst>
                      <a:ext uri="{FF2B5EF4-FFF2-40B4-BE49-F238E27FC236}">
                        <a16:creationId xmlns:a16="http://schemas.microsoft.com/office/drawing/2014/main" id="{8D0F8DB8-F738-4C63-99A5-6ED8879E547A}"/>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5BA27C13-3911-4A23-863B-2149A813DC7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5" name="Graphic 5">
                  <a:extLst>
                    <a:ext uri="{FF2B5EF4-FFF2-40B4-BE49-F238E27FC236}">
                      <a16:creationId xmlns:a16="http://schemas.microsoft.com/office/drawing/2014/main" id="{C9BE12E6-041C-4D9D-A06C-CE5F9868D87D}"/>
                    </a:ext>
                  </a:extLst>
                </p:cNvPr>
                <p:cNvGrpSpPr/>
                <p:nvPr/>
              </p:nvGrpSpPr>
              <p:grpSpPr>
                <a:xfrm>
                  <a:off x="14556327" y="2509089"/>
                  <a:ext cx="266299" cy="332873"/>
                  <a:chOff x="14556327" y="2509089"/>
                  <a:chExt cx="266299" cy="332873"/>
                </a:xfrm>
                <a:solidFill>
                  <a:srgbClr val="50E6FF"/>
                </a:solidFill>
              </p:grpSpPr>
              <p:sp>
                <p:nvSpPr>
                  <p:cNvPr id="69" name="Freeform: Shape 68">
                    <a:extLst>
                      <a:ext uri="{FF2B5EF4-FFF2-40B4-BE49-F238E27FC236}">
                        <a16:creationId xmlns:a16="http://schemas.microsoft.com/office/drawing/2014/main" id="{015A0467-D8E8-451C-A602-50F7EF45D6EA}"/>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E805AA5-5EF3-4F5F-A460-CE14185946B9}"/>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6" name="Graphic 5">
                  <a:extLst>
                    <a:ext uri="{FF2B5EF4-FFF2-40B4-BE49-F238E27FC236}">
                      <a16:creationId xmlns:a16="http://schemas.microsoft.com/office/drawing/2014/main" id="{22578DFC-B2F7-4207-90EB-2D1838740DE8}"/>
                    </a:ext>
                  </a:extLst>
                </p:cNvPr>
                <p:cNvGrpSpPr/>
                <p:nvPr/>
              </p:nvGrpSpPr>
              <p:grpSpPr>
                <a:xfrm>
                  <a:off x="14211422" y="2509089"/>
                  <a:ext cx="266299" cy="332873"/>
                  <a:chOff x="14211422" y="2509089"/>
                  <a:chExt cx="266299" cy="332873"/>
                </a:xfrm>
                <a:solidFill>
                  <a:srgbClr val="50E6FF"/>
                </a:solidFill>
              </p:grpSpPr>
              <p:sp>
                <p:nvSpPr>
                  <p:cNvPr id="67" name="Freeform: Shape 66">
                    <a:extLst>
                      <a:ext uri="{FF2B5EF4-FFF2-40B4-BE49-F238E27FC236}">
                        <a16:creationId xmlns:a16="http://schemas.microsoft.com/office/drawing/2014/main" id="{970ADAB8-4A3B-4F5F-A435-1384FB749B8D}"/>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27EED3BE-7DC5-404F-9DDA-19399AB60B5C}"/>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3" name="Graphic 5">
              <a:extLst>
                <a:ext uri="{FF2B5EF4-FFF2-40B4-BE49-F238E27FC236}">
                  <a16:creationId xmlns:a16="http://schemas.microsoft.com/office/drawing/2014/main" id="{1E4A8671-D55B-4831-8EB5-EA5A5AFD9CA4}"/>
                </a:ext>
              </a:extLst>
            </p:cNvPr>
            <p:cNvGrpSpPr/>
            <p:nvPr/>
          </p:nvGrpSpPr>
          <p:grpSpPr>
            <a:xfrm>
              <a:off x="8877721" y="1992283"/>
              <a:ext cx="667283" cy="667283"/>
              <a:chOff x="13148632" y="4139769"/>
              <a:chExt cx="1108509" cy="1108509"/>
            </a:xfrm>
          </p:grpSpPr>
          <p:sp>
            <p:nvSpPr>
              <p:cNvPr id="74" name="Freeform: Shape 73">
                <a:extLst>
                  <a:ext uri="{FF2B5EF4-FFF2-40B4-BE49-F238E27FC236}">
                    <a16:creationId xmlns:a16="http://schemas.microsoft.com/office/drawing/2014/main" id="{FD6316BF-3DDA-4CB3-A308-B48A81984ABC}"/>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5" name="Graphic 5">
                <a:extLst>
                  <a:ext uri="{FF2B5EF4-FFF2-40B4-BE49-F238E27FC236}">
                    <a16:creationId xmlns:a16="http://schemas.microsoft.com/office/drawing/2014/main" id="{83C32B39-771D-4CA0-9B4D-79E16CA28E56}"/>
                  </a:ext>
                </a:extLst>
              </p:cNvPr>
              <p:cNvGrpSpPr/>
              <p:nvPr/>
            </p:nvGrpSpPr>
            <p:grpSpPr>
              <a:xfrm>
                <a:off x="13391670" y="4382005"/>
                <a:ext cx="625642" cy="633663"/>
                <a:chOff x="13391670" y="4382005"/>
                <a:chExt cx="625642" cy="633663"/>
              </a:xfrm>
            </p:grpSpPr>
            <p:grpSp>
              <p:nvGrpSpPr>
                <p:cNvPr id="76" name="Graphic 5">
                  <a:extLst>
                    <a:ext uri="{FF2B5EF4-FFF2-40B4-BE49-F238E27FC236}">
                      <a16:creationId xmlns:a16="http://schemas.microsoft.com/office/drawing/2014/main" id="{769BEFA6-022C-4CF7-BA7A-90E71DC366E5}"/>
                    </a:ext>
                  </a:extLst>
                </p:cNvPr>
                <p:cNvGrpSpPr/>
                <p:nvPr/>
              </p:nvGrpSpPr>
              <p:grpSpPr>
                <a:xfrm>
                  <a:off x="13516799" y="4756588"/>
                  <a:ext cx="258277" cy="259079"/>
                  <a:chOff x="13516799" y="4756588"/>
                  <a:chExt cx="258277" cy="259079"/>
                </a:xfrm>
                <a:solidFill>
                  <a:srgbClr val="50E6FF"/>
                </a:solidFill>
              </p:grpSpPr>
              <p:sp>
                <p:nvSpPr>
                  <p:cNvPr id="84" name="Freeform: Shape 83">
                    <a:extLst>
                      <a:ext uri="{FF2B5EF4-FFF2-40B4-BE49-F238E27FC236}">
                        <a16:creationId xmlns:a16="http://schemas.microsoft.com/office/drawing/2014/main" id="{AAF8B418-0D8A-4B4C-94A9-0809711F816A}"/>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672DD-711A-41A5-8EA3-D29509055022}"/>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7" name="Graphic 5">
                  <a:extLst>
                    <a:ext uri="{FF2B5EF4-FFF2-40B4-BE49-F238E27FC236}">
                      <a16:creationId xmlns:a16="http://schemas.microsoft.com/office/drawing/2014/main" id="{D495F63E-263B-4EF0-B197-8D4D9CDA1C66}"/>
                    </a:ext>
                  </a:extLst>
                </p:cNvPr>
                <p:cNvGrpSpPr/>
                <p:nvPr/>
              </p:nvGrpSpPr>
              <p:grpSpPr>
                <a:xfrm>
                  <a:off x="13463058" y="4733327"/>
                  <a:ext cx="137159" cy="137962"/>
                  <a:chOff x="13463058" y="4733327"/>
                  <a:chExt cx="137159" cy="137962"/>
                </a:xfrm>
                <a:solidFill>
                  <a:srgbClr val="0078D4"/>
                </a:solidFill>
              </p:grpSpPr>
              <p:sp>
                <p:nvSpPr>
                  <p:cNvPr id="82" name="Freeform: Shape 81">
                    <a:extLst>
                      <a:ext uri="{FF2B5EF4-FFF2-40B4-BE49-F238E27FC236}">
                        <a16:creationId xmlns:a16="http://schemas.microsoft.com/office/drawing/2014/main" id="{DFA1CF79-8205-4322-80B5-A9B9E677C71F}"/>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91DAD8F-DD16-4A20-99FF-080CD79BA28F}"/>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aphic 5">
                  <a:extLst>
                    <a:ext uri="{FF2B5EF4-FFF2-40B4-BE49-F238E27FC236}">
                      <a16:creationId xmlns:a16="http://schemas.microsoft.com/office/drawing/2014/main" id="{A6A8512E-2ADC-42F4-A7FA-D6D94B9B366C}"/>
                    </a:ext>
                  </a:extLst>
                </p:cNvPr>
                <p:cNvGrpSpPr/>
                <p:nvPr/>
              </p:nvGrpSpPr>
              <p:grpSpPr>
                <a:xfrm>
                  <a:off x="13775879" y="4733327"/>
                  <a:ext cx="137159" cy="137962"/>
                  <a:chOff x="13775879" y="4733327"/>
                  <a:chExt cx="137159" cy="137962"/>
                </a:xfrm>
                <a:solidFill>
                  <a:srgbClr val="0078D4"/>
                </a:solidFill>
              </p:grpSpPr>
              <p:sp>
                <p:nvSpPr>
                  <p:cNvPr id="80" name="Freeform: Shape 79">
                    <a:extLst>
                      <a:ext uri="{FF2B5EF4-FFF2-40B4-BE49-F238E27FC236}">
                        <a16:creationId xmlns:a16="http://schemas.microsoft.com/office/drawing/2014/main" id="{ACBADAAD-177C-4621-B2CA-3FEE6A837975}"/>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310ACC4-8D20-413C-BEEC-CF12D4EA257E}"/>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9" name="Freeform: Shape 78">
                  <a:extLst>
                    <a:ext uri="{FF2B5EF4-FFF2-40B4-BE49-F238E27FC236}">
                      <a16:creationId xmlns:a16="http://schemas.microsoft.com/office/drawing/2014/main" id="{5E59AD1D-0E4F-4064-A3A5-4FFADD0299F6}"/>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6" name="Graphic 5">
              <a:extLst>
                <a:ext uri="{FF2B5EF4-FFF2-40B4-BE49-F238E27FC236}">
                  <a16:creationId xmlns:a16="http://schemas.microsoft.com/office/drawing/2014/main" id="{36D53B1E-E435-4BAC-80B1-DFBA8A174BCB}"/>
                </a:ext>
              </a:extLst>
            </p:cNvPr>
            <p:cNvGrpSpPr/>
            <p:nvPr/>
          </p:nvGrpSpPr>
          <p:grpSpPr>
            <a:xfrm>
              <a:off x="8877721" y="3689007"/>
              <a:ext cx="667283" cy="667283"/>
              <a:chOff x="11107275" y="4998022"/>
              <a:chExt cx="1108509" cy="1108509"/>
            </a:xfrm>
          </p:grpSpPr>
          <p:sp>
            <p:nvSpPr>
              <p:cNvPr id="87" name="Freeform: Shape 86">
                <a:extLst>
                  <a:ext uri="{FF2B5EF4-FFF2-40B4-BE49-F238E27FC236}">
                    <a16:creationId xmlns:a16="http://schemas.microsoft.com/office/drawing/2014/main" id="{C83DD684-C70C-477D-9870-524C4BAB9DED}"/>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8" name="Graphic 5">
                <a:extLst>
                  <a:ext uri="{FF2B5EF4-FFF2-40B4-BE49-F238E27FC236}">
                    <a16:creationId xmlns:a16="http://schemas.microsoft.com/office/drawing/2014/main" id="{7C28E0AC-3FEE-4CDC-B171-2A7FF12EB556}"/>
                  </a:ext>
                </a:extLst>
              </p:cNvPr>
              <p:cNvGrpSpPr/>
              <p:nvPr/>
            </p:nvGrpSpPr>
            <p:grpSpPr>
              <a:xfrm>
                <a:off x="11364750" y="5253894"/>
                <a:ext cx="599974" cy="599974"/>
                <a:chOff x="11364750" y="5253894"/>
                <a:chExt cx="599974" cy="599974"/>
              </a:xfrm>
            </p:grpSpPr>
            <p:grpSp>
              <p:nvGrpSpPr>
                <p:cNvPr id="89" name="Graphic 5">
                  <a:extLst>
                    <a:ext uri="{FF2B5EF4-FFF2-40B4-BE49-F238E27FC236}">
                      <a16:creationId xmlns:a16="http://schemas.microsoft.com/office/drawing/2014/main" id="{91ABD86A-C170-40DC-9487-2345D2BE508C}"/>
                    </a:ext>
                  </a:extLst>
                </p:cNvPr>
                <p:cNvGrpSpPr/>
                <p:nvPr/>
              </p:nvGrpSpPr>
              <p:grpSpPr>
                <a:xfrm>
                  <a:off x="11533192" y="5253894"/>
                  <a:ext cx="431532" cy="431532"/>
                  <a:chOff x="11533192" y="5253894"/>
                  <a:chExt cx="431532" cy="431532"/>
                </a:xfrm>
                <a:solidFill>
                  <a:srgbClr val="0078D4"/>
                </a:solidFill>
              </p:grpSpPr>
              <p:sp>
                <p:nvSpPr>
                  <p:cNvPr id="100" name="Freeform: Shape 99">
                    <a:extLst>
                      <a:ext uri="{FF2B5EF4-FFF2-40B4-BE49-F238E27FC236}">
                        <a16:creationId xmlns:a16="http://schemas.microsoft.com/office/drawing/2014/main" id="{5CFD5AC7-6CCA-476F-9512-9D5EC9BDA1DF}"/>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10FF79FC-F0E9-4733-890E-5743782E5C05}"/>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9E7EBA58-34D8-4E08-A6C0-ECFB55BF0181}"/>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CE349A7-4C27-4AE2-B231-BCCA680A280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14E2ACC-83B0-44C9-B170-51FA135AC8B3}"/>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FA134A2C-A614-47F0-9C76-EADE2839DFD8}"/>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4A915A0-3772-4F93-93F5-416E165760DF}"/>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10CCF1E-1487-454E-982A-C420AFDAC846}"/>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80E1CFC3-D5CF-49D6-A0C2-F5CE7FF31FAF}"/>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0" name="Graphic 5">
                  <a:extLst>
                    <a:ext uri="{FF2B5EF4-FFF2-40B4-BE49-F238E27FC236}">
                      <a16:creationId xmlns:a16="http://schemas.microsoft.com/office/drawing/2014/main" id="{01857B5D-D6C4-4614-B8F4-5F8CCCE4A741}"/>
                    </a:ext>
                  </a:extLst>
                </p:cNvPr>
                <p:cNvGrpSpPr/>
                <p:nvPr/>
              </p:nvGrpSpPr>
              <p:grpSpPr>
                <a:xfrm>
                  <a:off x="11364750" y="5590778"/>
                  <a:ext cx="262288" cy="263090"/>
                  <a:chOff x="11364750" y="5590778"/>
                  <a:chExt cx="262288" cy="263090"/>
                </a:xfrm>
                <a:solidFill>
                  <a:srgbClr val="50E6FF"/>
                </a:solidFill>
              </p:grpSpPr>
              <p:sp>
                <p:nvSpPr>
                  <p:cNvPr id="91" name="Freeform: Shape 90">
                    <a:extLst>
                      <a:ext uri="{FF2B5EF4-FFF2-40B4-BE49-F238E27FC236}">
                        <a16:creationId xmlns:a16="http://schemas.microsoft.com/office/drawing/2014/main" id="{3E6B37B4-DECB-4741-A0BE-1B627FD64C4E}"/>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1F48661-A8F5-43A4-BF87-20A5AF683F46}"/>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BB6286-A199-4F3D-A0B1-27CB1B0334EB}"/>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C6DFBF6-64BA-4EFD-89B2-F45B325C1C4F}"/>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E8F6295-7B7B-4083-95BC-C3530A979FA0}"/>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55323B2-7C63-43CB-81D6-2DC66DDF5C93}"/>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BAEE47E-B6B4-4198-9E47-FAAFE63CB9C4}"/>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ACEE43C-CDCE-4F3D-B533-E0BC71A7EDB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45D7466-C09D-43F8-A7B6-D890B02F1EB3}"/>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9" name="Graphic 5">
              <a:extLst>
                <a:ext uri="{FF2B5EF4-FFF2-40B4-BE49-F238E27FC236}">
                  <a16:creationId xmlns:a16="http://schemas.microsoft.com/office/drawing/2014/main" id="{8B3FE2FC-864F-4CDB-8363-F650E0926909}"/>
                </a:ext>
              </a:extLst>
            </p:cNvPr>
            <p:cNvGrpSpPr/>
            <p:nvPr/>
          </p:nvGrpSpPr>
          <p:grpSpPr>
            <a:xfrm>
              <a:off x="8882564" y="4537370"/>
              <a:ext cx="667283" cy="667283"/>
              <a:chOff x="9025811" y="4139769"/>
              <a:chExt cx="1108509" cy="1108509"/>
            </a:xfrm>
          </p:grpSpPr>
          <p:sp>
            <p:nvSpPr>
              <p:cNvPr id="110" name="Freeform: Shape 109">
                <a:extLst>
                  <a:ext uri="{FF2B5EF4-FFF2-40B4-BE49-F238E27FC236}">
                    <a16:creationId xmlns:a16="http://schemas.microsoft.com/office/drawing/2014/main" id="{AABA107B-3D60-45D5-BA6E-0F0789C336E0}"/>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1" name="Graphic 5">
                <a:extLst>
                  <a:ext uri="{FF2B5EF4-FFF2-40B4-BE49-F238E27FC236}">
                    <a16:creationId xmlns:a16="http://schemas.microsoft.com/office/drawing/2014/main" id="{56C47E3C-1052-4E37-B7F4-EC48D0B5E269}"/>
                  </a:ext>
                </a:extLst>
              </p:cNvPr>
              <p:cNvGrpSpPr/>
              <p:nvPr/>
            </p:nvGrpSpPr>
            <p:grpSpPr>
              <a:xfrm>
                <a:off x="9388363" y="4423715"/>
                <a:ext cx="358541" cy="521368"/>
                <a:chOff x="9388363" y="4423715"/>
                <a:chExt cx="358541" cy="521368"/>
              </a:xfrm>
            </p:grpSpPr>
            <p:sp>
              <p:nvSpPr>
                <p:cNvPr id="112" name="Freeform: Shape 111">
                  <a:extLst>
                    <a:ext uri="{FF2B5EF4-FFF2-40B4-BE49-F238E27FC236}">
                      <a16:creationId xmlns:a16="http://schemas.microsoft.com/office/drawing/2014/main" id="{E6E869E3-412A-468E-BF30-83F758DB967C}"/>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8CDD92DC-854C-45FB-BBAF-9EF8CC30C99A}"/>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6F9E9DC7-B2DD-4ECB-AF2D-DB5EE3F3E10D}"/>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990DD518-B3BC-452F-B10A-171F8A8D7BCC}"/>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7EED1F10-3CA0-4D1A-8896-6B281DF1A848}"/>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6122DF00-B54C-47E1-87AC-1BBB568A8713}"/>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8" name="Graphic 5">
                  <a:extLst>
                    <a:ext uri="{FF2B5EF4-FFF2-40B4-BE49-F238E27FC236}">
                      <a16:creationId xmlns:a16="http://schemas.microsoft.com/office/drawing/2014/main" id="{8C734E08-94DC-441B-A349-9786A0AEA179}"/>
                    </a:ext>
                  </a:extLst>
                </p:cNvPr>
                <p:cNvGrpSpPr/>
                <p:nvPr/>
              </p:nvGrpSpPr>
              <p:grpSpPr>
                <a:xfrm>
                  <a:off x="9436489" y="4480664"/>
                  <a:ext cx="84221" cy="63366"/>
                  <a:chOff x="9436489" y="4480664"/>
                  <a:chExt cx="84221" cy="63366"/>
                </a:xfrm>
                <a:solidFill>
                  <a:srgbClr val="FFFFFF"/>
                </a:solidFill>
              </p:grpSpPr>
              <p:sp>
                <p:nvSpPr>
                  <p:cNvPr id="131" name="Freeform: Shape 130">
                    <a:extLst>
                      <a:ext uri="{FF2B5EF4-FFF2-40B4-BE49-F238E27FC236}">
                        <a16:creationId xmlns:a16="http://schemas.microsoft.com/office/drawing/2014/main" id="{2B2D5858-6D3E-43E7-94B5-AC35A076ECE6}"/>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A254A92-A26B-4941-9C61-687B17E332AC}"/>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9" name="Graphic 5">
                  <a:extLst>
                    <a:ext uri="{FF2B5EF4-FFF2-40B4-BE49-F238E27FC236}">
                      <a16:creationId xmlns:a16="http://schemas.microsoft.com/office/drawing/2014/main" id="{A41F5DBC-823A-4A7C-8597-B05BAD6581D2}"/>
                    </a:ext>
                  </a:extLst>
                </p:cNvPr>
                <p:cNvGrpSpPr/>
                <p:nvPr/>
              </p:nvGrpSpPr>
              <p:grpSpPr>
                <a:xfrm>
                  <a:off x="9436489" y="4564083"/>
                  <a:ext cx="84221" cy="63366"/>
                  <a:chOff x="9436489" y="4564083"/>
                  <a:chExt cx="84221" cy="63366"/>
                </a:xfrm>
                <a:solidFill>
                  <a:srgbClr val="FFFFFF"/>
                </a:solidFill>
              </p:grpSpPr>
              <p:sp>
                <p:nvSpPr>
                  <p:cNvPr id="129" name="Freeform: Shape 128">
                    <a:extLst>
                      <a:ext uri="{FF2B5EF4-FFF2-40B4-BE49-F238E27FC236}">
                        <a16:creationId xmlns:a16="http://schemas.microsoft.com/office/drawing/2014/main" id="{1171E886-D01E-40F3-87F5-3182825DAD44}"/>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1E05C7C4-6AF0-4976-8EE5-2097672AE3DA}"/>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5">
                  <a:extLst>
                    <a:ext uri="{FF2B5EF4-FFF2-40B4-BE49-F238E27FC236}">
                      <a16:creationId xmlns:a16="http://schemas.microsoft.com/office/drawing/2014/main" id="{00172E1F-6AA7-42EB-9EF8-FB53283086B6}"/>
                    </a:ext>
                  </a:extLst>
                </p:cNvPr>
                <p:cNvGrpSpPr/>
                <p:nvPr/>
              </p:nvGrpSpPr>
              <p:grpSpPr>
                <a:xfrm>
                  <a:off x="9436489" y="4647502"/>
                  <a:ext cx="84221" cy="63366"/>
                  <a:chOff x="9436489" y="4647502"/>
                  <a:chExt cx="84221" cy="63366"/>
                </a:xfrm>
                <a:solidFill>
                  <a:srgbClr val="FFFFFF"/>
                </a:solidFill>
              </p:grpSpPr>
              <p:sp>
                <p:nvSpPr>
                  <p:cNvPr id="127" name="Freeform: Shape 126">
                    <a:extLst>
                      <a:ext uri="{FF2B5EF4-FFF2-40B4-BE49-F238E27FC236}">
                        <a16:creationId xmlns:a16="http://schemas.microsoft.com/office/drawing/2014/main" id="{D73D5A39-E8BA-4618-9F7A-2D4F2CA85B62}"/>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55A3831F-704C-47BA-853F-E35042C699E8}"/>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1" name="Graphic 5">
                  <a:extLst>
                    <a:ext uri="{FF2B5EF4-FFF2-40B4-BE49-F238E27FC236}">
                      <a16:creationId xmlns:a16="http://schemas.microsoft.com/office/drawing/2014/main" id="{8421A9EC-6130-4DD0-AA0B-1EC209E742BA}"/>
                    </a:ext>
                  </a:extLst>
                </p:cNvPr>
                <p:cNvGrpSpPr/>
                <p:nvPr/>
              </p:nvGrpSpPr>
              <p:grpSpPr>
                <a:xfrm>
                  <a:off x="9436489" y="4730921"/>
                  <a:ext cx="84221" cy="63366"/>
                  <a:chOff x="9436489" y="4730921"/>
                  <a:chExt cx="84221" cy="63366"/>
                </a:xfrm>
                <a:solidFill>
                  <a:srgbClr val="FFFFFF"/>
                </a:solidFill>
              </p:grpSpPr>
              <p:sp>
                <p:nvSpPr>
                  <p:cNvPr id="125" name="Freeform: Shape 124">
                    <a:extLst>
                      <a:ext uri="{FF2B5EF4-FFF2-40B4-BE49-F238E27FC236}">
                        <a16:creationId xmlns:a16="http://schemas.microsoft.com/office/drawing/2014/main" id="{240735F4-7805-49A4-9159-4E232AE61BB8}"/>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CAC300F-4F26-4CE2-AEA4-F4232161EE18}"/>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aphic 5">
                  <a:extLst>
                    <a:ext uri="{FF2B5EF4-FFF2-40B4-BE49-F238E27FC236}">
                      <a16:creationId xmlns:a16="http://schemas.microsoft.com/office/drawing/2014/main" id="{6BE45CFA-FAF2-4E04-BF5E-E4E0173882E3}"/>
                    </a:ext>
                  </a:extLst>
                </p:cNvPr>
                <p:cNvGrpSpPr/>
                <p:nvPr/>
              </p:nvGrpSpPr>
              <p:grpSpPr>
                <a:xfrm>
                  <a:off x="9436489" y="4814340"/>
                  <a:ext cx="84221" cy="63366"/>
                  <a:chOff x="9436489" y="4814340"/>
                  <a:chExt cx="84221" cy="63366"/>
                </a:xfrm>
                <a:solidFill>
                  <a:srgbClr val="FFFFFF"/>
                </a:solidFill>
              </p:grpSpPr>
              <p:sp>
                <p:nvSpPr>
                  <p:cNvPr id="123" name="Freeform: Shape 122">
                    <a:extLst>
                      <a:ext uri="{FF2B5EF4-FFF2-40B4-BE49-F238E27FC236}">
                        <a16:creationId xmlns:a16="http://schemas.microsoft.com/office/drawing/2014/main" id="{E99EF017-9314-449E-9E6C-18AD369F6F30}"/>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E2956441-6214-4074-B0A1-67323E296C7D}"/>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3" name="Graphic 5">
              <a:extLst>
                <a:ext uri="{FF2B5EF4-FFF2-40B4-BE49-F238E27FC236}">
                  <a16:creationId xmlns:a16="http://schemas.microsoft.com/office/drawing/2014/main" id="{DD53516F-4435-423B-8DB2-32E62D23C94A}"/>
                </a:ext>
              </a:extLst>
            </p:cNvPr>
            <p:cNvGrpSpPr/>
            <p:nvPr/>
          </p:nvGrpSpPr>
          <p:grpSpPr>
            <a:xfrm>
              <a:off x="5769934" y="2840645"/>
              <a:ext cx="667283" cy="667283"/>
              <a:chOff x="8163548" y="2124079"/>
              <a:chExt cx="1108509" cy="1108509"/>
            </a:xfrm>
          </p:grpSpPr>
          <p:sp>
            <p:nvSpPr>
              <p:cNvPr id="134" name="Freeform: Shape 133">
                <a:extLst>
                  <a:ext uri="{FF2B5EF4-FFF2-40B4-BE49-F238E27FC236}">
                    <a16:creationId xmlns:a16="http://schemas.microsoft.com/office/drawing/2014/main" id="{AEBDD2F6-26A4-4ACA-BDB5-C98E62EEA6D1}"/>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5" name="Graphic 5">
                <a:extLst>
                  <a:ext uri="{FF2B5EF4-FFF2-40B4-BE49-F238E27FC236}">
                    <a16:creationId xmlns:a16="http://schemas.microsoft.com/office/drawing/2014/main" id="{3CEEA4F6-5377-48FB-A68E-DDF86CFB8019}"/>
                  </a:ext>
                </a:extLst>
              </p:cNvPr>
              <p:cNvGrpSpPr/>
              <p:nvPr/>
            </p:nvGrpSpPr>
            <p:grpSpPr>
              <a:xfrm>
                <a:off x="8421826" y="2454547"/>
                <a:ext cx="591151" cy="443563"/>
                <a:chOff x="8421826" y="2454547"/>
                <a:chExt cx="591151" cy="443563"/>
              </a:xfrm>
            </p:grpSpPr>
            <p:sp>
              <p:nvSpPr>
                <p:cNvPr id="136" name="Freeform: Shape 135">
                  <a:extLst>
                    <a:ext uri="{FF2B5EF4-FFF2-40B4-BE49-F238E27FC236}">
                      <a16:creationId xmlns:a16="http://schemas.microsoft.com/office/drawing/2014/main" id="{FDD4EAD4-A150-409D-A279-8CCE6DCEB944}"/>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58AA27AB-D0A3-4527-948B-4C7777F5E90D}"/>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8" name="Graphic 5">
                  <a:extLst>
                    <a:ext uri="{FF2B5EF4-FFF2-40B4-BE49-F238E27FC236}">
                      <a16:creationId xmlns:a16="http://schemas.microsoft.com/office/drawing/2014/main" id="{255D3EB7-6AD1-4E79-8F94-981D2B0EFD29}"/>
                    </a:ext>
                  </a:extLst>
                </p:cNvPr>
                <p:cNvGrpSpPr/>
                <p:nvPr/>
              </p:nvGrpSpPr>
              <p:grpSpPr>
                <a:xfrm>
                  <a:off x="8472359" y="2606946"/>
                  <a:ext cx="218172" cy="245444"/>
                  <a:chOff x="8472359" y="2606946"/>
                  <a:chExt cx="218172" cy="245444"/>
                </a:xfrm>
                <a:solidFill>
                  <a:srgbClr val="0078D4"/>
                </a:solidFill>
              </p:grpSpPr>
              <p:sp>
                <p:nvSpPr>
                  <p:cNvPr id="142" name="Freeform: Shape 141">
                    <a:extLst>
                      <a:ext uri="{FF2B5EF4-FFF2-40B4-BE49-F238E27FC236}">
                        <a16:creationId xmlns:a16="http://schemas.microsoft.com/office/drawing/2014/main" id="{7201037F-3554-4C32-9C7E-01B305F23E40}"/>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2283A9E1-855B-4F70-A323-C355C4A87A9A}"/>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9" name="Freeform: Shape 138">
                  <a:extLst>
                    <a:ext uri="{FF2B5EF4-FFF2-40B4-BE49-F238E27FC236}">
                      <a16:creationId xmlns:a16="http://schemas.microsoft.com/office/drawing/2014/main" id="{6A39A102-BB41-4D71-B6D7-B58AABDD0349}"/>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02F21F96-3155-48A0-87BF-6DF5B54A3A6B}"/>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2E03A03-660E-40F6-9C76-2048039DD45D}"/>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4" name="Freeform: Shape 143">
              <a:extLst>
                <a:ext uri="{FF2B5EF4-FFF2-40B4-BE49-F238E27FC236}">
                  <a16:creationId xmlns:a16="http://schemas.microsoft.com/office/drawing/2014/main" id="{DB6E2199-A0E5-4228-AC36-6898C953315D}"/>
                </a:ext>
              </a:extLst>
            </p:cNvPr>
            <p:cNvSpPr/>
            <p:nvPr/>
          </p:nvSpPr>
          <p:spPr>
            <a:xfrm>
              <a:off x="6595806" y="2010464"/>
              <a:ext cx="1725114"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dirty="0">
                  <a:ln>
                    <a:noFill/>
                  </a:ln>
                  <a:solidFill>
                    <a:srgbClr val="000000"/>
                  </a:solidFill>
                  <a:effectLst/>
                  <a:uLnTx/>
                  <a:uFillTx/>
                  <a:latin typeface="Segoe UI"/>
                  <a:ea typeface="+mn-ea"/>
                  <a:cs typeface="+mn-cs"/>
                </a:rPr>
                <a:t>Enterprise </a:t>
              </a:r>
              <a:r>
                <a:rPr kumimoji="0" lang="en-US" sz="1300" b="0" i="0" u="none" strike="noStrike" kern="1200" cap="none" spc="0" normalizeH="0" baseline="0" noProof="0" dirty="0">
                  <a:ln>
                    <a:noFill/>
                  </a:ln>
                  <a:solidFill>
                    <a:srgbClr val="000000"/>
                  </a:solidFill>
                  <a:effectLst/>
                  <a:uLnTx/>
                  <a:uFillTx/>
                  <a:latin typeface="Segoe UI"/>
                  <a:ea typeface="+mn-ea"/>
                  <a:cs typeface="+mn-cs"/>
                </a:rPr>
                <a:t>Enrollment</a:t>
              </a:r>
            </a:p>
          </p:txBody>
        </p:sp>
        <p:sp>
          <p:nvSpPr>
            <p:cNvPr id="145" name="Freeform: Shape 144">
              <a:extLst>
                <a:ext uri="{FF2B5EF4-FFF2-40B4-BE49-F238E27FC236}">
                  <a16:creationId xmlns:a16="http://schemas.microsoft.com/office/drawing/2014/main" id="{B4751959-5749-41F2-A115-683CFB2CF5C3}"/>
                </a:ext>
              </a:extLst>
            </p:cNvPr>
            <p:cNvSpPr/>
            <p:nvPr/>
          </p:nvSpPr>
          <p:spPr>
            <a:xfrm>
              <a:off x="6595806" y="2844415"/>
              <a:ext cx="1257825" cy="674155"/>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rgbClr val="000000"/>
                  </a:solidFill>
                  <a:effectLst/>
                  <a:uLnTx/>
                  <a:uFillTx/>
                  <a:latin typeface="Segoe UI"/>
                  <a:ea typeface="+mn-ea"/>
                  <a:cs typeface="+mn-cs"/>
                </a:rPr>
                <a:t>Identity</a:t>
              </a:r>
              <a:endParaRPr kumimoji="0" lang="en-US" sz="13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285E2D9-301A-47E4-B2E7-EEFBC040CEF0}"/>
                </a:ext>
              </a:extLst>
            </p:cNvPr>
            <p:cNvSpPr/>
            <p:nvPr/>
          </p:nvSpPr>
          <p:spPr>
            <a:xfrm>
              <a:off x="9718735" y="4555551"/>
              <a:ext cx="1696985"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rgbClr val="000000"/>
                  </a:solidFill>
                  <a:effectLst/>
                  <a:uLnTx/>
                  <a:uFillTx/>
                  <a:latin typeface="Segoe UI"/>
                  <a:ea typeface="+mn-ea"/>
                  <a:cs typeface="+mn-cs"/>
                </a:rPr>
                <a:t>Operations Baseline</a:t>
              </a:r>
              <a:endParaRPr kumimoji="0" lang="en-US" sz="13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3ECC707-7F76-49CA-8118-CD100558896F}"/>
                </a:ext>
              </a:extLst>
            </p:cNvPr>
            <p:cNvSpPr/>
            <p:nvPr/>
          </p:nvSpPr>
          <p:spPr>
            <a:xfrm>
              <a:off x="9718735" y="3707188"/>
              <a:ext cx="1910923"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rgbClr val="000000"/>
                  </a:solidFill>
                  <a:effectLst/>
                  <a:uLnTx/>
                  <a:uFillTx/>
                  <a:latin typeface="Segoe UI"/>
                  <a:ea typeface="+mn-ea"/>
                  <a:cs typeface="+mn-cs"/>
                </a:rPr>
                <a:t>Deployment Options</a:t>
              </a:r>
              <a:endParaRPr kumimoji="0" lang="en-US" sz="13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555DEB3-BC4D-4894-BB32-2309323DF91B}"/>
                </a:ext>
              </a:extLst>
            </p:cNvPr>
            <p:cNvSpPr/>
            <p:nvPr/>
          </p:nvSpPr>
          <p:spPr>
            <a:xfrm>
              <a:off x="6595806" y="3721599"/>
              <a:ext cx="1801732"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rgbClr val="000000"/>
                  </a:solidFill>
                  <a:effectLst/>
                  <a:uLnTx/>
                  <a:uFillTx/>
                  <a:latin typeface="Segoe UI"/>
                  <a:ea typeface="+mn-ea"/>
                  <a:cs typeface="+mn-cs"/>
                </a:rPr>
                <a:t>Resource Organization</a:t>
              </a:r>
              <a:endParaRPr kumimoji="0" lang="en-US" sz="13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54C0A3FF-E02D-4F3B-9BC1-DA55D36EAD17}"/>
                </a:ext>
              </a:extLst>
            </p:cNvPr>
            <p:cNvSpPr/>
            <p:nvPr/>
          </p:nvSpPr>
          <p:spPr>
            <a:xfrm>
              <a:off x="9718735" y="2010464"/>
              <a:ext cx="1696986"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Business Continuity </a:t>
              </a:r>
              <a:br>
                <a:rPr kumimoji="0" lang="en-US" sz="1300" b="0" i="0" u="none" strike="noStrike" kern="1200" cap="none" spc="0" normalizeH="0" baseline="0" noProof="0">
                  <a:ln>
                    <a:noFill/>
                  </a:ln>
                  <a:solidFill>
                    <a:srgbClr val="000000"/>
                  </a:solidFill>
                  <a:effectLst/>
                  <a:uLnTx/>
                  <a:uFillTx/>
                  <a:latin typeface="Segoe UI"/>
                  <a:ea typeface="+mn-ea"/>
                  <a:cs typeface="+mn-cs"/>
                </a:rPr>
              </a:br>
              <a:r>
                <a:rPr kumimoji="0" lang="en-US" sz="1300" b="0" i="0" u="none" strike="noStrike" kern="1200" cap="none" spc="0" normalizeH="0" baseline="0" noProof="0">
                  <a:ln>
                    <a:noFill/>
                  </a:ln>
                  <a:solidFill>
                    <a:srgbClr val="000000"/>
                  </a:solidFill>
                  <a:effectLst/>
                  <a:uLnTx/>
                  <a:uFillTx/>
                  <a:latin typeface="Segoe UI"/>
                  <a:ea typeface="+mn-ea"/>
                  <a:cs typeface="+mn-cs"/>
                </a:rPr>
                <a:t>&amp; Disaster Recovery</a:t>
              </a:r>
            </a:p>
          </p:txBody>
        </p:sp>
        <p:sp>
          <p:nvSpPr>
            <p:cNvPr id="151" name="Freeform: Shape 150">
              <a:extLst>
                <a:ext uri="{FF2B5EF4-FFF2-40B4-BE49-F238E27FC236}">
                  <a16:creationId xmlns:a16="http://schemas.microsoft.com/office/drawing/2014/main" id="{ED8E6F82-660D-4A14-BDC3-53EA4098720D}"/>
                </a:ext>
              </a:extLst>
            </p:cNvPr>
            <p:cNvSpPr/>
            <p:nvPr/>
          </p:nvSpPr>
          <p:spPr>
            <a:xfrm>
              <a:off x="6595806" y="4555551"/>
              <a:ext cx="1487174"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rgbClr val="000000"/>
                  </a:solidFill>
                  <a:effectLst/>
                  <a:uLnTx/>
                  <a:uFillTx/>
                  <a:latin typeface="Segoe UI"/>
                  <a:ea typeface="+mn-ea"/>
                  <a:cs typeface="+mn-cs"/>
                </a:rPr>
                <a:t>Network Topology &amp; Connectivity</a:t>
              </a:r>
              <a:endParaRPr kumimoji="0" lang="en-US" sz="13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7847416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2077-D868-4036-9B94-5E000C662555}"/>
              </a:ext>
            </a:extLst>
          </p:cNvPr>
          <p:cNvSpPr>
            <a:spLocks noGrp="1"/>
          </p:cNvSpPr>
          <p:nvPr>
            <p:ph type="title"/>
          </p:nvPr>
        </p:nvSpPr>
        <p:spPr/>
        <p:txBody>
          <a:bodyPr/>
          <a:lstStyle/>
          <a:p>
            <a:r>
              <a:rPr lang="da-DK" dirty="0"/>
              <a:t>Factors that influence the right setup	</a:t>
            </a:r>
            <a:endParaRPr lang="en-US" dirty="0"/>
          </a:p>
        </p:txBody>
      </p:sp>
      <p:sp>
        <p:nvSpPr>
          <p:cNvPr id="3" name="Text Placeholder 2">
            <a:extLst>
              <a:ext uri="{FF2B5EF4-FFF2-40B4-BE49-F238E27FC236}">
                <a16:creationId xmlns:a16="http://schemas.microsoft.com/office/drawing/2014/main" id="{6CA2652E-F8CA-42BC-96DD-06F032346EAB}"/>
              </a:ext>
            </a:extLst>
          </p:cNvPr>
          <p:cNvSpPr>
            <a:spLocks noGrp="1"/>
          </p:cNvSpPr>
          <p:nvPr>
            <p:ph type="body" sz="quarter" idx="10"/>
          </p:nvPr>
        </p:nvSpPr>
        <p:spPr>
          <a:xfrm>
            <a:off x="455995" y="1440599"/>
            <a:ext cx="11142981" cy="4724498"/>
          </a:xfrm>
        </p:spPr>
        <p:txBody>
          <a:bodyPr/>
          <a:lstStyle/>
          <a:p>
            <a:pPr marL="0" indent="0">
              <a:spcAft>
                <a:spcPts val="588"/>
              </a:spcAft>
              <a:buNone/>
            </a:pPr>
            <a:r>
              <a:rPr lang="en-US" dirty="0">
                <a:solidFill>
                  <a:schemeClr val="tx2"/>
                </a:solidFill>
              </a:rPr>
              <a:t>Organize Azure to reflect your organization, not the other way!</a:t>
            </a:r>
            <a:endParaRPr lang="en-US" sz="1770" dirty="0">
              <a:latin typeface="+mj-lt"/>
            </a:endParaRPr>
          </a:p>
          <a:p>
            <a:pPr marL="0" indent="0">
              <a:spcBef>
                <a:spcPts val="600"/>
              </a:spcBef>
              <a:spcAft>
                <a:spcPts val="600"/>
              </a:spcAft>
              <a:buNone/>
            </a:pPr>
            <a:r>
              <a:rPr lang="en-US" sz="1770" dirty="0">
                <a:latin typeface="+mj-lt"/>
              </a:rPr>
              <a:t>Cost transparency:</a:t>
            </a:r>
          </a:p>
          <a:p>
            <a:pPr marL="560314" lvl="1" indent="-336213">
              <a:spcAft>
                <a:spcPts val="600"/>
              </a:spcAft>
              <a:buFont typeface="Arial" panose="020B0604020202020204" pitchFamily="34" charset="0"/>
              <a:buChar char="•"/>
            </a:pPr>
            <a:r>
              <a:rPr lang="en-US" sz="1770" dirty="0"/>
              <a:t>Set up a cost structure that reflects the actual usage for departments and projects</a:t>
            </a:r>
          </a:p>
          <a:p>
            <a:pPr marL="560314" lvl="1" indent="-336213">
              <a:spcAft>
                <a:spcPts val="600"/>
              </a:spcAft>
              <a:buFont typeface="Arial" panose="020B0604020202020204" pitchFamily="34" charset="0"/>
              <a:buChar char="•"/>
            </a:pPr>
            <a:r>
              <a:rPr lang="en-US" sz="1770" dirty="0"/>
              <a:t>Tagging and ownership</a:t>
            </a:r>
          </a:p>
          <a:p>
            <a:pPr marL="560314" lvl="1" indent="-336213">
              <a:spcAft>
                <a:spcPts val="600"/>
              </a:spcAft>
              <a:buFont typeface="Arial" panose="020B0604020202020204" pitchFamily="34" charset="0"/>
              <a:buChar char="•"/>
            </a:pPr>
            <a:r>
              <a:rPr lang="en-US" sz="1770" dirty="0"/>
              <a:t>Allowed resource types (policy)</a:t>
            </a:r>
          </a:p>
          <a:p>
            <a:pPr marL="0" indent="0">
              <a:spcBef>
                <a:spcPts val="600"/>
              </a:spcBef>
              <a:spcAft>
                <a:spcPts val="600"/>
              </a:spcAft>
              <a:buNone/>
            </a:pPr>
            <a:r>
              <a:rPr lang="en-US" sz="1770" dirty="0">
                <a:latin typeface="+mj-lt"/>
              </a:rPr>
              <a:t>Roles and responsibility:</a:t>
            </a:r>
          </a:p>
          <a:p>
            <a:pPr marL="560314" lvl="1" indent="-336213">
              <a:spcAft>
                <a:spcPts val="600"/>
              </a:spcAft>
              <a:buFont typeface="Arial" panose="020B0604020202020204" pitchFamily="34" charset="0"/>
              <a:buChar char="•"/>
            </a:pPr>
            <a:r>
              <a:rPr lang="en-US" sz="1770" dirty="0"/>
              <a:t>Who has access to what. Account owners and delegations (RBAC)</a:t>
            </a:r>
          </a:p>
          <a:p>
            <a:pPr marL="560314" lvl="1" indent="-336213">
              <a:spcAft>
                <a:spcPts val="600"/>
              </a:spcAft>
              <a:buFont typeface="Arial" panose="020B0604020202020204" pitchFamily="34" charset="0"/>
              <a:buChar char="•"/>
            </a:pPr>
            <a:r>
              <a:rPr lang="en-US" sz="1770" dirty="0"/>
              <a:t>Minimal access level to carry out the task </a:t>
            </a:r>
          </a:p>
          <a:p>
            <a:pPr marL="560314" lvl="1" indent="-336213">
              <a:spcAft>
                <a:spcPts val="600"/>
              </a:spcAft>
              <a:buFont typeface="Arial" panose="020B0604020202020204" pitchFamily="34" charset="0"/>
              <a:buChar char="•"/>
            </a:pPr>
            <a:r>
              <a:rPr lang="en-US" sz="1770" dirty="0"/>
              <a:t>Design for Partners and 3rd parties</a:t>
            </a:r>
          </a:p>
          <a:p>
            <a:pPr marL="0" indent="0">
              <a:spcBef>
                <a:spcPts val="600"/>
              </a:spcBef>
              <a:spcAft>
                <a:spcPts val="600"/>
              </a:spcAft>
              <a:buNone/>
            </a:pPr>
            <a:r>
              <a:rPr lang="en-US" sz="1770" dirty="0">
                <a:latin typeface="+mj-lt"/>
              </a:rPr>
              <a:t>Compliance and Security:</a:t>
            </a:r>
          </a:p>
          <a:p>
            <a:pPr marL="560314" lvl="1" indent="-336213">
              <a:spcAft>
                <a:spcPts val="600"/>
              </a:spcAft>
              <a:buFont typeface="Arial" panose="020B0604020202020204" pitchFamily="34" charset="0"/>
              <a:buChar char="•"/>
            </a:pPr>
            <a:r>
              <a:rPr lang="en-US" sz="1770" dirty="0"/>
              <a:t>Allowed locations e.g. EU (policy)</a:t>
            </a:r>
          </a:p>
          <a:p>
            <a:pPr marL="560314" lvl="1" indent="-336213">
              <a:spcAft>
                <a:spcPts val="600"/>
              </a:spcAft>
              <a:buFont typeface="Arial" panose="020B0604020202020204" pitchFamily="34" charset="0"/>
              <a:buChar char="•"/>
            </a:pPr>
            <a:r>
              <a:rPr lang="en-US" sz="1770" dirty="0"/>
              <a:t>Network and connectivity (Internet facing, or using the approved VNETS? Policy and NSG)</a:t>
            </a:r>
          </a:p>
          <a:p>
            <a:pPr marL="560314" lvl="1" indent="-336213">
              <a:spcAft>
                <a:spcPts val="600"/>
              </a:spcAft>
              <a:buFont typeface="Arial" panose="020B0604020202020204" pitchFamily="34" charset="0"/>
              <a:buChar char="•"/>
            </a:pPr>
            <a:r>
              <a:rPr lang="en-US" sz="1770" dirty="0"/>
              <a:t>Continuous Monitoring and integration to existing ITSM (Azure Monitor)</a:t>
            </a:r>
          </a:p>
        </p:txBody>
      </p:sp>
    </p:spTree>
    <p:extLst>
      <p:ext uri="{BB962C8B-B14F-4D97-AF65-F5344CB8AC3E}">
        <p14:creationId xmlns:p14="http://schemas.microsoft.com/office/powerpoint/2010/main" val="42841868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68CB8-A144-4FD9-8C36-82D042464417}"/>
              </a:ext>
            </a:extLst>
          </p:cNvPr>
          <p:cNvSpPr>
            <a:spLocks noGrp="1"/>
          </p:cNvSpPr>
          <p:nvPr>
            <p:ph type="title"/>
          </p:nvPr>
        </p:nvSpPr>
        <p:spPr/>
        <p:txBody>
          <a:bodyPr wrap="square" anchor="b">
            <a:normAutofit/>
          </a:bodyPr>
          <a:lstStyle/>
          <a:p>
            <a:r>
              <a:rPr lang="en-US" dirty="0"/>
              <a:t>How to organize your </a:t>
            </a:r>
            <a:r>
              <a:rPr lang="en-US" dirty="0">
                <a:solidFill>
                  <a:schemeClr val="tx2"/>
                </a:solidFill>
              </a:rPr>
              <a:t>Azure Resources</a:t>
            </a:r>
          </a:p>
        </p:txBody>
      </p:sp>
      <p:sp>
        <p:nvSpPr>
          <p:cNvPr id="3" name="Content Placeholder 2">
            <a:extLst>
              <a:ext uri="{FF2B5EF4-FFF2-40B4-BE49-F238E27FC236}">
                <a16:creationId xmlns:a16="http://schemas.microsoft.com/office/drawing/2014/main" id="{89855D84-6C3B-4C69-8D4F-14009AFB09A4}"/>
              </a:ext>
            </a:extLst>
          </p:cNvPr>
          <p:cNvSpPr>
            <a:spLocks noGrp="1"/>
          </p:cNvSpPr>
          <p:nvPr>
            <p:ph type="body" sz="quarter" idx="10"/>
          </p:nvPr>
        </p:nvSpPr>
        <p:spPr>
          <a:xfrm>
            <a:off x="455995" y="1922587"/>
            <a:ext cx="7157485" cy="1167944"/>
          </a:xfrm>
        </p:spPr>
        <p:txBody>
          <a:bodyPr wrap="square">
            <a:normAutofit/>
          </a:bodyPr>
          <a:lstStyle/>
          <a:p>
            <a:pPr marL="342900" indent="-342900">
              <a:lnSpc>
                <a:spcPct val="100000"/>
              </a:lnSpc>
              <a:spcAft>
                <a:spcPts val="600"/>
              </a:spcAft>
              <a:buFont typeface="Arial" panose="020B0604020202020204" pitchFamily="34" charset="0"/>
              <a:buChar char="•"/>
            </a:pPr>
            <a:r>
              <a:rPr lang="en-US" dirty="0"/>
              <a:t>Use the management hierarchies within the Azure platform</a:t>
            </a:r>
          </a:p>
          <a:p>
            <a:pPr marL="342900" indent="-342900">
              <a:lnSpc>
                <a:spcPct val="100000"/>
              </a:lnSpc>
              <a:spcAft>
                <a:spcPts val="600"/>
              </a:spcAft>
              <a:buFont typeface="Arial" panose="020B0604020202020204" pitchFamily="34" charset="0"/>
              <a:buChar char="•"/>
            </a:pPr>
            <a:r>
              <a:rPr lang="en-US" dirty="0"/>
              <a:t>Implement well-thought-out naming conventions</a:t>
            </a:r>
          </a:p>
          <a:p>
            <a:pPr marL="342900" indent="-342900">
              <a:lnSpc>
                <a:spcPct val="100000"/>
              </a:lnSpc>
              <a:spcAft>
                <a:spcPts val="600"/>
              </a:spcAft>
              <a:buFont typeface="Arial" panose="020B0604020202020204" pitchFamily="34" charset="0"/>
              <a:buChar char="•"/>
            </a:pPr>
            <a:r>
              <a:rPr lang="en-US" dirty="0"/>
              <a:t>Apply resource tagging</a:t>
            </a:r>
          </a:p>
        </p:txBody>
      </p:sp>
      <p:grpSp>
        <p:nvGrpSpPr>
          <p:cNvPr id="226" name="Group 225">
            <a:extLst>
              <a:ext uri="{FF2B5EF4-FFF2-40B4-BE49-F238E27FC236}">
                <a16:creationId xmlns:a16="http://schemas.microsoft.com/office/drawing/2014/main" id="{1B3E183D-B1F1-49EE-BF70-27E3B93ECC5F}"/>
              </a:ext>
            </a:extLst>
          </p:cNvPr>
          <p:cNvGrpSpPr/>
          <p:nvPr/>
        </p:nvGrpSpPr>
        <p:grpSpPr>
          <a:xfrm>
            <a:off x="5421403" y="2814192"/>
            <a:ext cx="6610132" cy="3213334"/>
            <a:chOff x="5421403" y="2814192"/>
            <a:chExt cx="6610132" cy="3213334"/>
          </a:xfrm>
        </p:grpSpPr>
        <p:sp>
          <p:nvSpPr>
            <p:cNvPr id="149" name="TextBox 148">
              <a:extLst>
                <a:ext uri="{FF2B5EF4-FFF2-40B4-BE49-F238E27FC236}">
                  <a16:creationId xmlns:a16="http://schemas.microsoft.com/office/drawing/2014/main" id="{8E4044F4-8DDF-482D-926A-08B124545D63}"/>
                </a:ext>
              </a:extLst>
            </p:cNvPr>
            <p:cNvSpPr txBox="1"/>
            <p:nvPr/>
          </p:nvSpPr>
          <p:spPr>
            <a:xfrm>
              <a:off x="9912561" y="2963391"/>
              <a:ext cx="2118974" cy="307777"/>
            </a:xfrm>
            <a:prstGeom prst="rect">
              <a:avLst/>
            </a:prstGeom>
            <a:solidFill>
              <a:srgbClr val="FFFFFF"/>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B40"/>
                  </a:solidFill>
                  <a:effectLst/>
                  <a:uLnTx/>
                  <a:uFillTx/>
                  <a:latin typeface="Segoe UI"/>
                  <a:ea typeface="+mn-ea"/>
                  <a:cs typeface="+mn-cs"/>
                </a:rPr>
                <a:t>Management groups</a:t>
              </a:r>
            </a:p>
          </p:txBody>
        </p:sp>
        <p:grpSp>
          <p:nvGrpSpPr>
            <p:cNvPr id="7" name="Group 6">
              <a:extLst>
                <a:ext uri="{FF2B5EF4-FFF2-40B4-BE49-F238E27FC236}">
                  <a16:creationId xmlns:a16="http://schemas.microsoft.com/office/drawing/2014/main" id="{A237A559-8642-4A6C-8E69-D99A8531B5C4}"/>
                </a:ext>
              </a:extLst>
            </p:cNvPr>
            <p:cNvGrpSpPr/>
            <p:nvPr/>
          </p:nvGrpSpPr>
          <p:grpSpPr>
            <a:xfrm>
              <a:off x="7948128" y="2814192"/>
              <a:ext cx="663439" cy="663439"/>
              <a:chOff x="8199183" y="1987932"/>
              <a:chExt cx="663439" cy="663439"/>
            </a:xfrm>
          </p:grpSpPr>
          <p:sp>
            <p:nvSpPr>
              <p:cNvPr id="150" name="Oval 149">
                <a:extLst>
                  <a:ext uri="{FF2B5EF4-FFF2-40B4-BE49-F238E27FC236}">
                    <a16:creationId xmlns:a16="http://schemas.microsoft.com/office/drawing/2014/main" id="{8947CC40-5711-4828-B993-DE7E796F0A00}"/>
                  </a:ext>
                </a:extLst>
              </p:cNvPr>
              <p:cNvSpPr/>
              <p:nvPr/>
            </p:nvSpPr>
            <p:spPr bwMode="auto">
              <a:xfrm>
                <a:off x="8199183" y="1987932"/>
                <a:ext cx="663439" cy="663439"/>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1" name="Graphic 10">
                <a:extLst>
                  <a:ext uri="{FF2B5EF4-FFF2-40B4-BE49-F238E27FC236}">
                    <a16:creationId xmlns:a16="http://schemas.microsoft.com/office/drawing/2014/main" id="{3D61E6D4-6084-449C-A7C5-C155161727B2}"/>
                  </a:ext>
                </a:extLst>
              </p:cNvPr>
              <p:cNvGrpSpPr/>
              <p:nvPr/>
            </p:nvGrpSpPr>
            <p:grpSpPr>
              <a:xfrm>
                <a:off x="8338302" y="2105697"/>
                <a:ext cx="403131" cy="403131"/>
                <a:chOff x="5570538" y="-1594017"/>
                <a:chExt cx="1219200" cy="1219200"/>
              </a:xfrm>
            </p:grpSpPr>
            <p:sp>
              <p:nvSpPr>
                <p:cNvPr id="152" name="Freeform: Shape 151">
                  <a:extLst>
                    <a:ext uri="{FF2B5EF4-FFF2-40B4-BE49-F238E27FC236}">
                      <a16:creationId xmlns:a16="http://schemas.microsoft.com/office/drawing/2014/main" id="{C517FFCC-4AC2-45BD-B4BB-CE4AC310DF1C}"/>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6F639025-6B9F-4014-92A0-C9AC8580E200}"/>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D25E309B-7CDA-4FBC-9A58-AF160D9646D7}"/>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4824F16B-35CB-4AFD-89AF-DC2C80048002}"/>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C07969E5-93ED-4881-B5AE-1CAC22931CDE}"/>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8B0C05C-801B-4531-9A10-2B2763E04A32}"/>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6" name="TextBox 25">
              <a:extLst>
                <a:ext uri="{FF2B5EF4-FFF2-40B4-BE49-F238E27FC236}">
                  <a16:creationId xmlns:a16="http://schemas.microsoft.com/office/drawing/2014/main" id="{52269C10-37AA-47FA-A5EC-BB05FF6CCDE5}"/>
                </a:ext>
              </a:extLst>
            </p:cNvPr>
            <p:cNvSpPr txBox="1"/>
            <p:nvPr/>
          </p:nvSpPr>
          <p:spPr>
            <a:xfrm>
              <a:off x="9912561" y="3897154"/>
              <a:ext cx="1748304" cy="307777"/>
            </a:xfrm>
            <a:prstGeom prst="rect">
              <a:avLst/>
            </a:prstGeom>
            <a:solidFill>
              <a:srgbClr val="FFFFFF"/>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Subscriptions</a:t>
              </a:r>
            </a:p>
          </p:txBody>
        </p:sp>
        <p:grpSp>
          <p:nvGrpSpPr>
            <p:cNvPr id="6" name="Group 5">
              <a:extLst>
                <a:ext uri="{FF2B5EF4-FFF2-40B4-BE49-F238E27FC236}">
                  <a16:creationId xmlns:a16="http://schemas.microsoft.com/office/drawing/2014/main" id="{C2E2DBD2-2EDF-467A-BFF3-8B63D299B214}"/>
                </a:ext>
              </a:extLst>
            </p:cNvPr>
            <p:cNvGrpSpPr/>
            <p:nvPr/>
          </p:nvGrpSpPr>
          <p:grpSpPr>
            <a:xfrm>
              <a:off x="9141244" y="3813003"/>
              <a:ext cx="537924" cy="537924"/>
              <a:chOff x="9099920" y="3053909"/>
              <a:chExt cx="537924" cy="537924"/>
            </a:xfrm>
          </p:grpSpPr>
          <p:sp>
            <p:nvSpPr>
              <p:cNvPr id="139" name="Oval 138">
                <a:extLst>
                  <a:ext uri="{FF2B5EF4-FFF2-40B4-BE49-F238E27FC236}">
                    <a16:creationId xmlns:a16="http://schemas.microsoft.com/office/drawing/2014/main" id="{76241B82-586A-4704-9BBA-2FA6F10A3356}"/>
                  </a:ext>
                </a:extLst>
              </p:cNvPr>
              <p:cNvSpPr/>
              <p:nvPr/>
            </p:nvSpPr>
            <p:spPr bwMode="auto">
              <a:xfrm>
                <a:off x="9099920" y="3053909"/>
                <a:ext cx="537924" cy="537924"/>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Graphic 139">
                <a:extLst>
                  <a:ext uri="{FF2B5EF4-FFF2-40B4-BE49-F238E27FC236}">
                    <a16:creationId xmlns:a16="http://schemas.microsoft.com/office/drawing/2014/main" id="{7C5569C0-8737-47FE-8BB1-2D4AEF270D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4954" y="3131407"/>
                <a:ext cx="232616" cy="411029"/>
              </a:xfrm>
              <a:prstGeom prst="rect">
                <a:avLst/>
              </a:prstGeom>
            </p:spPr>
          </p:pic>
        </p:grpSp>
        <p:grpSp>
          <p:nvGrpSpPr>
            <p:cNvPr id="40" name="Group 39">
              <a:extLst>
                <a:ext uri="{FF2B5EF4-FFF2-40B4-BE49-F238E27FC236}">
                  <a16:creationId xmlns:a16="http://schemas.microsoft.com/office/drawing/2014/main" id="{EF7E236A-2385-4B4D-91D8-292A695263DF}"/>
                </a:ext>
              </a:extLst>
            </p:cNvPr>
            <p:cNvGrpSpPr/>
            <p:nvPr/>
          </p:nvGrpSpPr>
          <p:grpSpPr>
            <a:xfrm>
              <a:off x="6204770" y="4696971"/>
              <a:ext cx="404844" cy="404844"/>
              <a:chOff x="4854934" y="4375107"/>
              <a:chExt cx="412909" cy="412909"/>
            </a:xfrm>
          </p:grpSpPr>
          <p:sp>
            <p:nvSpPr>
              <p:cNvPr id="135" name="Oval 134">
                <a:extLst>
                  <a:ext uri="{FF2B5EF4-FFF2-40B4-BE49-F238E27FC236}">
                    <a16:creationId xmlns:a16="http://schemas.microsoft.com/office/drawing/2014/main" id="{4CBB8A48-FF31-4943-BEC2-38CAE3D91010}"/>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6" name="Graphic 135">
                <a:extLst>
                  <a:ext uri="{FF2B5EF4-FFF2-40B4-BE49-F238E27FC236}">
                    <a16:creationId xmlns:a16="http://schemas.microsoft.com/office/drawing/2014/main" id="{734982F9-B4BE-422E-86FF-5F5F813333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8390" y="4454642"/>
                <a:ext cx="228600" cy="254078"/>
              </a:xfrm>
              <a:prstGeom prst="rect">
                <a:avLst/>
              </a:prstGeom>
            </p:spPr>
          </p:pic>
        </p:grpSp>
        <p:grpSp>
          <p:nvGrpSpPr>
            <p:cNvPr id="4" name="Group 3">
              <a:extLst>
                <a:ext uri="{FF2B5EF4-FFF2-40B4-BE49-F238E27FC236}">
                  <a16:creationId xmlns:a16="http://schemas.microsoft.com/office/drawing/2014/main" id="{2B289E42-BFB0-44BB-9E0E-8A98D14F1F73}"/>
                </a:ext>
              </a:extLst>
            </p:cNvPr>
            <p:cNvGrpSpPr/>
            <p:nvPr/>
          </p:nvGrpSpPr>
          <p:grpSpPr>
            <a:xfrm>
              <a:off x="6882621" y="3813003"/>
              <a:ext cx="537924" cy="537924"/>
              <a:chOff x="7526301" y="3053909"/>
              <a:chExt cx="537924" cy="537924"/>
            </a:xfrm>
          </p:grpSpPr>
          <p:sp>
            <p:nvSpPr>
              <p:cNvPr id="159" name="Oval 158">
                <a:extLst>
                  <a:ext uri="{FF2B5EF4-FFF2-40B4-BE49-F238E27FC236}">
                    <a16:creationId xmlns:a16="http://schemas.microsoft.com/office/drawing/2014/main" id="{41DED688-A9EB-406D-B313-18EB2C02F2B2}"/>
                  </a:ext>
                </a:extLst>
              </p:cNvPr>
              <p:cNvSpPr/>
              <p:nvPr/>
            </p:nvSpPr>
            <p:spPr bwMode="auto">
              <a:xfrm>
                <a:off x="7526301" y="3053909"/>
                <a:ext cx="537924" cy="537924"/>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 name="Graphic 159">
                <a:extLst>
                  <a:ext uri="{FF2B5EF4-FFF2-40B4-BE49-F238E27FC236}">
                    <a16:creationId xmlns:a16="http://schemas.microsoft.com/office/drawing/2014/main" id="{68CB10E4-3BE0-45CC-AA79-A318A9934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1335" y="3131407"/>
                <a:ext cx="232616" cy="411029"/>
              </a:xfrm>
              <a:prstGeom prst="rect">
                <a:avLst/>
              </a:prstGeom>
            </p:spPr>
          </p:pic>
        </p:grpSp>
        <p:grpSp>
          <p:nvGrpSpPr>
            <p:cNvPr id="161" name="Group 160">
              <a:extLst>
                <a:ext uri="{FF2B5EF4-FFF2-40B4-BE49-F238E27FC236}">
                  <a16:creationId xmlns:a16="http://schemas.microsoft.com/office/drawing/2014/main" id="{4D20B0E8-92F3-4D34-9660-EEF87C7B25E4}"/>
                </a:ext>
              </a:extLst>
            </p:cNvPr>
            <p:cNvGrpSpPr/>
            <p:nvPr/>
          </p:nvGrpSpPr>
          <p:grpSpPr>
            <a:xfrm>
              <a:off x="7692501" y="4696971"/>
              <a:ext cx="404844" cy="404844"/>
              <a:chOff x="4854934" y="4375107"/>
              <a:chExt cx="412909" cy="412909"/>
            </a:xfrm>
          </p:grpSpPr>
          <p:sp>
            <p:nvSpPr>
              <p:cNvPr id="162" name="Oval 161">
                <a:extLst>
                  <a:ext uri="{FF2B5EF4-FFF2-40B4-BE49-F238E27FC236}">
                    <a16:creationId xmlns:a16="http://schemas.microsoft.com/office/drawing/2014/main" id="{CED71EF8-EA03-42B3-965C-6ED26B1D8C5B}"/>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3" name="Graphic 162">
                <a:extLst>
                  <a:ext uri="{FF2B5EF4-FFF2-40B4-BE49-F238E27FC236}">
                    <a16:creationId xmlns:a16="http://schemas.microsoft.com/office/drawing/2014/main" id="{35EBC682-D1E8-4F3C-B22E-2CF6918F36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8390" y="4454642"/>
                <a:ext cx="228600" cy="254078"/>
              </a:xfrm>
              <a:prstGeom prst="rect">
                <a:avLst/>
              </a:prstGeom>
            </p:spPr>
          </p:pic>
        </p:grpSp>
        <p:grpSp>
          <p:nvGrpSpPr>
            <p:cNvPr id="164" name="Group 163">
              <a:extLst>
                <a:ext uri="{FF2B5EF4-FFF2-40B4-BE49-F238E27FC236}">
                  <a16:creationId xmlns:a16="http://schemas.microsoft.com/office/drawing/2014/main" id="{274462C1-9251-44F6-83A0-1ADBF7824D74}"/>
                </a:ext>
              </a:extLst>
            </p:cNvPr>
            <p:cNvGrpSpPr/>
            <p:nvPr/>
          </p:nvGrpSpPr>
          <p:grpSpPr>
            <a:xfrm>
              <a:off x="9207784" y="4696971"/>
              <a:ext cx="404844" cy="404844"/>
              <a:chOff x="4854934" y="4375107"/>
              <a:chExt cx="412909" cy="412909"/>
            </a:xfrm>
          </p:grpSpPr>
          <p:sp>
            <p:nvSpPr>
              <p:cNvPr id="165" name="Oval 164">
                <a:extLst>
                  <a:ext uri="{FF2B5EF4-FFF2-40B4-BE49-F238E27FC236}">
                    <a16:creationId xmlns:a16="http://schemas.microsoft.com/office/drawing/2014/main" id="{F75B7CFE-906F-4C5C-A129-368E24317A8F}"/>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6" name="Graphic 165">
                <a:extLst>
                  <a:ext uri="{FF2B5EF4-FFF2-40B4-BE49-F238E27FC236}">
                    <a16:creationId xmlns:a16="http://schemas.microsoft.com/office/drawing/2014/main" id="{A2238625-2F8D-45B2-B6AD-FC199F8D99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8390" y="4454642"/>
                <a:ext cx="228600" cy="254078"/>
              </a:xfrm>
              <a:prstGeom prst="rect">
                <a:avLst/>
              </a:prstGeom>
            </p:spPr>
          </p:pic>
        </p:grpSp>
        <p:sp>
          <p:nvSpPr>
            <p:cNvPr id="167" name="TextBox 166">
              <a:extLst>
                <a:ext uri="{FF2B5EF4-FFF2-40B4-BE49-F238E27FC236}">
                  <a16:creationId xmlns:a16="http://schemas.microsoft.com/office/drawing/2014/main" id="{19E432CB-C158-4BA3-96AD-7A86166DEBA7}"/>
                </a:ext>
              </a:extLst>
            </p:cNvPr>
            <p:cNvSpPr txBox="1"/>
            <p:nvPr/>
          </p:nvSpPr>
          <p:spPr>
            <a:xfrm>
              <a:off x="9912561" y="4754922"/>
              <a:ext cx="1748304" cy="307777"/>
            </a:xfrm>
            <a:prstGeom prst="rect">
              <a:avLst/>
            </a:prstGeom>
            <a:solidFill>
              <a:srgbClr val="FFFFFF"/>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a:ea typeface="+mn-ea"/>
                  <a:cs typeface="+mn-cs"/>
                </a:rPr>
                <a:t>Resource groups</a:t>
              </a:r>
            </a:p>
          </p:txBody>
        </p:sp>
        <p:sp>
          <p:nvSpPr>
            <p:cNvPr id="194" name="TextBox 193">
              <a:extLst>
                <a:ext uri="{FF2B5EF4-FFF2-40B4-BE49-F238E27FC236}">
                  <a16:creationId xmlns:a16="http://schemas.microsoft.com/office/drawing/2014/main" id="{B4CAD8CC-BE80-49B9-9319-59AA62660C3C}"/>
                </a:ext>
              </a:extLst>
            </p:cNvPr>
            <p:cNvSpPr txBox="1"/>
            <p:nvPr/>
          </p:nvSpPr>
          <p:spPr>
            <a:xfrm>
              <a:off x="9912561" y="5561880"/>
              <a:ext cx="1559210" cy="307777"/>
            </a:xfrm>
            <a:prstGeom prst="rect">
              <a:avLst/>
            </a:prstGeom>
            <a:solidFill>
              <a:srgbClr val="FFFFFF"/>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Resources</a:t>
              </a:r>
            </a:p>
          </p:txBody>
        </p:sp>
        <p:grpSp>
          <p:nvGrpSpPr>
            <p:cNvPr id="208" name="Group 207">
              <a:extLst>
                <a:ext uri="{FF2B5EF4-FFF2-40B4-BE49-F238E27FC236}">
                  <a16:creationId xmlns:a16="http://schemas.microsoft.com/office/drawing/2014/main" id="{6F097D19-8366-433A-9A1B-01A00818BF5C}"/>
                </a:ext>
              </a:extLst>
            </p:cNvPr>
            <p:cNvGrpSpPr/>
            <p:nvPr/>
          </p:nvGrpSpPr>
          <p:grpSpPr>
            <a:xfrm>
              <a:off x="7156472" y="3511485"/>
              <a:ext cx="2246750" cy="266482"/>
              <a:chOff x="7151582" y="2651371"/>
              <a:chExt cx="2246750" cy="404648"/>
            </a:xfrm>
          </p:grpSpPr>
          <p:sp>
            <p:nvSpPr>
              <p:cNvPr id="205" name="Left Bracket 204">
                <a:extLst>
                  <a:ext uri="{FF2B5EF4-FFF2-40B4-BE49-F238E27FC236}">
                    <a16:creationId xmlns:a16="http://schemas.microsoft.com/office/drawing/2014/main" id="{E6F61A4A-312A-4E5F-9669-86DE3C58217F}"/>
                  </a:ext>
                </a:extLst>
              </p:cNvPr>
              <p:cNvSpPr/>
              <p:nvPr/>
            </p:nvSpPr>
            <p:spPr>
              <a:xfrm rot="5400000">
                <a:off x="8172337" y="1830024"/>
                <a:ext cx="205240" cy="2246750"/>
              </a:xfrm>
              <a:prstGeom prst="leftBracket">
                <a:avLst>
                  <a:gd name="adj" fmla="val 0"/>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7" name="Straight Connector 206">
                <a:extLst>
                  <a:ext uri="{FF2B5EF4-FFF2-40B4-BE49-F238E27FC236}">
                    <a16:creationId xmlns:a16="http://schemas.microsoft.com/office/drawing/2014/main" id="{9010D70E-AD1F-48F5-B21D-F61D19200835}"/>
                  </a:ext>
                </a:extLst>
              </p:cNvPr>
              <p:cNvCxnSpPr>
                <a:cxnSpLocks/>
              </p:cNvCxnSpPr>
              <p:nvPr/>
            </p:nvCxnSpPr>
            <p:spPr>
              <a:xfrm flipH="1">
                <a:off x="8274957" y="2651371"/>
                <a:ext cx="0" cy="199408"/>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9C44616A-DF0D-45C4-BE4C-817B8589EF58}"/>
                </a:ext>
              </a:extLst>
            </p:cNvPr>
            <p:cNvGrpSpPr/>
            <p:nvPr/>
          </p:nvGrpSpPr>
          <p:grpSpPr>
            <a:xfrm>
              <a:off x="6407193" y="4380269"/>
              <a:ext cx="1480118" cy="266482"/>
              <a:chOff x="7151582" y="2651371"/>
              <a:chExt cx="2246750" cy="404648"/>
            </a:xfrm>
          </p:grpSpPr>
          <p:sp>
            <p:nvSpPr>
              <p:cNvPr id="210" name="Left Bracket 209">
                <a:extLst>
                  <a:ext uri="{FF2B5EF4-FFF2-40B4-BE49-F238E27FC236}">
                    <a16:creationId xmlns:a16="http://schemas.microsoft.com/office/drawing/2014/main" id="{0B82514B-E586-4245-B701-797199A9B76F}"/>
                  </a:ext>
                </a:extLst>
              </p:cNvPr>
              <p:cNvSpPr/>
              <p:nvPr/>
            </p:nvSpPr>
            <p:spPr>
              <a:xfrm rot="5400000">
                <a:off x="8172337" y="1830024"/>
                <a:ext cx="205240" cy="2246750"/>
              </a:xfrm>
              <a:prstGeom prst="leftBracket">
                <a:avLst>
                  <a:gd name="adj" fmla="val 0"/>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11" name="Straight Connector 210">
                <a:extLst>
                  <a:ext uri="{FF2B5EF4-FFF2-40B4-BE49-F238E27FC236}">
                    <a16:creationId xmlns:a16="http://schemas.microsoft.com/office/drawing/2014/main" id="{5987F76D-7B09-4BFE-BA4F-B8822E192A53}"/>
                  </a:ext>
                </a:extLst>
              </p:cNvPr>
              <p:cNvCxnSpPr>
                <a:cxnSpLocks/>
              </p:cNvCxnSpPr>
              <p:nvPr/>
            </p:nvCxnSpPr>
            <p:spPr>
              <a:xfrm flipH="1">
                <a:off x="8274957" y="2651371"/>
                <a:ext cx="0" cy="199408"/>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5" name="Straight Connector 214">
              <a:extLst>
                <a:ext uri="{FF2B5EF4-FFF2-40B4-BE49-F238E27FC236}">
                  <a16:creationId xmlns:a16="http://schemas.microsoft.com/office/drawing/2014/main" id="{42977DCC-0304-4690-B2B6-73C93414566F}"/>
                </a:ext>
              </a:extLst>
            </p:cNvPr>
            <p:cNvCxnSpPr>
              <a:cxnSpLocks/>
            </p:cNvCxnSpPr>
            <p:nvPr/>
          </p:nvCxnSpPr>
          <p:spPr>
            <a:xfrm>
              <a:off x="9410206" y="4380269"/>
              <a:ext cx="0" cy="265176"/>
            </a:xfrm>
            <a:prstGeom prst="line">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6" name="Straight Connector 215">
              <a:extLst>
                <a:ext uri="{FF2B5EF4-FFF2-40B4-BE49-F238E27FC236}">
                  <a16:creationId xmlns:a16="http://schemas.microsoft.com/office/drawing/2014/main" id="{9FED7229-BFE4-4934-A375-53D8C093EA8E}"/>
                </a:ext>
              </a:extLst>
            </p:cNvPr>
            <p:cNvCxnSpPr>
              <a:cxnSpLocks/>
            </p:cNvCxnSpPr>
            <p:nvPr/>
          </p:nvCxnSpPr>
          <p:spPr>
            <a:xfrm>
              <a:off x="9410206" y="5157980"/>
              <a:ext cx="0" cy="265176"/>
            </a:xfrm>
            <a:prstGeom prst="line">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8" name="Straight Connector 217">
              <a:extLst>
                <a:ext uri="{FF2B5EF4-FFF2-40B4-BE49-F238E27FC236}">
                  <a16:creationId xmlns:a16="http://schemas.microsoft.com/office/drawing/2014/main" id="{AD01E340-E3FF-47C1-BFDB-EE32B6ED8DA8}"/>
                </a:ext>
              </a:extLst>
            </p:cNvPr>
            <p:cNvCxnSpPr>
              <a:cxnSpLocks/>
            </p:cNvCxnSpPr>
            <p:nvPr/>
          </p:nvCxnSpPr>
          <p:spPr>
            <a:xfrm>
              <a:off x="7894195" y="5157980"/>
              <a:ext cx="0" cy="265176"/>
            </a:xfrm>
            <a:prstGeom prst="line">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20" name="Group 219">
              <a:extLst>
                <a:ext uri="{FF2B5EF4-FFF2-40B4-BE49-F238E27FC236}">
                  <a16:creationId xmlns:a16="http://schemas.microsoft.com/office/drawing/2014/main" id="{73979C21-F676-4339-ACD1-8783076BD16B}"/>
                </a:ext>
              </a:extLst>
            </p:cNvPr>
            <p:cNvGrpSpPr/>
            <p:nvPr/>
          </p:nvGrpSpPr>
          <p:grpSpPr>
            <a:xfrm>
              <a:off x="5669130" y="5157980"/>
              <a:ext cx="1480118" cy="266482"/>
              <a:chOff x="7151582" y="2651371"/>
              <a:chExt cx="2246750" cy="404648"/>
            </a:xfrm>
          </p:grpSpPr>
          <p:sp>
            <p:nvSpPr>
              <p:cNvPr id="221" name="Left Bracket 220">
                <a:extLst>
                  <a:ext uri="{FF2B5EF4-FFF2-40B4-BE49-F238E27FC236}">
                    <a16:creationId xmlns:a16="http://schemas.microsoft.com/office/drawing/2014/main" id="{25A3099C-8D65-4447-93C5-A45768FCEFEF}"/>
                  </a:ext>
                </a:extLst>
              </p:cNvPr>
              <p:cNvSpPr/>
              <p:nvPr/>
            </p:nvSpPr>
            <p:spPr>
              <a:xfrm rot="5400000">
                <a:off x="8172337" y="1830024"/>
                <a:ext cx="205240" cy="2246750"/>
              </a:xfrm>
              <a:prstGeom prst="leftBracket">
                <a:avLst>
                  <a:gd name="adj" fmla="val 0"/>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22" name="Straight Connector 221">
                <a:extLst>
                  <a:ext uri="{FF2B5EF4-FFF2-40B4-BE49-F238E27FC236}">
                    <a16:creationId xmlns:a16="http://schemas.microsoft.com/office/drawing/2014/main" id="{8005565C-E6CA-41B9-BD6D-1A25E1FB5B6F}"/>
                  </a:ext>
                </a:extLst>
              </p:cNvPr>
              <p:cNvCxnSpPr>
                <a:cxnSpLocks/>
              </p:cNvCxnSpPr>
              <p:nvPr/>
            </p:nvCxnSpPr>
            <p:spPr>
              <a:xfrm flipH="1">
                <a:off x="8274957" y="2651371"/>
                <a:ext cx="0" cy="199408"/>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CA33D6A8-4190-438F-ADBA-D5161649D620}"/>
                </a:ext>
              </a:extLst>
            </p:cNvPr>
            <p:cNvSpPr/>
            <p:nvPr/>
          </p:nvSpPr>
          <p:spPr bwMode="auto">
            <a:xfrm>
              <a:off x="5421403" y="5461202"/>
              <a:ext cx="1999141" cy="56632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aphic 11">
              <a:extLst>
                <a:ext uri="{FF2B5EF4-FFF2-40B4-BE49-F238E27FC236}">
                  <a16:creationId xmlns:a16="http://schemas.microsoft.com/office/drawing/2014/main" id="{CD825D9E-1C95-4691-9AE6-ED04A0687494}"/>
                </a:ext>
              </a:extLst>
            </p:cNvPr>
            <p:cNvGrpSpPr/>
            <p:nvPr/>
          </p:nvGrpSpPr>
          <p:grpSpPr>
            <a:xfrm>
              <a:off x="6250992" y="5607282"/>
              <a:ext cx="405558" cy="228741"/>
              <a:chOff x="7085802" y="-1853786"/>
              <a:chExt cx="664633" cy="374862"/>
            </a:xfrm>
          </p:grpSpPr>
          <p:sp>
            <p:nvSpPr>
              <p:cNvPr id="130" name="Freeform: Shape 129">
                <a:extLst>
                  <a:ext uri="{FF2B5EF4-FFF2-40B4-BE49-F238E27FC236}">
                    <a16:creationId xmlns:a16="http://schemas.microsoft.com/office/drawing/2014/main" id="{74C8250A-808A-4406-8ADB-C8548267043E}"/>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tx1"/>
              </a:solidFill>
              <a:ln w="2274" cap="flat">
                <a:solidFill>
                  <a:schemeClr val="tx1"/>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7A3B72E-04FA-4765-AF04-F05E4D027211}"/>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tx1"/>
              </a:solidFill>
              <a:ln w="2274" cap="flat">
                <a:solidFill>
                  <a:schemeClr val="tx1"/>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5ADDFA76-1F2B-4C46-8026-DD74A273A31D}"/>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tx1"/>
              </a:solidFill>
              <a:ln w="2274" cap="flat">
                <a:solidFill>
                  <a:schemeClr val="tx1"/>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36A10ECD-3AEE-4EA6-808F-8DE2F8F83C5C}"/>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tx1"/>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929307BB-0B1C-4951-B5CE-CD036DC0EA02}"/>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tx1"/>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1" name="Group 200">
              <a:extLst>
                <a:ext uri="{FF2B5EF4-FFF2-40B4-BE49-F238E27FC236}">
                  <a16:creationId xmlns:a16="http://schemas.microsoft.com/office/drawing/2014/main" id="{466A89E6-B03D-4216-9DC9-6931474019A6}"/>
                </a:ext>
              </a:extLst>
            </p:cNvPr>
            <p:cNvGrpSpPr/>
            <p:nvPr/>
          </p:nvGrpSpPr>
          <p:grpSpPr>
            <a:xfrm>
              <a:off x="7598795" y="5603044"/>
              <a:ext cx="588009" cy="255179"/>
              <a:chOff x="7930166" y="5220992"/>
              <a:chExt cx="588009" cy="255179"/>
            </a:xfrm>
          </p:grpSpPr>
          <p:grpSp>
            <p:nvGrpSpPr>
              <p:cNvPr id="122" name="Graphic 276">
                <a:extLst>
                  <a:ext uri="{FF2B5EF4-FFF2-40B4-BE49-F238E27FC236}">
                    <a16:creationId xmlns:a16="http://schemas.microsoft.com/office/drawing/2014/main" id="{478FD715-C426-44B5-89FC-E6E938F59477}"/>
                  </a:ext>
                </a:extLst>
              </p:cNvPr>
              <p:cNvGrpSpPr/>
              <p:nvPr/>
            </p:nvGrpSpPr>
            <p:grpSpPr>
              <a:xfrm>
                <a:off x="8203706" y="5285576"/>
                <a:ext cx="314469" cy="160134"/>
                <a:chOff x="3463925" y="7276909"/>
                <a:chExt cx="283940" cy="144589"/>
              </a:xfrm>
              <a:solidFill>
                <a:schemeClr val="tx1"/>
              </a:solidFill>
            </p:grpSpPr>
            <p:sp>
              <p:nvSpPr>
                <p:cNvPr id="127" name="Freeform: Shape 126">
                  <a:extLst>
                    <a:ext uri="{FF2B5EF4-FFF2-40B4-BE49-F238E27FC236}">
                      <a16:creationId xmlns:a16="http://schemas.microsoft.com/office/drawing/2014/main" id="{734D80E6-ABB8-4A08-9C77-54AAE8D69702}"/>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88BE7E85-A8ED-42F0-8D97-151F49EF5A82}"/>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90A54F4F-E973-42B1-8838-E67E7D2CEDB2}"/>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D91BB1EA-166C-4144-8E9A-2339AFE6F721}"/>
                  </a:ext>
                </a:extLst>
              </p:cNvPr>
              <p:cNvGrpSpPr/>
              <p:nvPr/>
            </p:nvGrpSpPr>
            <p:grpSpPr>
              <a:xfrm>
                <a:off x="7930166" y="5220992"/>
                <a:ext cx="205481" cy="255179"/>
                <a:chOff x="8869274" y="-2231196"/>
                <a:chExt cx="580737" cy="721195"/>
              </a:xfrm>
              <a:solidFill>
                <a:schemeClr val="tx1"/>
              </a:solidFill>
            </p:grpSpPr>
            <p:sp>
              <p:nvSpPr>
                <p:cNvPr id="124" name="Freeform: Shape 123">
                  <a:extLst>
                    <a:ext uri="{FF2B5EF4-FFF2-40B4-BE49-F238E27FC236}">
                      <a16:creationId xmlns:a16="http://schemas.microsoft.com/office/drawing/2014/main" id="{4B5510F7-E8D5-4CDF-A3A5-7D208A447210}"/>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grp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D7DED001-6DE3-4FEC-9A6D-89CD42361EEA}"/>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grp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E8CE9AD4-D1B1-403C-8600-EF8CF38A4A05}"/>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grpFill/>
                <a:ln w="254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A1CF0E9C-490E-473B-9418-DD30F427D2E3}"/>
                </a:ext>
              </a:extLst>
            </p:cNvPr>
            <p:cNvGrpSpPr/>
            <p:nvPr/>
          </p:nvGrpSpPr>
          <p:grpSpPr>
            <a:xfrm>
              <a:off x="5607377" y="5497978"/>
              <a:ext cx="494080" cy="494078"/>
              <a:chOff x="-593644" y="7516599"/>
              <a:chExt cx="694020" cy="694018"/>
            </a:xfrm>
            <a:solidFill>
              <a:schemeClr val="tx1"/>
            </a:solidFill>
          </p:grpSpPr>
          <p:pic>
            <p:nvPicPr>
              <p:cNvPr id="120" name="Graphic 119" descr="Monitor">
                <a:extLst>
                  <a:ext uri="{FF2B5EF4-FFF2-40B4-BE49-F238E27FC236}">
                    <a16:creationId xmlns:a16="http://schemas.microsoft.com/office/drawing/2014/main" id="{7A032EB3-37DA-4828-8007-346C391B6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3644" y="7516599"/>
                <a:ext cx="694020" cy="694018"/>
              </a:xfrm>
              <a:prstGeom prst="rect">
                <a:avLst/>
              </a:prstGeom>
            </p:spPr>
          </p:pic>
          <p:pic>
            <p:nvPicPr>
              <p:cNvPr id="121" name="Graphic 120">
                <a:extLst>
                  <a:ext uri="{FF2B5EF4-FFF2-40B4-BE49-F238E27FC236}">
                    <a16:creationId xmlns:a16="http://schemas.microsoft.com/office/drawing/2014/main" id="{1C814E2C-6D07-4DF6-A3CC-A9A2BF4704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2091" y="7688110"/>
                <a:ext cx="234040" cy="258416"/>
              </a:xfrm>
              <a:prstGeom prst="rect">
                <a:avLst/>
              </a:prstGeom>
            </p:spPr>
          </p:pic>
        </p:grpSp>
        <p:grpSp>
          <p:nvGrpSpPr>
            <p:cNvPr id="11" name="Group 10">
              <a:extLst>
                <a:ext uri="{FF2B5EF4-FFF2-40B4-BE49-F238E27FC236}">
                  <a16:creationId xmlns:a16="http://schemas.microsoft.com/office/drawing/2014/main" id="{DB8255BF-3B0E-4B2D-9E6A-682824CB2067}"/>
                </a:ext>
              </a:extLst>
            </p:cNvPr>
            <p:cNvGrpSpPr/>
            <p:nvPr/>
          </p:nvGrpSpPr>
          <p:grpSpPr>
            <a:xfrm>
              <a:off x="6888102" y="5578569"/>
              <a:ext cx="404845" cy="359082"/>
              <a:chOff x="4380052" y="5455568"/>
              <a:chExt cx="1826747" cy="1620257"/>
            </a:xfrm>
          </p:grpSpPr>
          <p:grpSp>
            <p:nvGrpSpPr>
              <p:cNvPr id="169" name="Group 168">
                <a:extLst>
                  <a:ext uri="{FF2B5EF4-FFF2-40B4-BE49-F238E27FC236}">
                    <a16:creationId xmlns:a16="http://schemas.microsoft.com/office/drawing/2014/main" id="{406BF157-3912-418A-A74F-8D2021D1B31F}"/>
                  </a:ext>
                </a:extLst>
              </p:cNvPr>
              <p:cNvGrpSpPr/>
              <p:nvPr/>
            </p:nvGrpSpPr>
            <p:grpSpPr>
              <a:xfrm>
                <a:off x="4380052" y="5455568"/>
                <a:ext cx="1281743" cy="1016633"/>
                <a:chOff x="6731563" y="-2514600"/>
                <a:chExt cx="1129792" cy="896113"/>
              </a:xfrm>
            </p:grpSpPr>
            <p:grpSp>
              <p:nvGrpSpPr>
                <p:cNvPr id="171" name="Group 170">
                  <a:extLst>
                    <a:ext uri="{FF2B5EF4-FFF2-40B4-BE49-F238E27FC236}">
                      <a16:creationId xmlns:a16="http://schemas.microsoft.com/office/drawing/2014/main" id="{24F1BA51-ED49-479E-8CFE-A1BE6830F3F1}"/>
                    </a:ext>
                  </a:extLst>
                </p:cNvPr>
                <p:cNvGrpSpPr/>
                <p:nvPr/>
              </p:nvGrpSpPr>
              <p:grpSpPr>
                <a:xfrm>
                  <a:off x="6731563" y="-2514600"/>
                  <a:ext cx="1129791" cy="896112"/>
                  <a:chOff x="6731563" y="-2514600"/>
                  <a:chExt cx="1129791" cy="896112"/>
                </a:xfrm>
              </p:grpSpPr>
              <p:sp>
                <p:nvSpPr>
                  <p:cNvPr id="176" name="Rectangle 175">
                    <a:extLst>
                      <a:ext uri="{FF2B5EF4-FFF2-40B4-BE49-F238E27FC236}">
                        <a16:creationId xmlns:a16="http://schemas.microsoft.com/office/drawing/2014/main" id="{2B11060E-2087-4694-9DB7-642FF05FEA28}"/>
                      </a:ext>
                    </a:extLst>
                  </p:cNvPr>
                  <p:cNvSpPr/>
                  <p:nvPr/>
                </p:nvSpPr>
                <p:spPr bwMode="auto">
                  <a:xfrm>
                    <a:off x="7581955"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7" name="Rectangle 176">
                    <a:extLst>
                      <a:ext uri="{FF2B5EF4-FFF2-40B4-BE49-F238E27FC236}">
                        <a16:creationId xmlns:a16="http://schemas.microsoft.com/office/drawing/2014/main" id="{CA4AE36F-2527-4307-ACE8-6C5A9A604481}"/>
                      </a:ext>
                    </a:extLst>
                  </p:cNvPr>
                  <p:cNvSpPr/>
                  <p:nvPr/>
                </p:nvSpPr>
                <p:spPr bwMode="auto">
                  <a:xfrm>
                    <a:off x="7298491"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8" name="Rectangle 177">
                    <a:extLst>
                      <a:ext uri="{FF2B5EF4-FFF2-40B4-BE49-F238E27FC236}">
                        <a16:creationId xmlns:a16="http://schemas.microsoft.com/office/drawing/2014/main" id="{E08016A2-0D9A-4934-8DCF-C361690617F6}"/>
                      </a:ext>
                    </a:extLst>
                  </p:cNvPr>
                  <p:cNvSpPr/>
                  <p:nvPr/>
                </p:nvSpPr>
                <p:spPr bwMode="auto">
                  <a:xfrm>
                    <a:off x="7015027"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9" name="Rectangle 178">
                    <a:extLst>
                      <a:ext uri="{FF2B5EF4-FFF2-40B4-BE49-F238E27FC236}">
                        <a16:creationId xmlns:a16="http://schemas.microsoft.com/office/drawing/2014/main" id="{11F26F2C-588E-4723-8739-0F8439281B1F}"/>
                      </a:ext>
                    </a:extLst>
                  </p:cNvPr>
                  <p:cNvSpPr/>
                  <p:nvPr/>
                </p:nvSpPr>
                <p:spPr bwMode="auto">
                  <a:xfrm>
                    <a:off x="6731563"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72" name="Rectangle 171">
                  <a:extLst>
                    <a:ext uri="{FF2B5EF4-FFF2-40B4-BE49-F238E27FC236}">
                      <a16:creationId xmlns:a16="http://schemas.microsoft.com/office/drawing/2014/main" id="{D3B2125A-9B29-4065-A975-EF481F58E0BB}"/>
                    </a:ext>
                  </a:extLst>
                </p:cNvPr>
                <p:cNvSpPr/>
                <p:nvPr/>
              </p:nvSpPr>
              <p:spPr bwMode="auto">
                <a:xfrm rot="5400000">
                  <a:off x="7185655" y="-2294188"/>
                  <a:ext cx="221610" cy="112979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3" name="Rectangle 172">
                  <a:extLst>
                    <a:ext uri="{FF2B5EF4-FFF2-40B4-BE49-F238E27FC236}">
                      <a16:creationId xmlns:a16="http://schemas.microsoft.com/office/drawing/2014/main" id="{832E4909-DEF6-43FD-8100-1C7DEED5E3C8}"/>
                    </a:ext>
                  </a:extLst>
                </p:cNvPr>
                <p:cNvSpPr/>
                <p:nvPr/>
              </p:nvSpPr>
              <p:spPr bwMode="auto">
                <a:xfrm rot="5400000">
                  <a:off x="7185655" y="-2519022"/>
                  <a:ext cx="221610" cy="112979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4" name="Rectangle 173">
                  <a:extLst>
                    <a:ext uri="{FF2B5EF4-FFF2-40B4-BE49-F238E27FC236}">
                      <a16:creationId xmlns:a16="http://schemas.microsoft.com/office/drawing/2014/main" id="{2DBA0DEA-D313-4EB6-99E6-CD4D5C7E2A12}"/>
                    </a:ext>
                  </a:extLst>
                </p:cNvPr>
                <p:cNvSpPr/>
                <p:nvPr/>
              </p:nvSpPr>
              <p:spPr bwMode="auto">
                <a:xfrm rot="5400000">
                  <a:off x="7185655" y="-2743856"/>
                  <a:ext cx="221610" cy="112979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5" name="Rectangle 174">
                  <a:extLst>
                    <a:ext uri="{FF2B5EF4-FFF2-40B4-BE49-F238E27FC236}">
                      <a16:creationId xmlns:a16="http://schemas.microsoft.com/office/drawing/2014/main" id="{AF5B18E4-A857-4FCD-9B55-4D51E0E3B221}"/>
                    </a:ext>
                  </a:extLst>
                </p:cNvPr>
                <p:cNvSpPr/>
                <p:nvPr/>
              </p:nvSpPr>
              <p:spPr bwMode="auto">
                <a:xfrm rot="5400000">
                  <a:off x="7185655" y="-2968690"/>
                  <a:ext cx="221610" cy="1129791"/>
                </a:xfrm>
                <a:prstGeom prst="rect">
                  <a:avLst/>
                </a:prstGeom>
                <a:solidFill>
                  <a:schemeClr val="tx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70" name="Hexagon 169">
                <a:extLst>
                  <a:ext uri="{FF2B5EF4-FFF2-40B4-BE49-F238E27FC236}">
                    <a16:creationId xmlns:a16="http://schemas.microsoft.com/office/drawing/2014/main" id="{5FBD4859-A5B9-42A0-8AEA-085B7C115F1E}"/>
                  </a:ext>
                </a:extLst>
              </p:cNvPr>
              <p:cNvSpPr/>
              <p:nvPr/>
            </p:nvSpPr>
            <p:spPr bwMode="auto">
              <a:xfrm>
                <a:off x="5043800" y="6073249"/>
                <a:ext cx="1162999" cy="1002576"/>
              </a:xfrm>
              <a:prstGeom prst="hexagon">
                <a:avLst/>
              </a:prstGeom>
              <a:solidFill>
                <a:schemeClr val="tx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64EE78D5-AAEC-4683-ADCD-1BB189E1B563}"/>
                </a:ext>
              </a:extLst>
            </p:cNvPr>
            <p:cNvGrpSpPr/>
            <p:nvPr/>
          </p:nvGrpSpPr>
          <p:grpSpPr>
            <a:xfrm>
              <a:off x="9167381" y="5476101"/>
              <a:ext cx="485650" cy="486771"/>
              <a:chOff x="9373730" y="4928301"/>
              <a:chExt cx="692278" cy="693876"/>
            </a:xfrm>
          </p:grpSpPr>
          <p:grpSp>
            <p:nvGrpSpPr>
              <p:cNvPr id="12" name="Group 11">
                <a:extLst>
                  <a:ext uri="{FF2B5EF4-FFF2-40B4-BE49-F238E27FC236}">
                    <a16:creationId xmlns:a16="http://schemas.microsoft.com/office/drawing/2014/main" id="{492FEF73-5643-4BE7-9F7F-388E59109C47}"/>
                  </a:ext>
                </a:extLst>
              </p:cNvPr>
              <p:cNvGrpSpPr/>
              <p:nvPr/>
            </p:nvGrpSpPr>
            <p:grpSpPr>
              <a:xfrm>
                <a:off x="9373730" y="4928301"/>
                <a:ext cx="692278" cy="693876"/>
                <a:chOff x="9244953" y="5106859"/>
                <a:chExt cx="878074" cy="880101"/>
              </a:xfrm>
              <a:solidFill>
                <a:schemeClr val="tx1"/>
              </a:solidFill>
            </p:grpSpPr>
            <p:pic>
              <p:nvPicPr>
                <p:cNvPr id="9" name="Graphic 8" descr="Single gear with solid fill">
                  <a:extLst>
                    <a:ext uri="{FF2B5EF4-FFF2-40B4-BE49-F238E27FC236}">
                      <a16:creationId xmlns:a16="http://schemas.microsoft.com/office/drawing/2014/main" id="{AA6FF84A-C470-473C-9FE6-B46F2C227AE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271237">
                  <a:off x="9244953" y="5558931"/>
                  <a:ext cx="428029" cy="428029"/>
                </a:xfrm>
                <a:prstGeom prst="rect">
                  <a:avLst/>
                </a:prstGeom>
              </p:spPr>
            </p:pic>
            <p:pic>
              <p:nvPicPr>
                <p:cNvPr id="195" name="Graphic 194" descr="Single gear with solid fill">
                  <a:extLst>
                    <a:ext uri="{FF2B5EF4-FFF2-40B4-BE49-F238E27FC236}">
                      <a16:creationId xmlns:a16="http://schemas.microsoft.com/office/drawing/2014/main" id="{1BAB3DBF-36A3-49E4-9052-A4405DB8A4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00154" y="5106859"/>
                  <a:ext cx="722873" cy="722873"/>
                </a:xfrm>
                <a:prstGeom prst="rect">
                  <a:avLst/>
                </a:prstGeom>
              </p:spPr>
            </p:pic>
          </p:grpSp>
          <p:sp>
            <p:nvSpPr>
              <p:cNvPr id="199" name="Oval 198">
                <a:extLst>
                  <a:ext uri="{FF2B5EF4-FFF2-40B4-BE49-F238E27FC236}">
                    <a16:creationId xmlns:a16="http://schemas.microsoft.com/office/drawing/2014/main" id="{20118842-8901-467E-B376-0D6AF5043470}"/>
                  </a:ext>
                </a:extLst>
              </p:cNvPr>
              <p:cNvSpPr/>
              <p:nvPr/>
            </p:nvSpPr>
            <p:spPr bwMode="auto">
              <a:xfrm>
                <a:off x="9684788" y="5113080"/>
                <a:ext cx="214072" cy="2140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8" name="Graphic 197" descr="Lightning bolt with solid fill">
                <a:extLst>
                  <a:ext uri="{FF2B5EF4-FFF2-40B4-BE49-F238E27FC236}">
                    <a16:creationId xmlns:a16="http://schemas.microsoft.com/office/drawing/2014/main" id="{3D303D26-EDD7-4396-8D51-1B1BA060F8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092" y="5104810"/>
                <a:ext cx="258155" cy="258155"/>
              </a:xfrm>
              <a:prstGeom prst="rect">
                <a:avLst/>
              </a:prstGeom>
            </p:spPr>
          </p:pic>
        </p:grpSp>
        <p:sp>
          <p:nvSpPr>
            <p:cNvPr id="224" name="Rectangle 223">
              <a:extLst>
                <a:ext uri="{FF2B5EF4-FFF2-40B4-BE49-F238E27FC236}">
                  <a16:creationId xmlns:a16="http://schemas.microsoft.com/office/drawing/2014/main" id="{B7C4779B-B703-4636-9E5A-7AD225C3B0D3}"/>
                </a:ext>
              </a:extLst>
            </p:cNvPr>
            <p:cNvSpPr/>
            <p:nvPr/>
          </p:nvSpPr>
          <p:spPr bwMode="auto">
            <a:xfrm>
              <a:off x="7480067" y="5461202"/>
              <a:ext cx="834282" cy="56632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45E54540-EC30-4266-A49A-6BE47DA544AF}"/>
                </a:ext>
              </a:extLst>
            </p:cNvPr>
            <p:cNvSpPr/>
            <p:nvPr/>
          </p:nvSpPr>
          <p:spPr bwMode="auto">
            <a:xfrm>
              <a:off x="8995877" y="5461202"/>
              <a:ext cx="834282" cy="56632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4777778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D7884-65D1-47AF-98E0-71EA65935E2C}"/>
              </a:ext>
            </a:extLst>
          </p:cNvPr>
          <p:cNvSpPr>
            <a:spLocks noGrp="1"/>
          </p:cNvSpPr>
          <p:nvPr>
            <p:ph type="title"/>
          </p:nvPr>
        </p:nvSpPr>
        <p:spPr/>
        <p:txBody>
          <a:bodyPr/>
          <a:lstStyle/>
          <a:p>
            <a:r>
              <a:rPr lang="en-US"/>
              <a:t>What is Resource Consistency?</a:t>
            </a:r>
          </a:p>
        </p:txBody>
      </p:sp>
      <p:sp>
        <p:nvSpPr>
          <p:cNvPr id="5" name="Text Placeholder 4">
            <a:extLst>
              <a:ext uri="{FF2B5EF4-FFF2-40B4-BE49-F238E27FC236}">
                <a16:creationId xmlns:a16="http://schemas.microsoft.com/office/drawing/2014/main" id="{55E23C9C-1E0C-46AE-B965-BD3154F0E9C9}"/>
              </a:ext>
            </a:extLst>
          </p:cNvPr>
          <p:cNvSpPr>
            <a:spLocks noGrp="1"/>
          </p:cNvSpPr>
          <p:nvPr>
            <p:ph type="body" sz="quarter" idx="10"/>
          </p:nvPr>
        </p:nvSpPr>
        <p:spPr>
          <a:xfrm>
            <a:off x="455996" y="1537193"/>
            <a:ext cx="11318864" cy="603530"/>
          </a:xfrm>
        </p:spPr>
        <p:txBody>
          <a:bodyPr/>
          <a:lstStyle/>
          <a:p>
            <a:pPr marL="0" indent="0">
              <a:buNone/>
            </a:pPr>
            <a:r>
              <a:rPr lang="en-US" dirty="0">
                <a:solidFill>
                  <a:schemeClr val="tx2"/>
                </a:solidFill>
                <a:latin typeface="Segoe UI" panose="020B0502040204020203" pitchFamily="34" charset="0"/>
                <a:ea typeface="Calibri" panose="020F0502020204030204" pitchFamily="34" charset="0"/>
                <a:cs typeface="Segoe UI" panose="020B0502040204020203" pitchFamily="34" charset="0"/>
              </a:rPr>
              <a:t>The basic foundation of all governance practices. </a:t>
            </a:r>
            <a:br>
              <a:rPr lang="en-US" dirty="0">
                <a:solidFill>
                  <a:schemeClr val="tx2"/>
                </a:solidFill>
                <a:latin typeface="Segoe UI" panose="020B0502040204020203" pitchFamily="34" charset="0"/>
                <a:ea typeface="Calibri" panose="020F0502020204030204" pitchFamily="34" charset="0"/>
                <a:cs typeface="Segoe UI" panose="020B0502040204020203" pitchFamily="34" charset="0"/>
              </a:rPr>
            </a:br>
            <a:r>
              <a:rPr lang="en-US" dirty="0">
                <a:solidFill>
                  <a:schemeClr val="tx2"/>
                </a:solidFill>
              </a:rPr>
              <a:t>Achieving the right Governance starts with the correct resource organization.</a:t>
            </a:r>
          </a:p>
        </p:txBody>
      </p:sp>
      <p:sp>
        <p:nvSpPr>
          <p:cNvPr id="59" name="TextBox 58">
            <a:extLst>
              <a:ext uri="{FF2B5EF4-FFF2-40B4-BE49-F238E27FC236}">
                <a16:creationId xmlns:a16="http://schemas.microsoft.com/office/drawing/2014/main" id="{C5470DED-9891-4BF7-B147-4508DBF30E88}"/>
              </a:ext>
            </a:extLst>
          </p:cNvPr>
          <p:cNvSpPr txBox="1"/>
          <p:nvPr/>
        </p:nvSpPr>
        <p:spPr>
          <a:xfrm>
            <a:off x="624153" y="2787148"/>
            <a:ext cx="3662471" cy="905295"/>
          </a:xfrm>
          <a:prstGeom prst="rect">
            <a:avLst/>
          </a:prstGeom>
          <a:noFill/>
        </p:spPr>
        <p:txBody>
          <a:bodyPr wrap="square">
            <a:spAutoFit/>
          </a:bodyPr>
          <a:lstStyle/>
          <a:p>
            <a:pPr marL="0" marR="0" lvl="0" indent="0" algn="l" defTabSz="914554"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mn-cs"/>
              </a:rPr>
              <a:t>Management Groups</a:t>
            </a:r>
            <a:br>
              <a:rPr kumimoji="0" lang="en-US" sz="1765" b="0" i="0" u="none" strike="noStrike" kern="1200" cap="none" spc="0" normalizeH="0" baseline="0" noProof="0" dirty="0">
                <a:ln>
                  <a:noFill/>
                </a:ln>
                <a:solidFill>
                  <a:srgbClr val="000000"/>
                </a:solidFill>
                <a:effectLst/>
                <a:uLnTx/>
                <a:uFillTx/>
                <a:latin typeface="Segoe UI"/>
                <a:ea typeface="+mn-ea"/>
                <a:cs typeface="+mn-cs"/>
              </a:rPr>
            </a:br>
            <a:r>
              <a:rPr kumimoji="0" lang="en-US" sz="1765" b="0" i="0" u="none" strike="noStrike" kern="1200" cap="none" spc="0" normalizeH="0" baseline="0" noProof="0" dirty="0">
                <a:ln>
                  <a:noFill/>
                </a:ln>
                <a:solidFill>
                  <a:srgbClr val="000000"/>
                </a:solidFill>
                <a:effectLst/>
                <a:uLnTx/>
                <a:uFillTx/>
                <a:latin typeface="Segoe UI"/>
                <a:ea typeface="+mn-ea"/>
                <a:cs typeface="+mn-cs"/>
              </a:rPr>
              <a:t>To reflect security, operations and business/accounting hierarchies.</a:t>
            </a:r>
          </a:p>
        </p:txBody>
      </p:sp>
      <p:grpSp>
        <p:nvGrpSpPr>
          <p:cNvPr id="194" name="Group 193">
            <a:extLst>
              <a:ext uri="{FF2B5EF4-FFF2-40B4-BE49-F238E27FC236}">
                <a16:creationId xmlns:a16="http://schemas.microsoft.com/office/drawing/2014/main" id="{A289D0C2-ACEA-44BB-AB59-286DEDBF1701}"/>
              </a:ext>
            </a:extLst>
          </p:cNvPr>
          <p:cNvGrpSpPr/>
          <p:nvPr/>
        </p:nvGrpSpPr>
        <p:grpSpPr>
          <a:xfrm>
            <a:off x="4103099" y="2297383"/>
            <a:ext cx="7656944" cy="4120082"/>
            <a:chOff x="4184840" y="2343101"/>
            <a:chExt cx="7809485" cy="4202162"/>
          </a:xfrm>
        </p:grpSpPr>
        <p:cxnSp>
          <p:nvCxnSpPr>
            <p:cNvPr id="115" name="Connector: Elbow 114">
              <a:extLst>
                <a:ext uri="{FF2B5EF4-FFF2-40B4-BE49-F238E27FC236}">
                  <a16:creationId xmlns:a16="http://schemas.microsoft.com/office/drawing/2014/main" id="{3BF4A508-805A-4156-A1F3-8AAEECB627CB}"/>
                </a:ext>
              </a:extLst>
            </p:cNvPr>
            <p:cNvCxnSpPr>
              <a:cxnSpLocks/>
            </p:cNvCxnSpPr>
            <p:nvPr/>
          </p:nvCxnSpPr>
          <p:spPr>
            <a:xfrm rot="10800000" flipV="1">
              <a:off x="4184840" y="2778159"/>
              <a:ext cx="457200" cy="376418"/>
            </a:xfrm>
            <a:prstGeom prst="bentConnector3">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0" name="Rectangle 59">
              <a:extLst>
                <a:ext uri="{FF2B5EF4-FFF2-40B4-BE49-F238E27FC236}">
                  <a16:creationId xmlns:a16="http://schemas.microsoft.com/office/drawing/2014/main" id="{D9364841-2D77-4A99-93CF-CF3ECB0D13CB}"/>
                </a:ext>
              </a:extLst>
            </p:cNvPr>
            <p:cNvSpPr/>
            <p:nvPr/>
          </p:nvSpPr>
          <p:spPr bwMode="auto">
            <a:xfrm>
              <a:off x="4541965" y="2666085"/>
              <a:ext cx="7452360" cy="3879178"/>
            </a:xfrm>
            <a:prstGeom prst="rect">
              <a:avLst/>
            </a:prstGeom>
            <a:solidFill>
              <a:schemeClr val="bg1"/>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94456EE7-BFA1-4631-9C10-19E631D84DD6}"/>
                </a:ext>
              </a:extLst>
            </p:cNvPr>
            <p:cNvGrpSpPr/>
            <p:nvPr/>
          </p:nvGrpSpPr>
          <p:grpSpPr>
            <a:xfrm>
              <a:off x="4848946" y="2343101"/>
              <a:ext cx="2694378" cy="676656"/>
              <a:chOff x="4774404" y="2343101"/>
              <a:chExt cx="2694378" cy="676656"/>
            </a:xfrm>
          </p:grpSpPr>
          <p:sp>
            <p:nvSpPr>
              <p:cNvPr id="63" name="TextBox 62">
                <a:extLst>
                  <a:ext uri="{FF2B5EF4-FFF2-40B4-BE49-F238E27FC236}">
                    <a16:creationId xmlns:a16="http://schemas.microsoft.com/office/drawing/2014/main" id="{83C5DBD9-0EC3-494A-B13D-20D3ACF7DE01}"/>
                  </a:ext>
                </a:extLst>
              </p:cNvPr>
              <p:cNvSpPr txBox="1"/>
              <p:nvPr/>
            </p:nvSpPr>
            <p:spPr>
              <a:xfrm>
                <a:off x="5457102" y="2508388"/>
                <a:ext cx="2011680" cy="338554"/>
              </a:xfrm>
              <a:prstGeom prst="rect">
                <a:avLst/>
              </a:prstGeom>
              <a:solidFill>
                <a:srgbClr val="FFFFFF"/>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3C3B40"/>
                    </a:solidFill>
                    <a:effectLst/>
                    <a:uLnTx/>
                    <a:uFillTx/>
                    <a:latin typeface="Segoe UI"/>
                    <a:ea typeface="+mn-ea"/>
                    <a:cs typeface="+mn-cs"/>
                  </a:rPr>
                  <a:t>Management Group</a:t>
                </a:r>
              </a:p>
            </p:txBody>
          </p:sp>
          <p:sp>
            <p:nvSpPr>
              <p:cNvPr id="61" name="Oval 60">
                <a:extLst>
                  <a:ext uri="{FF2B5EF4-FFF2-40B4-BE49-F238E27FC236}">
                    <a16:creationId xmlns:a16="http://schemas.microsoft.com/office/drawing/2014/main" id="{B6FC6393-5FD8-44A2-BD5D-2AE6EA04433C}"/>
                  </a:ext>
                </a:extLst>
              </p:cNvPr>
              <p:cNvSpPr/>
              <p:nvPr/>
            </p:nvSpPr>
            <p:spPr bwMode="auto">
              <a:xfrm>
                <a:off x="4774404" y="2343101"/>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0" name="Graphic 10">
                <a:extLst>
                  <a:ext uri="{FF2B5EF4-FFF2-40B4-BE49-F238E27FC236}">
                    <a16:creationId xmlns:a16="http://schemas.microsoft.com/office/drawing/2014/main" id="{C977AB4A-084B-495A-B5B5-76A245872812}"/>
                  </a:ext>
                </a:extLst>
              </p:cNvPr>
              <p:cNvGrpSpPr/>
              <p:nvPr/>
            </p:nvGrpSpPr>
            <p:grpSpPr>
              <a:xfrm>
                <a:off x="4916295" y="2463212"/>
                <a:ext cx="411162" cy="411162"/>
                <a:chOff x="5570538" y="-1594017"/>
                <a:chExt cx="1219200" cy="1219200"/>
              </a:xfrm>
            </p:grpSpPr>
            <p:sp>
              <p:nvSpPr>
                <p:cNvPr id="51" name="Freeform: Shape 50">
                  <a:extLst>
                    <a:ext uri="{FF2B5EF4-FFF2-40B4-BE49-F238E27FC236}">
                      <a16:creationId xmlns:a16="http://schemas.microsoft.com/office/drawing/2014/main" id="{FF07D8D0-A9CE-4AF8-A30C-233DC6604998}"/>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4E190714-A24F-4AF7-8DF2-A4BE6A9254E4}"/>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5D90A72-B9CC-4FD7-AC0D-AEC34CAA1890}"/>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6E83A283-663A-42B4-9D5E-9B5044D88953}"/>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D98F23DA-EEC7-4C2A-BA8D-55CA114D46A5}"/>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96173D0D-F691-4909-986F-B8CD618C5840}"/>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5" name="Rectangle 64">
              <a:extLst>
                <a:ext uri="{FF2B5EF4-FFF2-40B4-BE49-F238E27FC236}">
                  <a16:creationId xmlns:a16="http://schemas.microsoft.com/office/drawing/2014/main" id="{BA2E2D0C-5F78-4AE0-A223-71DE05FA530D}"/>
                </a:ext>
              </a:extLst>
            </p:cNvPr>
            <p:cNvSpPr/>
            <p:nvPr/>
          </p:nvSpPr>
          <p:spPr bwMode="auto">
            <a:xfrm>
              <a:off x="4642041" y="3649664"/>
              <a:ext cx="4264216" cy="2796856"/>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9FAD2350-A267-418A-9B7A-0C5203631E2D}"/>
                </a:ext>
              </a:extLst>
            </p:cNvPr>
            <p:cNvSpPr txBox="1"/>
            <p:nvPr/>
          </p:nvSpPr>
          <p:spPr>
            <a:xfrm>
              <a:off x="5402549" y="3474783"/>
              <a:ext cx="1371600" cy="338554"/>
            </a:xfrm>
            <a:prstGeom prst="rect">
              <a:avLst/>
            </a:prstGeom>
            <a:solidFill>
              <a:srgbClr val="FFFFFF"/>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0078D3"/>
                  </a:solidFill>
                  <a:effectLst/>
                  <a:uLnTx/>
                  <a:uFillTx/>
                  <a:latin typeface="Segoe UI"/>
                  <a:ea typeface="+mn-ea"/>
                  <a:cs typeface="+mn-cs"/>
                </a:rPr>
                <a:t>Subscription</a:t>
              </a:r>
            </a:p>
          </p:txBody>
        </p:sp>
        <p:sp>
          <p:nvSpPr>
            <p:cNvPr id="75" name="Rectangle 74">
              <a:extLst>
                <a:ext uri="{FF2B5EF4-FFF2-40B4-BE49-F238E27FC236}">
                  <a16:creationId xmlns:a16="http://schemas.microsoft.com/office/drawing/2014/main" id="{EC489C15-38AE-4D10-B768-EBE70B742AED}"/>
                </a:ext>
              </a:extLst>
            </p:cNvPr>
            <p:cNvSpPr/>
            <p:nvPr/>
          </p:nvSpPr>
          <p:spPr bwMode="auto">
            <a:xfrm>
              <a:off x="9006333" y="3649664"/>
              <a:ext cx="2880360" cy="2796856"/>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032E38FD-9133-4408-A854-BA7EAD001ED1}"/>
                </a:ext>
              </a:extLst>
            </p:cNvPr>
            <p:cNvSpPr/>
            <p:nvPr/>
          </p:nvSpPr>
          <p:spPr bwMode="auto">
            <a:xfrm>
              <a:off x="4757453"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358CEE1D-AED3-4F06-B6CF-08E52E1DDAAA}"/>
                </a:ext>
              </a:extLst>
            </p:cNvPr>
            <p:cNvSpPr/>
            <p:nvPr/>
          </p:nvSpPr>
          <p:spPr bwMode="auto">
            <a:xfrm>
              <a:off x="6137959"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E464EC65-7B86-40DE-8315-2882B18AB774}"/>
                </a:ext>
              </a:extLst>
            </p:cNvPr>
            <p:cNvSpPr/>
            <p:nvPr/>
          </p:nvSpPr>
          <p:spPr bwMode="auto">
            <a:xfrm>
              <a:off x="7518465"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40E0ED77-AD49-40F8-88A0-CCD0588B0BCB}"/>
                </a:ext>
              </a:extLst>
            </p:cNvPr>
            <p:cNvGrpSpPr/>
            <p:nvPr/>
          </p:nvGrpSpPr>
          <p:grpSpPr>
            <a:xfrm>
              <a:off x="6253966" y="4375107"/>
              <a:ext cx="412909" cy="412909"/>
              <a:chOff x="4854934" y="4375107"/>
              <a:chExt cx="412909" cy="412909"/>
            </a:xfrm>
          </p:grpSpPr>
          <p:sp>
            <p:nvSpPr>
              <p:cNvPr id="90" name="Oval 89">
                <a:extLst>
                  <a:ext uri="{FF2B5EF4-FFF2-40B4-BE49-F238E27FC236}">
                    <a16:creationId xmlns:a16="http://schemas.microsoft.com/office/drawing/2014/main" id="{F398B89F-EBC1-4C2E-A611-FA236CABF953}"/>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1" name="Graphic 90">
                <a:extLst>
                  <a:ext uri="{FF2B5EF4-FFF2-40B4-BE49-F238E27FC236}">
                    <a16:creationId xmlns:a16="http://schemas.microsoft.com/office/drawing/2014/main" id="{343ADF4C-5B71-4E2B-B0A9-791D8D9285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8390" y="4454642"/>
                <a:ext cx="228600" cy="254078"/>
              </a:xfrm>
              <a:prstGeom prst="rect">
                <a:avLst/>
              </a:prstGeom>
            </p:spPr>
          </p:pic>
        </p:grpSp>
        <p:grpSp>
          <p:nvGrpSpPr>
            <p:cNvPr id="92" name="Group 91">
              <a:extLst>
                <a:ext uri="{FF2B5EF4-FFF2-40B4-BE49-F238E27FC236}">
                  <a16:creationId xmlns:a16="http://schemas.microsoft.com/office/drawing/2014/main" id="{9165704B-81D5-4843-B509-E0AA3DA16F30}"/>
                </a:ext>
              </a:extLst>
            </p:cNvPr>
            <p:cNvGrpSpPr/>
            <p:nvPr/>
          </p:nvGrpSpPr>
          <p:grpSpPr>
            <a:xfrm>
              <a:off x="7625566" y="4375107"/>
              <a:ext cx="412909" cy="412909"/>
              <a:chOff x="4854934" y="4375107"/>
              <a:chExt cx="412909" cy="412909"/>
            </a:xfrm>
          </p:grpSpPr>
          <p:sp>
            <p:nvSpPr>
              <p:cNvPr id="93" name="Oval 92">
                <a:extLst>
                  <a:ext uri="{FF2B5EF4-FFF2-40B4-BE49-F238E27FC236}">
                    <a16:creationId xmlns:a16="http://schemas.microsoft.com/office/drawing/2014/main" id="{3EF0652D-97A0-4412-A750-62D0F35EABF6}"/>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4" name="Graphic 93">
                <a:extLst>
                  <a:ext uri="{FF2B5EF4-FFF2-40B4-BE49-F238E27FC236}">
                    <a16:creationId xmlns:a16="http://schemas.microsoft.com/office/drawing/2014/main" id="{A9A4BCFD-70E9-493C-959C-CAD60D684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8390" y="4454642"/>
                <a:ext cx="228600" cy="254078"/>
              </a:xfrm>
              <a:prstGeom prst="rect">
                <a:avLst/>
              </a:prstGeom>
            </p:spPr>
          </p:pic>
        </p:grpSp>
        <p:sp>
          <p:nvSpPr>
            <p:cNvPr id="95" name="Rectangle 94">
              <a:extLst>
                <a:ext uri="{FF2B5EF4-FFF2-40B4-BE49-F238E27FC236}">
                  <a16:creationId xmlns:a16="http://schemas.microsoft.com/office/drawing/2014/main" id="{2376B396-AE04-42C3-B4CE-BDEC90D4B6B9}"/>
                </a:ext>
              </a:extLst>
            </p:cNvPr>
            <p:cNvSpPr/>
            <p:nvPr/>
          </p:nvSpPr>
          <p:spPr bwMode="auto">
            <a:xfrm>
              <a:off x="9118903"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5AA52341-F198-477C-9A69-6FE34ABE3B57}"/>
                </a:ext>
              </a:extLst>
            </p:cNvPr>
            <p:cNvSpPr/>
            <p:nvPr/>
          </p:nvSpPr>
          <p:spPr bwMode="auto">
            <a:xfrm>
              <a:off x="10499409"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A051EB58-298A-40C9-894D-5AF9D79CEA9E}"/>
                </a:ext>
              </a:extLst>
            </p:cNvPr>
            <p:cNvGrpSpPr/>
            <p:nvPr/>
          </p:nvGrpSpPr>
          <p:grpSpPr>
            <a:xfrm>
              <a:off x="9234910" y="4375107"/>
              <a:ext cx="412909" cy="412909"/>
              <a:chOff x="4854934" y="4375107"/>
              <a:chExt cx="412909" cy="412909"/>
            </a:xfrm>
          </p:grpSpPr>
          <p:sp>
            <p:nvSpPr>
              <p:cNvPr id="98" name="Oval 97">
                <a:extLst>
                  <a:ext uri="{FF2B5EF4-FFF2-40B4-BE49-F238E27FC236}">
                    <a16:creationId xmlns:a16="http://schemas.microsoft.com/office/drawing/2014/main" id="{27A52318-E8D8-42FC-98AD-35F269B93B72}"/>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9" name="Graphic 98">
                <a:extLst>
                  <a:ext uri="{FF2B5EF4-FFF2-40B4-BE49-F238E27FC236}">
                    <a16:creationId xmlns:a16="http://schemas.microsoft.com/office/drawing/2014/main" id="{F2863830-C753-46AC-B2FA-0052183A25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8390" y="4454642"/>
                <a:ext cx="228600" cy="254078"/>
              </a:xfrm>
              <a:prstGeom prst="rect">
                <a:avLst/>
              </a:prstGeom>
            </p:spPr>
          </p:pic>
        </p:grpSp>
        <p:grpSp>
          <p:nvGrpSpPr>
            <p:cNvPr id="100" name="Group 99">
              <a:extLst>
                <a:ext uri="{FF2B5EF4-FFF2-40B4-BE49-F238E27FC236}">
                  <a16:creationId xmlns:a16="http://schemas.microsoft.com/office/drawing/2014/main" id="{859DFAFB-FAAB-441F-8354-D2F7929DE22F}"/>
                </a:ext>
              </a:extLst>
            </p:cNvPr>
            <p:cNvGrpSpPr/>
            <p:nvPr/>
          </p:nvGrpSpPr>
          <p:grpSpPr>
            <a:xfrm>
              <a:off x="10606510" y="4375107"/>
              <a:ext cx="412909" cy="412909"/>
              <a:chOff x="4854934" y="4375107"/>
              <a:chExt cx="412909" cy="412909"/>
            </a:xfrm>
          </p:grpSpPr>
          <p:sp>
            <p:nvSpPr>
              <p:cNvPr id="101" name="Oval 100">
                <a:extLst>
                  <a:ext uri="{FF2B5EF4-FFF2-40B4-BE49-F238E27FC236}">
                    <a16:creationId xmlns:a16="http://schemas.microsoft.com/office/drawing/2014/main" id="{3204E192-8C59-4870-9EDF-1306FBBBAB2D}"/>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 name="Graphic 101">
                <a:extLst>
                  <a:ext uri="{FF2B5EF4-FFF2-40B4-BE49-F238E27FC236}">
                    <a16:creationId xmlns:a16="http://schemas.microsoft.com/office/drawing/2014/main" id="{20D06080-3FFE-41E6-A8FD-04BE77D067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8390" y="4454642"/>
                <a:ext cx="228600" cy="254078"/>
              </a:xfrm>
              <a:prstGeom prst="rect">
                <a:avLst/>
              </a:prstGeom>
            </p:spPr>
          </p:pic>
        </p:grpSp>
        <p:grpSp>
          <p:nvGrpSpPr>
            <p:cNvPr id="77" name="Group 76">
              <a:extLst>
                <a:ext uri="{FF2B5EF4-FFF2-40B4-BE49-F238E27FC236}">
                  <a16:creationId xmlns:a16="http://schemas.microsoft.com/office/drawing/2014/main" id="{0E396955-8113-4A0A-B159-F513626E45C5}"/>
                </a:ext>
              </a:extLst>
            </p:cNvPr>
            <p:cNvGrpSpPr/>
            <p:nvPr/>
          </p:nvGrpSpPr>
          <p:grpSpPr>
            <a:xfrm>
              <a:off x="4848946" y="3382648"/>
              <a:ext cx="548640" cy="548640"/>
              <a:chOff x="4774404" y="3309496"/>
              <a:chExt cx="676656" cy="676656"/>
            </a:xfrm>
          </p:grpSpPr>
          <p:sp>
            <p:nvSpPr>
              <p:cNvPr id="67" name="Oval 66">
                <a:extLst>
                  <a:ext uri="{FF2B5EF4-FFF2-40B4-BE49-F238E27FC236}">
                    <a16:creationId xmlns:a16="http://schemas.microsoft.com/office/drawing/2014/main" id="{FCEB39EE-5693-4C48-A222-4A9091664B8A}"/>
                  </a:ext>
                </a:extLst>
              </p:cNvPr>
              <p:cNvSpPr/>
              <p:nvPr/>
            </p:nvSpPr>
            <p:spPr bwMode="auto">
              <a:xfrm>
                <a:off x="4774404" y="3309496"/>
                <a:ext cx="676656" cy="676656"/>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7" name="Graphic 56">
                <a:extLst>
                  <a:ext uri="{FF2B5EF4-FFF2-40B4-BE49-F238E27FC236}">
                    <a16:creationId xmlns:a16="http://schemas.microsoft.com/office/drawing/2014/main" id="{4959ECDD-FF50-4CEA-8503-CA0D62E17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422" y="3406981"/>
                <a:ext cx="292608" cy="517035"/>
              </a:xfrm>
              <a:prstGeom prst="rect">
                <a:avLst/>
              </a:prstGeom>
            </p:spPr>
          </p:pic>
        </p:grpSp>
        <p:grpSp>
          <p:nvGrpSpPr>
            <p:cNvPr id="78" name="Group 77">
              <a:extLst>
                <a:ext uri="{FF2B5EF4-FFF2-40B4-BE49-F238E27FC236}">
                  <a16:creationId xmlns:a16="http://schemas.microsoft.com/office/drawing/2014/main" id="{34A2AAF9-0156-4E87-A1F3-F9B8558781BB}"/>
                </a:ext>
              </a:extLst>
            </p:cNvPr>
            <p:cNvGrpSpPr/>
            <p:nvPr/>
          </p:nvGrpSpPr>
          <p:grpSpPr>
            <a:xfrm>
              <a:off x="9154380" y="3382648"/>
              <a:ext cx="548640" cy="548640"/>
              <a:chOff x="4774404" y="3309496"/>
              <a:chExt cx="676656" cy="676656"/>
            </a:xfrm>
          </p:grpSpPr>
          <p:sp>
            <p:nvSpPr>
              <p:cNvPr id="79" name="Oval 78">
                <a:extLst>
                  <a:ext uri="{FF2B5EF4-FFF2-40B4-BE49-F238E27FC236}">
                    <a16:creationId xmlns:a16="http://schemas.microsoft.com/office/drawing/2014/main" id="{6A7821B6-0524-47E5-A766-F8DE40603671}"/>
                  </a:ext>
                </a:extLst>
              </p:cNvPr>
              <p:cNvSpPr/>
              <p:nvPr/>
            </p:nvSpPr>
            <p:spPr bwMode="auto">
              <a:xfrm>
                <a:off x="4774404" y="3309496"/>
                <a:ext cx="676656" cy="676656"/>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0" name="Graphic 79">
                <a:extLst>
                  <a:ext uri="{FF2B5EF4-FFF2-40B4-BE49-F238E27FC236}">
                    <a16:creationId xmlns:a16="http://schemas.microsoft.com/office/drawing/2014/main" id="{825DF1AE-01F6-4A03-B728-BEC0BA1C4D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422" y="3406981"/>
                <a:ext cx="292608" cy="517035"/>
              </a:xfrm>
              <a:prstGeom prst="rect">
                <a:avLst/>
              </a:prstGeom>
            </p:spPr>
          </p:pic>
        </p:grpSp>
        <p:sp>
          <p:nvSpPr>
            <p:cNvPr id="104" name="TextBox 103">
              <a:extLst>
                <a:ext uri="{FF2B5EF4-FFF2-40B4-BE49-F238E27FC236}">
                  <a16:creationId xmlns:a16="http://schemas.microsoft.com/office/drawing/2014/main" id="{47BAD252-A2DA-4323-BE1A-6FCBC9C9B634}"/>
                </a:ext>
              </a:extLst>
            </p:cNvPr>
            <p:cNvSpPr txBox="1"/>
            <p:nvPr/>
          </p:nvSpPr>
          <p:spPr>
            <a:xfrm>
              <a:off x="5257517" y="4363674"/>
              <a:ext cx="750091" cy="461665"/>
            </a:xfrm>
            <a:prstGeom prst="rect">
              <a:avLst/>
            </a:prstGeom>
            <a:solidFill>
              <a:srgbClr val="FFFFFF"/>
            </a:solid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177" b="0" i="0" u="none" strike="noStrike" kern="1200" cap="none" spc="0" normalizeH="0" baseline="0" noProof="0" dirty="0">
                  <a:ln>
                    <a:noFill/>
                  </a:ln>
                  <a:solidFill>
                    <a:srgbClr val="75757A"/>
                  </a:solidFill>
                  <a:effectLst/>
                  <a:uLnTx/>
                  <a:uFillTx/>
                  <a:latin typeface="Segoe UI"/>
                  <a:ea typeface="+mn-ea"/>
                  <a:cs typeface="+mn-cs"/>
                </a:rPr>
                <a:t>Resource Group</a:t>
              </a:r>
            </a:p>
          </p:txBody>
        </p:sp>
        <p:grpSp>
          <p:nvGrpSpPr>
            <p:cNvPr id="88" name="Group 87">
              <a:extLst>
                <a:ext uri="{FF2B5EF4-FFF2-40B4-BE49-F238E27FC236}">
                  <a16:creationId xmlns:a16="http://schemas.microsoft.com/office/drawing/2014/main" id="{56707D55-0A3F-4326-8B79-17FF128F69D5}"/>
                </a:ext>
              </a:extLst>
            </p:cNvPr>
            <p:cNvGrpSpPr/>
            <p:nvPr/>
          </p:nvGrpSpPr>
          <p:grpSpPr>
            <a:xfrm>
              <a:off x="4854934" y="4375107"/>
              <a:ext cx="412909" cy="412909"/>
              <a:chOff x="4854934" y="4375107"/>
              <a:chExt cx="412909" cy="412909"/>
            </a:xfrm>
          </p:grpSpPr>
          <p:sp>
            <p:nvSpPr>
              <p:cNvPr id="84" name="Oval 83">
                <a:extLst>
                  <a:ext uri="{FF2B5EF4-FFF2-40B4-BE49-F238E27FC236}">
                    <a16:creationId xmlns:a16="http://schemas.microsoft.com/office/drawing/2014/main" id="{B8668F92-E8B8-43CC-862B-0187FD0041C6}"/>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5" name="Graphic 44">
                <a:extLst>
                  <a:ext uri="{FF2B5EF4-FFF2-40B4-BE49-F238E27FC236}">
                    <a16:creationId xmlns:a16="http://schemas.microsoft.com/office/drawing/2014/main" id="{4D04D573-6784-44EE-9E55-5F6C3F5C79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8390" y="4454642"/>
                <a:ext cx="228600" cy="254078"/>
              </a:xfrm>
              <a:prstGeom prst="rect">
                <a:avLst/>
              </a:prstGeom>
            </p:spPr>
          </p:pic>
        </p:grpSp>
        <p:grpSp>
          <p:nvGrpSpPr>
            <p:cNvPr id="105" name="Graphic 11">
              <a:extLst>
                <a:ext uri="{FF2B5EF4-FFF2-40B4-BE49-F238E27FC236}">
                  <a16:creationId xmlns:a16="http://schemas.microsoft.com/office/drawing/2014/main" id="{B164D08B-0E9F-4544-B2F5-879A5D1EC137}"/>
                </a:ext>
              </a:extLst>
            </p:cNvPr>
            <p:cNvGrpSpPr/>
            <p:nvPr/>
          </p:nvGrpSpPr>
          <p:grpSpPr>
            <a:xfrm>
              <a:off x="5178130" y="4954929"/>
              <a:ext cx="413638" cy="233298"/>
              <a:chOff x="7085802" y="-1853786"/>
              <a:chExt cx="664633" cy="374862"/>
            </a:xfrm>
          </p:grpSpPr>
          <p:sp>
            <p:nvSpPr>
              <p:cNvPr id="106" name="Freeform: Shape 105">
                <a:extLst>
                  <a:ext uri="{FF2B5EF4-FFF2-40B4-BE49-F238E27FC236}">
                    <a16:creationId xmlns:a16="http://schemas.microsoft.com/office/drawing/2014/main" id="{6E5DA536-1D8C-4ABB-B502-4B488D83E336}"/>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EC6B4FD-959F-4840-B5F9-B106FCD0D9EF}"/>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8415F507-F7D9-4EEF-9D18-3A56B8D1CCFC}"/>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1965E619-228E-4D6F-A5F9-38C19327055C}"/>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838786D-855D-4F24-8E35-F5505B150E94}"/>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96AE5CBB-C9D9-4D88-B95D-23C5B5EFF6F0}"/>
                </a:ext>
              </a:extLst>
            </p:cNvPr>
            <p:cNvGrpSpPr/>
            <p:nvPr/>
          </p:nvGrpSpPr>
          <p:grpSpPr>
            <a:xfrm>
              <a:off x="5097508" y="5361194"/>
              <a:ext cx="574882" cy="331610"/>
              <a:chOff x="8869274" y="-2231196"/>
              <a:chExt cx="1250271" cy="721195"/>
            </a:xfrm>
          </p:grpSpPr>
          <p:grpSp>
            <p:nvGrpSpPr>
              <p:cNvPr id="13" name="Graphic 276">
                <a:extLst>
                  <a:ext uri="{FF2B5EF4-FFF2-40B4-BE49-F238E27FC236}">
                    <a16:creationId xmlns:a16="http://schemas.microsoft.com/office/drawing/2014/main" id="{CC06EBF7-A8CE-443E-997C-B53BEA110575}"/>
                  </a:ext>
                </a:extLst>
              </p:cNvPr>
              <p:cNvGrpSpPr/>
              <p:nvPr/>
            </p:nvGrpSpPr>
            <p:grpSpPr>
              <a:xfrm>
                <a:off x="9549753" y="-1990915"/>
                <a:ext cx="569792" cy="290150"/>
                <a:chOff x="3463925" y="7276909"/>
                <a:chExt cx="283940" cy="144589"/>
              </a:xfrm>
              <a:solidFill>
                <a:schemeClr val="accent2"/>
              </a:solidFill>
            </p:grpSpPr>
            <p:sp>
              <p:nvSpPr>
                <p:cNvPr id="14" name="Freeform: Shape 13">
                  <a:extLst>
                    <a:ext uri="{FF2B5EF4-FFF2-40B4-BE49-F238E27FC236}">
                      <a16:creationId xmlns:a16="http://schemas.microsoft.com/office/drawing/2014/main" id="{EC6E2E1D-0BE5-48D3-AD34-F08523742EE4}"/>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2859C55-3134-4DC1-BA6B-564A05FBC4F7}"/>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E545F06-D053-46A2-9E0B-77D70678E2A6}"/>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86B93F83-A3F6-43EB-A24A-7960C013FBA4}"/>
                  </a:ext>
                </a:extLst>
              </p:cNvPr>
              <p:cNvGrpSpPr/>
              <p:nvPr/>
            </p:nvGrpSpPr>
            <p:grpSpPr>
              <a:xfrm>
                <a:off x="8869274" y="-2231196"/>
                <a:ext cx="580737" cy="721195"/>
                <a:chOff x="8869274" y="-2231196"/>
                <a:chExt cx="580737" cy="721195"/>
              </a:xfrm>
            </p:grpSpPr>
            <p:sp>
              <p:nvSpPr>
                <p:cNvPr id="21" name="Freeform: Shape 20">
                  <a:extLst>
                    <a:ext uri="{FF2B5EF4-FFF2-40B4-BE49-F238E27FC236}">
                      <a16:creationId xmlns:a16="http://schemas.microsoft.com/office/drawing/2014/main" id="{DEEED670-9E9B-498D-B7B0-A51E5861E8B1}"/>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04C5048-A5EA-4A3B-99C7-DF81F20F5C2B}"/>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1D2178D-BED5-4B33-AE4A-693A20832A7B}"/>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24EEE145-7964-4267-AA63-A45F65364B30}"/>
                </a:ext>
              </a:extLst>
            </p:cNvPr>
            <p:cNvGrpSpPr/>
            <p:nvPr/>
          </p:nvGrpSpPr>
          <p:grpSpPr>
            <a:xfrm>
              <a:off x="5132988" y="5770916"/>
              <a:ext cx="503923" cy="503921"/>
              <a:chOff x="-593644" y="7516599"/>
              <a:chExt cx="694020" cy="694018"/>
            </a:xfrm>
          </p:grpSpPr>
          <p:pic>
            <p:nvPicPr>
              <p:cNvPr id="46" name="Graphic 45" descr="Monitor">
                <a:extLst>
                  <a:ext uri="{FF2B5EF4-FFF2-40B4-BE49-F238E27FC236}">
                    <a16:creationId xmlns:a16="http://schemas.microsoft.com/office/drawing/2014/main" id="{13C176DB-7D72-4F6B-9286-835CB592D9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644" y="7516599"/>
                <a:ext cx="694020" cy="694018"/>
              </a:xfrm>
              <a:prstGeom prst="rect">
                <a:avLst/>
              </a:prstGeom>
            </p:spPr>
          </p:pic>
          <p:pic>
            <p:nvPicPr>
              <p:cNvPr id="47" name="Graphic 46">
                <a:extLst>
                  <a:ext uri="{FF2B5EF4-FFF2-40B4-BE49-F238E27FC236}">
                    <a16:creationId xmlns:a16="http://schemas.microsoft.com/office/drawing/2014/main" id="{24A5B0AD-D0FA-4B0A-B73E-695A6E1FEA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091" y="7688110"/>
                <a:ext cx="234040" cy="258416"/>
              </a:xfrm>
              <a:prstGeom prst="rect">
                <a:avLst/>
              </a:prstGeom>
            </p:spPr>
          </p:pic>
        </p:grpSp>
        <p:grpSp>
          <p:nvGrpSpPr>
            <p:cNvPr id="119" name="Graphic 11">
              <a:extLst>
                <a:ext uri="{FF2B5EF4-FFF2-40B4-BE49-F238E27FC236}">
                  <a16:creationId xmlns:a16="http://schemas.microsoft.com/office/drawing/2014/main" id="{A04248E7-5D4A-40AA-93C4-5D21EF498FB2}"/>
                </a:ext>
              </a:extLst>
            </p:cNvPr>
            <p:cNvGrpSpPr/>
            <p:nvPr/>
          </p:nvGrpSpPr>
          <p:grpSpPr>
            <a:xfrm>
              <a:off x="6553706" y="4954929"/>
              <a:ext cx="413638" cy="233298"/>
              <a:chOff x="7085802" y="-1853786"/>
              <a:chExt cx="664633" cy="374862"/>
            </a:xfrm>
          </p:grpSpPr>
          <p:sp>
            <p:nvSpPr>
              <p:cNvPr id="120" name="Freeform: Shape 119">
                <a:extLst>
                  <a:ext uri="{FF2B5EF4-FFF2-40B4-BE49-F238E27FC236}">
                    <a16:creationId xmlns:a16="http://schemas.microsoft.com/office/drawing/2014/main" id="{20A32729-B7C4-484E-8827-9E541BE98D73}"/>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3F4E543-B75A-4C15-ACF7-827F61D106E8}"/>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D504097-447B-4F3C-847F-44DE23CF34A2}"/>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9C27EC4B-E35C-4D8B-A8FF-93E244C17A1A}"/>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307DF32B-4C05-4B2F-9CC5-57CF388CD6C3}"/>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2CC4D7B2-9554-401F-B114-408A27A6841B}"/>
                </a:ext>
              </a:extLst>
            </p:cNvPr>
            <p:cNvGrpSpPr/>
            <p:nvPr/>
          </p:nvGrpSpPr>
          <p:grpSpPr>
            <a:xfrm>
              <a:off x="6473084" y="5361194"/>
              <a:ext cx="574882" cy="331610"/>
              <a:chOff x="8869274" y="-2231196"/>
              <a:chExt cx="1250271" cy="721195"/>
            </a:xfrm>
          </p:grpSpPr>
          <p:grpSp>
            <p:nvGrpSpPr>
              <p:cNvPr id="126" name="Graphic 276">
                <a:extLst>
                  <a:ext uri="{FF2B5EF4-FFF2-40B4-BE49-F238E27FC236}">
                    <a16:creationId xmlns:a16="http://schemas.microsoft.com/office/drawing/2014/main" id="{F159B842-E33E-4216-B383-B0B12CC41BA0}"/>
                  </a:ext>
                </a:extLst>
              </p:cNvPr>
              <p:cNvGrpSpPr/>
              <p:nvPr/>
            </p:nvGrpSpPr>
            <p:grpSpPr>
              <a:xfrm>
                <a:off x="9549753" y="-1990915"/>
                <a:ext cx="569792" cy="290150"/>
                <a:chOff x="3463925" y="7276909"/>
                <a:chExt cx="283940" cy="144589"/>
              </a:xfrm>
              <a:solidFill>
                <a:schemeClr val="accent2"/>
              </a:solidFill>
            </p:grpSpPr>
            <p:sp>
              <p:nvSpPr>
                <p:cNvPr id="131" name="Freeform: Shape 130">
                  <a:extLst>
                    <a:ext uri="{FF2B5EF4-FFF2-40B4-BE49-F238E27FC236}">
                      <a16:creationId xmlns:a16="http://schemas.microsoft.com/office/drawing/2014/main" id="{AF392B16-B84D-496A-9581-8E1C195BAEDB}"/>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F339871D-21F3-4EB2-9E2D-19E63DB45C4F}"/>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0116A7B5-601F-43D8-A837-3C119085160D}"/>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85C8BDA0-7256-4199-A499-B8AB6A31A33E}"/>
                  </a:ext>
                </a:extLst>
              </p:cNvPr>
              <p:cNvGrpSpPr/>
              <p:nvPr/>
            </p:nvGrpSpPr>
            <p:grpSpPr>
              <a:xfrm>
                <a:off x="8869274" y="-2231196"/>
                <a:ext cx="580737" cy="721195"/>
                <a:chOff x="8869274" y="-2231196"/>
                <a:chExt cx="580737" cy="721195"/>
              </a:xfrm>
            </p:grpSpPr>
            <p:sp>
              <p:nvSpPr>
                <p:cNvPr id="128" name="Freeform: Shape 127">
                  <a:extLst>
                    <a:ext uri="{FF2B5EF4-FFF2-40B4-BE49-F238E27FC236}">
                      <a16:creationId xmlns:a16="http://schemas.microsoft.com/office/drawing/2014/main" id="{748B64D9-4781-42DF-A20B-5D8A1A627029}"/>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4CB7F088-AC26-4FEE-A851-53825ABDDEF4}"/>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520A2D1C-E33B-4ADF-8A80-49B8D449A13C}"/>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4" name="Group 133">
              <a:extLst>
                <a:ext uri="{FF2B5EF4-FFF2-40B4-BE49-F238E27FC236}">
                  <a16:creationId xmlns:a16="http://schemas.microsoft.com/office/drawing/2014/main" id="{4D4ABD2E-78E1-40D1-97A1-572BC18D505C}"/>
                </a:ext>
              </a:extLst>
            </p:cNvPr>
            <p:cNvGrpSpPr/>
            <p:nvPr/>
          </p:nvGrpSpPr>
          <p:grpSpPr>
            <a:xfrm>
              <a:off x="6508564" y="5770916"/>
              <a:ext cx="503923" cy="503921"/>
              <a:chOff x="-593644" y="7516599"/>
              <a:chExt cx="694020" cy="694018"/>
            </a:xfrm>
          </p:grpSpPr>
          <p:pic>
            <p:nvPicPr>
              <p:cNvPr id="135" name="Graphic 134" descr="Monitor">
                <a:extLst>
                  <a:ext uri="{FF2B5EF4-FFF2-40B4-BE49-F238E27FC236}">
                    <a16:creationId xmlns:a16="http://schemas.microsoft.com/office/drawing/2014/main" id="{31B40DFE-446C-4020-A193-18BE7658BD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644" y="7516599"/>
                <a:ext cx="694020" cy="694018"/>
              </a:xfrm>
              <a:prstGeom prst="rect">
                <a:avLst/>
              </a:prstGeom>
            </p:spPr>
          </p:pic>
          <p:pic>
            <p:nvPicPr>
              <p:cNvPr id="136" name="Graphic 135">
                <a:extLst>
                  <a:ext uri="{FF2B5EF4-FFF2-40B4-BE49-F238E27FC236}">
                    <a16:creationId xmlns:a16="http://schemas.microsoft.com/office/drawing/2014/main" id="{6CAD706C-8D29-4826-A9AD-2D7F91DA14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091" y="7688110"/>
                <a:ext cx="234040" cy="258416"/>
              </a:xfrm>
              <a:prstGeom prst="rect">
                <a:avLst/>
              </a:prstGeom>
            </p:spPr>
          </p:pic>
        </p:grpSp>
        <p:grpSp>
          <p:nvGrpSpPr>
            <p:cNvPr id="137" name="Graphic 11">
              <a:extLst>
                <a:ext uri="{FF2B5EF4-FFF2-40B4-BE49-F238E27FC236}">
                  <a16:creationId xmlns:a16="http://schemas.microsoft.com/office/drawing/2014/main" id="{EF056CE0-1A4C-4D2E-986B-C7C6C6A2F0CE}"/>
                </a:ext>
              </a:extLst>
            </p:cNvPr>
            <p:cNvGrpSpPr/>
            <p:nvPr/>
          </p:nvGrpSpPr>
          <p:grpSpPr>
            <a:xfrm>
              <a:off x="7937233" y="4954929"/>
              <a:ext cx="413638" cy="233298"/>
              <a:chOff x="7085802" y="-1853786"/>
              <a:chExt cx="664633" cy="374862"/>
            </a:xfrm>
          </p:grpSpPr>
          <p:sp>
            <p:nvSpPr>
              <p:cNvPr id="138" name="Freeform: Shape 137">
                <a:extLst>
                  <a:ext uri="{FF2B5EF4-FFF2-40B4-BE49-F238E27FC236}">
                    <a16:creationId xmlns:a16="http://schemas.microsoft.com/office/drawing/2014/main" id="{8852F3B5-EC9D-4B90-A50D-3836263C61E6}"/>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A677852-FCDC-40D9-94F9-5E5AF12A6B9C}"/>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ED9C4862-C10E-46F1-8140-A6B8F32B4C71}"/>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0B5A8316-913D-4BCF-8147-718A45770908}"/>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870472D6-C96A-4C4C-9EA9-77AD1597AFB2}"/>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E9481F28-D7F1-4E87-A926-F24BB8129C30}"/>
                </a:ext>
              </a:extLst>
            </p:cNvPr>
            <p:cNvGrpSpPr/>
            <p:nvPr/>
          </p:nvGrpSpPr>
          <p:grpSpPr>
            <a:xfrm>
              <a:off x="7856611" y="5361194"/>
              <a:ext cx="574882" cy="331610"/>
              <a:chOff x="8869274" y="-2231196"/>
              <a:chExt cx="1250271" cy="721195"/>
            </a:xfrm>
          </p:grpSpPr>
          <p:grpSp>
            <p:nvGrpSpPr>
              <p:cNvPr id="144" name="Graphic 276">
                <a:extLst>
                  <a:ext uri="{FF2B5EF4-FFF2-40B4-BE49-F238E27FC236}">
                    <a16:creationId xmlns:a16="http://schemas.microsoft.com/office/drawing/2014/main" id="{9FBF8418-FB39-4C24-918E-4E0B3E72C44A}"/>
                  </a:ext>
                </a:extLst>
              </p:cNvPr>
              <p:cNvGrpSpPr/>
              <p:nvPr/>
            </p:nvGrpSpPr>
            <p:grpSpPr>
              <a:xfrm>
                <a:off x="9549753" y="-1990915"/>
                <a:ext cx="569792" cy="290150"/>
                <a:chOff x="3463925" y="7276909"/>
                <a:chExt cx="283940" cy="144589"/>
              </a:xfrm>
              <a:solidFill>
                <a:schemeClr val="accent2"/>
              </a:solidFill>
            </p:grpSpPr>
            <p:sp>
              <p:nvSpPr>
                <p:cNvPr id="149" name="Freeform: Shape 148">
                  <a:extLst>
                    <a:ext uri="{FF2B5EF4-FFF2-40B4-BE49-F238E27FC236}">
                      <a16:creationId xmlns:a16="http://schemas.microsoft.com/office/drawing/2014/main" id="{F19101FF-A1D9-4999-BF04-81C02C7D41AC}"/>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54E4434-96EA-4097-98BE-6CAAE6259331}"/>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D6EEF265-BF0A-4489-90E6-118D6CC142A1}"/>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821BC26A-0568-44A5-9384-1350AF2D335B}"/>
                  </a:ext>
                </a:extLst>
              </p:cNvPr>
              <p:cNvGrpSpPr/>
              <p:nvPr/>
            </p:nvGrpSpPr>
            <p:grpSpPr>
              <a:xfrm>
                <a:off x="8869274" y="-2231196"/>
                <a:ext cx="580737" cy="721195"/>
                <a:chOff x="8869274" y="-2231196"/>
                <a:chExt cx="580737" cy="721195"/>
              </a:xfrm>
            </p:grpSpPr>
            <p:sp>
              <p:nvSpPr>
                <p:cNvPr id="146" name="Freeform: Shape 145">
                  <a:extLst>
                    <a:ext uri="{FF2B5EF4-FFF2-40B4-BE49-F238E27FC236}">
                      <a16:creationId xmlns:a16="http://schemas.microsoft.com/office/drawing/2014/main" id="{6F5EF434-D077-41A4-91C5-F405A1B22A71}"/>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CEC034F6-4419-44AA-85EA-7ED1772426CA}"/>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7F7B35DD-DA86-4C1D-B8DF-F1F4B5664CB0}"/>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52" name="Group 151">
              <a:extLst>
                <a:ext uri="{FF2B5EF4-FFF2-40B4-BE49-F238E27FC236}">
                  <a16:creationId xmlns:a16="http://schemas.microsoft.com/office/drawing/2014/main" id="{95DE4491-E6E0-4842-9F60-15B7A8388FF1}"/>
                </a:ext>
              </a:extLst>
            </p:cNvPr>
            <p:cNvGrpSpPr/>
            <p:nvPr/>
          </p:nvGrpSpPr>
          <p:grpSpPr>
            <a:xfrm>
              <a:off x="7892091" y="5770916"/>
              <a:ext cx="503923" cy="503921"/>
              <a:chOff x="-593644" y="7516599"/>
              <a:chExt cx="694020" cy="694018"/>
            </a:xfrm>
          </p:grpSpPr>
          <p:pic>
            <p:nvPicPr>
              <p:cNvPr id="153" name="Graphic 152" descr="Monitor">
                <a:extLst>
                  <a:ext uri="{FF2B5EF4-FFF2-40B4-BE49-F238E27FC236}">
                    <a16:creationId xmlns:a16="http://schemas.microsoft.com/office/drawing/2014/main" id="{80081EC1-4755-478F-919B-5A03E19D2E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644" y="7516599"/>
                <a:ext cx="694020" cy="694018"/>
              </a:xfrm>
              <a:prstGeom prst="rect">
                <a:avLst/>
              </a:prstGeom>
            </p:spPr>
          </p:pic>
          <p:pic>
            <p:nvPicPr>
              <p:cNvPr id="154" name="Graphic 153">
                <a:extLst>
                  <a:ext uri="{FF2B5EF4-FFF2-40B4-BE49-F238E27FC236}">
                    <a16:creationId xmlns:a16="http://schemas.microsoft.com/office/drawing/2014/main" id="{EFA08FED-BFE6-40B5-8F9D-AB6CC79534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091" y="7688110"/>
                <a:ext cx="234040" cy="258416"/>
              </a:xfrm>
              <a:prstGeom prst="rect">
                <a:avLst/>
              </a:prstGeom>
            </p:spPr>
          </p:pic>
        </p:grpSp>
        <p:grpSp>
          <p:nvGrpSpPr>
            <p:cNvPr id="155" name="Graphic 11">
              <a:extLst>
                <a:ext uri="{FF2B5EF4-FFF2-40B4-BE49-F238E27FC236}">
                  <a16:creationId xmlns:a16="http://schemas.microsoft.com/office/drawing/2014/main" id="{B237227F-AFB3-4932-8CFD-CA9F6AB10969}"/>
                </a:ext>
              </a:extLst>
            </p:cNvPr>
            <p:cNvGrpSpPr/>
            <p:nvPr/>
          </p:nvGrpSpPr>
          <p:grpSpPr>
            <a:xfrm>
              <a:off x="9595080" y="4954929"/>
              <a:ext cx="413638" cy="233298"/>
              <a:chOff x="7085802" y="-1853786"/>
              <a:chExt cx="664633" cy="374862"/>
            </a:xfrm>
          </p:grpSpPr>
          <p:sp>
            <p:nvSpPr>
              <p:cNvPr id="156" name="Freeform: Shape 155">
                <a:extLst>
                  <a:ext uri="{FF2B5EF4-FFF2-40B4-BE49-F238E27FC236}">
                    <a16:creationId xmlns:a16="http://schemas.microsoft.com/office/drawing/2014/main" id="{B85F2EB2-CAEF-4BEA-827E-C1323DFEB98C}"/>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CD0B8F12-0057-4A47-9174-ACB3EFEA2B79}"/>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F34A15FE-7D80-4792-9D17-E817E00D97A4}"/>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F7FBD926-2DEC-4A3F-92E4-BA2F47A5C28B}"/>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EB498392-2BEC-4953-8FDC-1C5A8C8A69F6}"/>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71B6CBAC-F552-4324-AA5E-D147E43B34A0}"/>
                </a:ext>
              </a:extLst>
            </p:cNvPr>
            <p:cNvGrpSpPr/>
            <p:nvPr/>
          </p:nvGrpSpPr>
          <p:grpSpPr>
            <a:xfrm>
              <a:off x="9514458" y="5361194"/>
              <a:ext cx="574882" cy="331610"/>
              <a:chOff x="8869274" y="-2231196"/>
              <a:chExt cx="1250271" cy="721195"/>
            </a:xfrm>
          </p:grpSpPr>
          <p:grpSp>
            <p:nvGrpSpPr>
              <p:cNvPr id="162" name="Graphic 276">
                <a:extLst>
                  <a:ext uri="{FF2B5EF4-FFF2-40B4-BE49-F238E27FC236}">
                    <a16:creationId xmlns:a16="http://schemas.microsoft.com/office/drawing/2014/main" id="{15B67B8A-3623-4BE1-8F18-5EBD1B2C29B2}"/>
                  </a:ext>
                </a:extLst>
              </p:cNvPr>
              <p:cNvGrpSpPr/>
              <p:nvPr/>
            </p:nvGrpSpPr>
            <p:grpSpPr>
              <a:xfrm>
                <a:off x="9549753" y="-1990915"/>
                <a:ext cx="569792" cy="290150"/>
                <a:chOff x="3463925" y="7276909"/>
                <a:chExt cx="283940" cy="144589"/>
              </a:xfrm>
              <a:solidFill>
                <a:schemeClr val="accent2"/>
              </a:solidFill>
            </p:grpSpPr>
            <p:sp>
              <p:nvSpPr>
                <p:cNvPr id="167" name="Freeform: Shape 166">
                  <a:extLst>
                    <a:ext uri="{FF2B5EF4-FFF2-40B4-BE49-F238E27FC236}">
                      <a16:creationId xmlns:a16="http://schemas.microsoft.com/office/drawing/2014/main" id="{02015A12-FE86-4D5F-8BBF-84D4856BFC9A}"/>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757474A3-7D84-4117-A96C-59C7A7665EAB}"/>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315DFDD4-6888-4DCB-9CBC-C256F3E240BE}"/>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196B64CB-543E-4878-8B6F-679F591DB2BD}"/>
                  </a:ext>
                </a:extLst>
              </p:cNvPr>
              <p:cNvGrpSpPr/>
              <p:nvPr/>
            </p:nvGrpSpPr>
            <p:grpSpPr>
              <a:xfrm>
                <a:off x="8869274" y="-2231196"/>
                <a:ext cx="580737" cy="721195"/>
                <a:chOff x="8869274" y="-2231196"/>
                <a:chExt cx="580737" cy="721195"/>
              </a:xfrm>
            </p:grpSpPr>
            <p:sp>
              <p:nvSpPr>
                <p:cNvPr id="164" name="Freeform: Shape 163">
                  <a:extLst>
                    <a:ext uri="{FF2B5EF4-FFF2-40B4-BE49-F238E27FC236}">
                      <a16:creationId xmlns:a16="http://schemas.microsoft.com/office/drawing/2014/main" id="{1B399F46-3DBD-4453-9EF9-53516B4D3231}"/>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C6ADC31B-514F-4DF1-B3B2-95CB6DBE7276}"/>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2B951E8E-5A1B-453B-ADA2-643400665503}"/>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70" name="Group 169">
              <a:extLst>
                <a:ext uri="{FF2B5EF4-FFF2-40B4-BE49-F238E27FC236}">
                  <a16:creationId xmlns:a16="http://schemas.microsoft.com/office/drawing/2014/main" id="{5523EE83-4CFE-44D4-A673-28CC1AB9575F}"/>
                </a:ext>
              </a:extLst>
            </p:cNvPr>
            <p:cNvGrpSpPr/>
            <p:nvPr/>
          </p:nvGrpSpPr>
          <p:grpSpPr>
            <a:xfrm>
              <a:off x="9549938" y="5770916"/>
              <a:ext cx="503923" cy="503921"/>
              <a:chOff x="-593644" y="7516599"/>
              <a:chExt cx="694020" cy="694018"/>
            </a:xfrm>
          </p:grpSpPr>
          <p:pic>
            <p:nvPicPr>
              <p:cNvPr id="171" name="Graphic 170" descr="Monitor">
                <a:extLst>
                  <a:ext uri="{FF2B5EF4-FFF2-40B4-BE49-F238E27FC236}">
                    <a16:creationId xmlns:a16="http://schemas.microsoft.com/office/drawing/2014/main" id="{C90A548A-E530-43EA-AAA4-3B1979A4C3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644" y="7516599"/>
                <a:ext cx="694020" cy="694018"/>
              </a:xfrm>
              <a:prstGeom prst="rect">
                <a:avLst/>
              </a:prstGeom>
            </p:spPr>
          </p:pic>
          <p:pic>
            <p:nvPicPr>
              <p:cNvPr id="172" name="Graphic 171">
                <a:extLst>
                  <a:ext uri="{FF2B5EF4-FFF2-40B4-BE49-F238E27FC236}">
                    <a16:creationId xmlns:a16="http://schemas.microsoft.com/office/drawing/2014/main" id="{9701DAE2-987D-457F-B5C1-B5A524548C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091" y="7688110"/>
                <a:ext cx="234040" cy="258416"/>
              </a:xfrm>
              <a:prstGeom prst="rect">
                <a:avLst/>
              </a:prstGeom>
            </p:spPr>
          </p:pic>
        </p:grpSp>
        <p:grpSp>
          <p:nvGrpSpPr>
            <p:cNvPr id="173" name="Graphic 11">
              <a:extLst>
                <a:ext uri="{FF2B5EF4-FFF2-40B4-BE49-F238E27FC236}">
                  <a16:creationId xmlns:a16="http://schemas.microsoft.com/office/drawing/2014/main" id="{CA5A525C-452A-462F-B915-57D5EBF5342E}"/>
                </a:ext>
              </a:extLst>
            </p:cNvPr>
            <p:cNvGrpSpPr/>
            <p:nvPr/>
          </p:nvGrpSpPr>
          <p:grpSpPr>
            <a:xfrm>
              <a:off x="10918973" y="4954929"/>
              <a:ext cx="413638" cy="233298"/>
              <a:chOff x="7085802" y="-1853786"/>
              <a:chExt cx="664633" cy="374862"/>
            </a:xfrm>
          </p:grpSpPr>
          <p:sp>
            <p:nvSpPr>
              <p:cNvPr id="174" name="Freeform: Shape 173">
                <a:extLst>
                  <a:ext uri="{FF2B5EF4-FFF2-40B4-BE49-F238E27FC236}">
                    <a16:creationId xmlns:a16="http://schemas.microsoft.com/office/drawing/2014/main" id="{3D646587-A09F-4191-B193-F36993E31B2A}"/>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D402A20D-3A42-4B3A-8161-C704BF4D0C5E}"/>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BCDF7A53-FDA9-404C-8084-013867232D42}"/>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B30C7FD5-2A3B-4C4D-A1FF-FD37A5A5EB89}"/>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1FB832AD-60CB-496A-AFC3-9D5E8A961B10}"/>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9" name="Group 178">
              <a:extLst>
                <a:ext uri="{FF2B5EF4-FFF2-40B4-BE49-F238E27FC236}">
                  <a16:creationId xmlns:a16="http://schemas.microsoft.com/office/drawing/2014/main" id="{2B0E5907-3DB1-4630-826E-FB882B71E56C}"/>
                </a:ext>
              </a:extLst>
            </p:cNvPr>
            <p:cNvGrpSpPr/>
            <p:nvPr/>
          </p:nvGrpSpPr>
          <p:grpSpPr>
            <a:xfrm>
              <a:off x="10838351" y="5361194"/>
              <a:ext cx="574882" cy="331610"/>
              <a:chOff x="8869274" y="-2231196"/>
              <a:chExt cx="1250271" cy="721195"/>
            </a:xfrm>
          </p:grpSpPr>
          <p:grpSp>
            <p:nvGrpSpPr>
              <p:cNvPr id="180" name="Graphic 276">
                <a:extLst>
                  <a:ext uri="{FF2B5EF4-FFF2-40B4-BE49-F238E27FC236}">
                    <a16:creationId xmlns:a16="http://schemas.microsoft.com/office/drawing/2014/main" id="{0861C73D-B74B-4CED-9C70-419DB32E63EE}"/>
                  </a:ext>
                </a:extLst>
              </p:cNvPr>
              <p:cNvGrpSpPr/>
              <p:nvPr/>
            </p:nvGrpSpPr>
            <p:grpSpPr>
              <a:xfrm>
                <a:off x="9549753" y="-1990915"/>
                <a:ext cx="569792" cy="290150"/>
                <a:chOff x="3463925" y="7276909"/>
                <a:chExt cx="283940" cy="144589"/>
              </a:xfrm>
              <a:solidFill>
                <a:schemeClr val="accent2"/>
              </a:solidFill>
            </p:grpSpPr>
            <p:sp>
              <p:nvSpPr>
                <p:cNvPr id="185" name="Freeform: Shape 184">
                  <a:extLst>
                    <a:ext uri="{FF2B5EF4-FFF2-40B4-BE49-F238E27FC236}">
                      <a16:creationId xmlns:a16="http://schemas.microsoft.com/office/drawing/2014/main" id="{DAB06D93-8918-46DE-ABA7-3F50AE515AE8}"/>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BF8E2610-ED93-4891-AE7C-D398CC28B619}"/>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6357DA0A-38EB-4031-BF1A-E6762F44B98E}"/>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13B877C5-36AD-423A-BC75-E3290251D1CA}"/>
                  </a:ext>
                </a:extLst>
              </p:cNvPr>
              <p:cNvGrpSpPr/>
              <p:nvPr/>
            </p:nvGrpSpPr>
            <p:grpSpPr>
              <a:xfrm>
                <a:off x="8869274" y="-2231196"/>
                <a:ext cx="580737" cy="721195"/>
                <a:chOff x="8869274" y="-2231196"/>
                <a:chExt cx="580737" cy="721195"/>
              </a:xfrm>
            </p:grpSpPr>
            <p:sp>
              <p:nvSpPr>
                <p:cNvPr id="182" name="Freeform: Shape 181">
                  <a:extLst>
                    <a:ext uri="{FF2B5EF4-FFF2-40B4-BE49-F238E27FC236}">
                      <a16:creationId xmlns:a16="http://schemas.microsoft.com/office/drawing/2014/main" id="{FDF334DD-F75F-4101-81FD-E185B59FA71F}"/>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50E18577-BDE8-4596-AA78-FADC2A27D1BA}"/>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868CED3D-AAB3-4ECC-A13D-EFA337A61D60}"/>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88" name="Group 187">
              <a:extLst>
                <a:ext uri="{FF2B5EF4-FFF2-40B4-BE49-F238E27FC236}">
                  <a16:creationId xmlns:a16="http://schemas.microsoft.com/office/drawing/2014/main" id="{E44A1D60-4DEF-45CB-AD2C-496922798E2E}"/>
                </a:ext>
              </a:extLst>
            </p:cNvPr>
            <p:cNvGrpSpPr/>
            <p:nvPr/>
          </p:nvGrpSpPr>
          <p:grpSpPr>
            <a:xfrm>
              <a:off x="10873831" y="5770916"/>
              <a:ext cx="503923" cy="503921"/>
              <a:chOff x="-593644" y="7516599"/>
              <a:chExt cx="694020" cy="694018"/>
            </a:xfrm>
          </p:grpSpPr>
          <p:pic>
            <p:nvPicPr>
              <p:cNvPr id="189" name="Graphic 188" descr="Monitor">
                <a:extLst>
                  <a:ext uri="{FF2B5EF4-FFF2-40B4-BE49-F238E27FC236}">
                    <a16:creationId xmlns:a16="http://schemas.microsoft.com/office/drawing/2014/main" id="{D2CD3622-3299-4773-87B5-D5BA2F719B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644" y="7516599"/>
                <a:ext cx="694020" cy="694018"/>
              </a:xfrm>
              <a:prstGeom prst="rect">
                <a:avLst/>
              </a:prstGeom>
            </p:spPr>
          </p:pic>
          <p:pic>
            <p:nvPicPr>
              <p:cNvPr id="190" name="Graphic 189">
                <a:extLst>
                  <a:ext uri="{FF2B5EF4-FFF2-40B4-BE49-F238E27FC236}">
                    <a16:creationId xmlns:a16="http://schemas.microsoft.com/office/drawing/2014/main" id="{03EBFF17-BAFE-4690-BD26-7825B8B98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091" y="7688110"/>
                <a:ext cx="234040" cy="258416"/>
              </a:xfrm>
              <a:prstGeom prst="rect">
                <a:avLst/>
              </a:prstGeom>
            </p:spPr>
          </p:pic>
        </p:grpSp>
        <p:sp>
          <p:nvSpPr>
            <p:cNvPr id="191" name="Rectangle 190">
              <a:extLst>
                <a:ext uri="{FF2B5EF4-FFF2-40B4-BE49-F238E27FC236}">
                  <a16:creationId xmlns:a16="http://schemas.microsoft.com/office/drawing/2014/main" id="{B20CDF68-DCF6-42BF-BD39-16D0B58FEBE8}"/>
                </a:ext>
              </a:extLst>
            </p:cNvPr>
            <p:cNvSpPr/>
            <p:nvPr/>
          </p:nvSpPr>
          <p:spPr bwMode="auto">
            <a:xfrm>
              <a:off x="4491567" y="3931288"/>
              <a:ext cx="87360" cy="1538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4" name="Connector: Elbow 113">
              <a:extLst>
                <a:ext uri="{FF2B5EF4-FFF2-40B4-BE49-F238E27FC236}">
                  <a16:creationId xmlns:a16="http://schemas.microsoft.com/office/drawing/2014/main" id="{45ACF191-3CA4-4C05-B83F-C635BA7C484D}"/>
                </a:ext>
              </a:extLst>
            </p:cNvPr>
            <p:cNvCxnSpPr>
              <a:cxnSpLocks/>
            </p:cNvCxnSpPr>
            <p:nvPr/>
          </p:nvCxnSpPr>
          <p:spPr>
            <a:xfrm rot="10800000" flipV="1">
              <a:off x="4184841" y="4017761"/>
              <a:ext cx="457200" cy="376418"/>
            </a:xfrm>
            <a:prstGeom prst="bentConnector3">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3" name="Rectangle 192">
              <a:extLst>
                <a:ext uri="{FF2B5EF4-FFF2-40B4-BE49-F238E27FC236}">
                  <a16:creationId xmlns:a16="http://schemas.microsoft.com/office/drawing/2014/main" id="{41199074-9BAE-429B-AE43-F23135FB4837}"/>
                </a:ext>
              </a:extLst>
            </p:cNvPr>
            <p:cNvSpPr/>
            <p:nvPr/>
          </p:nvSpPr>
          <p:spPr bwMode="auto">
            <a:xfrm>
              <a:off x="4504523" y="5180422"/>
              <a:ext cx="202623" cy="1807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Connector: Elbow 115">
              <a:extLst>
                <a:ext uri="{FF2B5EF4-FFF2-40B4-BE49-F238E27FC236}">
                  <a16:creationId xmlns:a16="http://schemas.microsoft.com/office/drawing/2014/main" id="{409729DA-5D48-4783-A401-5D8C456A5C4B}"/>
                </a:ext>
              </a:extLst>
            </p:cNvPr>
            <p:cNvCxnSpPr>
              <a:cxnSpLocks/>
            </p:cNvCxnSpPr>
            <p:nvPr/>
          </p:nvCxnSpPr>
          <p:spPr>
            <a:xfrm rot="10800000" flipV="1">
              <a:off x="4184841" y="5257364"/>
              <a:ext cx="572612" cy="376417"/>
            </a:xfrm>
            <a:prstGeom prst="bentConnector3">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95" name="TextBox 194">
            <a:extLst>
              <a:ext uri="{FF2B5EF4-FFF2-40B4-BE49-F238E27FC236}">
                <a16:creationId xmlns:a16="http://schemas.microsoft.com/office/drawing/2014/main" id="{BE9F726D-9DCA-4138-AAD2-86256D23B055}"/>
              </a:ext>
            </a:extLst>
          </p:cNvPr>
          <p:cNvSpPr txBox="1"/>
          <p:nvPr/>
        </p:nvSpPr>
        <p:spPr>
          <a:xfrm>
            <a:off x="624153" y="3902432"/>
            <a:ext cx="3662471" cy="905295"/>
          </a:xfrm>
          <a:prstGeom prst="rect">
            <a:avLst/>
          </a:prstGeom>
          <a:noFill/>
        </p:spPr>
        <p:txBody>
          <a:bodyPr wrap="square">
            <a:spAutoFit/>
          </a:bodyPr>
          <a:lstStyle/>
          <a:p>
            <a:pPr marL="0" marR="0" lvl="0" indent="0" algn="l" defTabSz="914554"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mn-cs"/>
              </a:rPr>
              <a:t>Subscriptions</a:t>
            </a:r>
            <a:br>
              <a:rPr kumimoji="0" lang="en-US" sz="1765" b="0" i="0" u="none" strike="noStrike" kern="1200" cap="none" spc="0" normalizeH="0" baseline="0" noProof="0" dirty="0">
                <a:ln>
                  <a:noFill/>
                </a:ln>
                <a:solidFill>
                  <a:srgbClr val="000000"/>
                </a:solidFill>
                <a:effectLst/>
                <a:uLnTx/>
                <a:uFillTx/>
                <a:latin typeface="Segoe UI"/>
                <a:ea typeface="+mn-ea"/>
                <a:cs typeface="+mn-cs"/>
              </a:rPr>
            </a:br>
            <a:r>
              <a:rPr kumimoji="0" lang="en-US" sz="1765" b="0" i="0" u="none" strike="noStrike" kern="1200" cap="none" spc="0" normalizeH="0" baseline="0" noProof="0" dirty="0">
                <a:ln>
                  <a:noFill/>
                </a:ln>
                <a:solidFill>
                  <a:srgbClr val="000000"/>
                </a:solidFill>
                <a:effectLst/>
                <a:uLnTx/>
                <a:uFillTx/>
                <a:latin typeface="Segoe UI"/>
                <a:ea typeface="+mn-ea"/>
                <a:cs typeface="+mn-cs"/>
              </a:rPr>
              <a:t>To group similar resources into logical collections. </a:t>
            </a:r>
          </a:p>
        </p:txBody>
      </p:sp>
      <p:sp>
        <p:nvSpPr>
          <p:cNvPr id="196" name="TextBox 195">
            <a:extLst>
              <a:ext uri="{FF2B5EF4-FFF2-40B4-BE49-F238E27FC236}">
                <a16:creationId xmlns:a16="http://schemas.microsoft.com/office/drawing/2014/main" id="{079CC2E1-7089-4428-82AD-EA6DF147AB5B}"/>
              </a:ext>
            </a:extLst>
          </p:cNvPr>
          <p:cNvSpPr txBox="1"/>
          <p:nvPr/>
        </p:nvSpPr>
        <p:spPr>
          <a:xfrm>
            <a:off x="624153" y="5017717"/>
            <a:ext cx="3662471" cy="1176883"/>
          </a:xfrm>
          <a:prstGeom prst="rect">
            <a:avLst/>
          </a:prstGeom>
          <a:noFill/>
        </p:spPr>
        <p:txBody>
          <a:bodyPr wrap="square">
            <a:spAutoFit/>
          </a:bodyPr>
          <a:lstStyle/>
          <a:p>
            <a:pPr marL="0" marR="0" lvl="0" indent="0" algn="l" defTabSz="914554"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mn-cs"/>
              </a:rPr>
              <a:t>Resource Groups</a:t>
            </a:r>
            <a:br>
              <a:rPr kumimoji="0" lang="en-US" sz="1765" b="0" i="0" u="none" strike="noStrike" kern="1200" cap="none" spc="0" normalizeH="0" baseline="0" noProof="0" dirty="0">
                <a:ln>
                  <a:noFill/>
                </a:ln>
                <a:solidFill>
                  <a:srgbClr val="000000"/>
                </a:solidFill>
                <a:effectLst/>
                <a:uLnTx/>
                <a:uFillTx/>
                <a:latin typeface="Segoe UI Semibold"/>
                <a:ea typeface="+mn-ea"/>
                <a:cs typeface="+mn-cs"/>
              </a:rPr>
            </a:br>
            <a:r>
              <a:rPr kumimoji="0" lang="en-US" sz="1765" b="0" i="0" u="none" strike="noStrike" kern="1200" cap="none" spc="0" normalizeH="0" baseline="0" noProof="0" dirty="0">
                <a:ln>
                  <a:noFill/>
                </a:ln>
                <a:solidFill>
                  <a:srgbClr val="000000"/>
                </a:solidFill>
                <a:effectLst/>
                <a:uLnTx/>
                <a:uFillTx/>
                <a:latin typeface="Segoe UI"/>
                <a:ea typeface="+mn-ea"/>
                <a:cs typeface="+mn-cs"/>
              </a:rPr>
              <a:t>To further group applications or workloads into deployment and operations units.</a:t>
            </a:r>
          </a:p>
        </p:txBody>
      </p:sp>
    </p:spTree>
    <p:extLst>
      <p:ext uri="{BB962C8B-B14F-4D97-AF65-F5344CB8AC3E}">
        <p14:creationId xmlns:p14="http://schemas.microsoft.com/office/powerpoint/2010/main" val="1988057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par>
                                <p:cTn id="12" presetID="42" presetClass="path" presetSubtype="0" decel="100000" fill="hold" grpId="1" nodeType="withEffect">
                                  <p:stCondLst>
                                    <p:cond delay="0"/>
                                  </p:stCondLst>
                                  <p:childTnLst>
                                    <p:animMotion origin="layout" path="M 2.28393E-6 0.04494 L 2.28393E-6 -4.85701E-7 " pathEditMode="relative" rAng="0" ptsTypes="AA">
                                      <p:cBhvr>
                                        <p:cTn id="13" dur="600" fill="hold"/>
                                        <p:tgtEl>
                                          <p:spTgt spid="59"/>
                                        </p:tgtEl>
                                        <p:attrNameLst>
                                          <p:attrName>ppt_x</p:attrName>
                                          <p:attrName>ppt_y</p:attrName>
                                        </p:attrNameLst>
                                      </p:cBhvr>
                                      <p:rCtr x="0" y="-2247"/>
                                    </p:animMotion>
                                  </p:childTnLst>
                                </p:cTn>
                              </p:par>
                            </p:childTnLst>
                          </p:cTn>
                        </p:par>
                        <p:par>
                          <p:cTn id="14" fill="hold">
                            <p:stCondLst>
                              <p:cond delay="1100"/>
                            </p:stCondLst>
                            <p:childTnLst>
                              <p:par>
                                <p:cTn id="15" presetID="10" presetClass="entr" presetSubtype="0" fill="hold" grpId="0" nodeType="afterEffect">
                                  <p:stCondLst>
                                    <p:cond delay="0"/>
                                  </p:stCondLst>
                                  <p:childTnLst>
                                    <p:set>
                                      <p:cBhvr>
                                        <p:cTn id="16" dur="1" fill="hold">
                                          <p:stCondLst>
                                            <p:cond delay="0"/>
                                          </p:stCondLst>
                                        </p:cTn>
                                        <p:tgtEl>
                                          <p:spTgt spid="195"/>
                                        </p:tgtEl>
                                        <p:attrNameLst>
                                          <p:attrName>style.visibility</p:attrName>
                                        </p:attrNameLst>
                                      </p:cBhvr>
                                      <p:to>
                                        <p:strVal val="visible"/>
                                      </p:to>
                                    </p:set>
                                    <p:animEffect transition="in" filter="fade">
                                      <p:cBhvr>
                                        <p:cTn id="17" dur="500"/>
                                        <p:tgtEl>
                                          <p:spTgt spid="195"/>
                                        </p:tgtEl>
                                      </p:cBhvr>
                                    </p:animEffect>
                                  </p:childTnLst>
                                </p:cTn>
                              </p:par>
                              <p:par>
                                <p:cTn id="18" presetID="42" presetClass="path" presetSubtype="0" decel="100000" fill="hold" grpId="1" nodeType="withEffect">
                                  <p:stCondLst>
                                    <p:cond delay="0"/>
                                  </p:stCondLst>
                                  <p:childTnLst>
                                    <p:animMotion origin="layout" path="M 2.28393E-6 0.04494 L 2.28393E-6 -3.12301E-6 " pathEditMode="relative" rAng="0" ptsTypes="AA">
                                      <p:cBhvr>
                                        <p:cTn id="19" dur="600" fill="hold"/>
                                        <p:tgtEl>
                                          <p:spTgt spid="195"/>
                                        </p:tgtEl>
                                        <p:attrNameLst>
                                          <p:attrName>ppt_x</p:attrName>
                                          <p:attrName>ppt_y</p:attrName>
                                        </p:attrNameLst>
                                      </p:cBhvr>
                                      <p:rCtr x="0" y="-2247"/>
                                    </p:animMotion>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196"/>
                                        </p:tgtEl>
                                        <p:attrNameLst>
                                          <p:attrName>style.visibility</p:attrName>
                                        </p:attrNameLst>
                                      </p:cBhvr>
                                      <p:to>
                                        <p:strVal val="visible"/>
                                      </p:to>
                                    </p:set>
                                    <p:animEffect transition="in" filter="fade">
                                      <p:cBhvr>
                                        <p:cTn id="23" dur="500"/>
                                        <p:tgtEl>
                                          <p:spTgt spid="196"/>
                                        </p:tgtEl>
                                      </p:cBhvr>
                                    </p:animEffect>
                                  </p:childTnLst>
                                </p:cTn>
                              </p:par>
                              <p:par>
                                <p:cTn id="24" presetID="42" presetClass="path" presetSubtype="0" decel="100000" fill="hold" grpId="1" nodeType="withEffect">
                                  <p:stCondLst>
                                    <p:cond delay="0"/>
                                  </p:stCondLst>
                                  <p:childTnLst>
                                    <p:animMotion origin="layout" path="M 2.28393E-6 0.04494 L 2.28393E-6 -1.56151E-6 " pathEditMode="relative" rAng="0" ptsTypes="AA">
                                      <p:cBhvr>
                                        <p:cTn id="25" dur="600" fill="hold"/>
                                        <p:tgtEl>
                                          <p:spTgt spid="19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9" grpId="1"/>
      <p:bldP spid="195" grpId="0"/>
      <p:bldP spid="195" grpId="1"/>
      <p:bldP spid="196" grpId="0"/>
      <p:bldP spid="196"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CF77BD6B-8E30-481E-822E-01C1047C5710}"/>
              </a:ext>
            </a:extLst>
          </p:cNvPr>
          <p:cNvSpPr txBox="1"/>
          <p:nvPr/>
        </p:nvSpPr>
        <p:spPr>
          <a:xfrm>
            <a:off x="455997" y="4725339"/>
            <a:ext cx="5603427" cy="1835736"/>
          </a:xfrm>
          <a:prstGeom prst="rect">
            <a:avLst/>
          </a:prstGeom>
          <a:noFill/>
        </p:spPr>
        <p:txBody>
          <a:bodyPr wrap="square" rtlCol="0">
            <a:spAutoFit/>
          </a:bodyPr>
          <a:lstStyle/>
          <a:p>
            <a:pPr marL="0" marR="0" lvl="0" indent="0" algn="l" defTabSz="896397" rtl="0" eaLnBrk="1" fontAlgn="auto" latinLnBrk="0" hangingPunct="1">
              <a:lnSpc>
                <a:spcPct val="100000"/>
              </a:lnSpc>
              <a:spcBef>
                <a:spcPts val="0"/>
              </a:spcBef>
              <a:spcAft>
                <a:spcPts val="196"/>
              </a:spcAft>
              <a:buClrTx/>
              <a:buSzTx/>
              <a:buFontTx/>
              <a:buNone/>
              <a:tabLst/>
              <a:defRPr/>
            </a:pPr>
            <a:r>
              <a:rPr kumimoji="0" lang="en-US" sz="1275" b="0" i="0" u="none" strike="noStrike" kern="0" cap="none" spc="0" normalizeH="0" baseline="0" noProof="0" dirty="0">
                <a:ln>
                  <a:noFill/>
                </a:ln>
                <a:solidFill>
                  <a:srgbClr val="000000"/>
                </a:solidFill>
                <a:effectLst/>
                <a:uLnTx/>
                <a:uFillTx/>
                <a:latin typeface="Segoe UI Semibold"/>
                <a:ea typeface="+mn-ea"/>
                <a:cs typeface="+mn-cs"/>
              </a:rPr>
              <a:t>Business Requirements</a:t>
            </a:r>
          </a:p>
          <a:p>
            <a:pPr marL="452955" marR="0" lvl="0" indent="-227255" algn="l" defTabSz="896397"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1275" b="0" i="0" u="none" strike="noStrike" kern="0" cap="none" spc="0" normalizeH="0" baseline="0" noProof="0" dirty="0">
                <a:ln>
                  <a:noFill/>
                </a:ln>
                <a:solidFill>
                  <a:srgbClr val="000000"/>
                </a:solidFill>
                <a:effectLst/>
                <a:uLnTx/>
                <a:uFillTx/>
                <a:latin typeface="Segoe UI"/>
                <a:ea typeface="+mn-ea"/>
                <a:cs typeface="+mn-cs"/>
              </a:rPr>
              <a:t>Accountability </a:t>
            </a:r>
          </a:p>
          <a:p>
            <a:pPr marL="452955" marR="0" lvl="0" indent="-227255" algn="l" defTabSz="896397"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1275" b="0" i="0" u="none" strike="noStrike" kern="0" cap="none" spc="0" normalizeH="0" baseline="0" noProof="0" dirty="0">
                <a:ln>
                  <a:noFill/>
                </a:ln>
                <a:solidFill>
                  <a:srgbClr val="000000"/>
                </a:solidFill>
                <a:effectLst/>
                <a:uLnTx/>
                <a:uFillTx/>
                <a:latin typeface="Segoe UI"/>
                <a:ea typeface="+mn-ea"/>
                <a:cs typeface="+mn-cs"/>
              </a:rPr>
              <a:t>Audit/Compliance </a:t>
            </a:r>
          </a:p>
          <a:p>
            <a:pPr marL="452955" marR="0" lvl="0" indent="-227255" algn="l" defTabSz="896397"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1275" b="0" i="0" u="none" strike="noStrike" kern="0" cap="none" spc="0" normalizeH="0" baseline="0" noProof="0" dirty="0">
                <a:ln>
                  <a:noFill/>
                </a:ln>
                <a:solidFill>
                  <a:srgbClr val="000000"/>
                </a:solidFill>
                <a:effectLst/>
                <a:uLnTx/>
                <a:uFillTx/>
                <a:latin typeface="Segoe UI"/>
                <a:ea typeface="+mn-ea"/>
                <a:cs typeface="+mn-cs"/>
              </a:rPr>
              <a:t>Performance</a:t>
            </a:r>
          </a:p>
          <a:p>
            <a:pPr marL="452955" marR="0" lvl="0" indent="-227255" algn="l" defTabSz="896397"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1275" b="0" i="0" u="none" strike="noStrike" kern="0" cap="none" spc="0" normalizeH="0" baseline="0" noProof="0" dirty="0">
                <a:ln>
                  <a:noFill/>
                </a:ln>
                <a:solidFill>
                  <a:srgbClr val="000000"/>
                </a:solidFill>
                <a:effectLst/>
                <a:uLnTx/>
                <a:uFillTx/>
                <a:latin typeface="Segoe UI"/>
                <a:ea typeface="+mn-ea"/>
                <a:cs typeface="+mn-cs"/>
              </a:rPr>
              <a:t>Availability &amp; Recoverability</a:t>
            </a:r>
          </a:p>
          <a:p>
            <a:pPr marL="0" marR="0" lvl="0" indent="0" algn="l" defTabSz="896397" rtl="0" eaLnBrk="1" fontAlgn="auto" latinLnBrk="0" hangingPunct="1">
              <a:lnSpc>
                <a:spcPct val="100000"/>
              </a:lnSpc>
              <a:spcBef>
                <a:spcPts val="0"/>
              </a:spcBef>
              <a:spcAft>
                <a:spcPts val="196"/>
              </a:spcAft>
              <a:buClrTx/>
              <a:buSzTx/>
              <a:buFontTx/>
              <a:buNone/>
              <a:tabLst/>
              <a:defRPr/>
            </a:pPr>
            <a:r>
              <a:rPr kumimoji="0" lang="en-US" sz="1275" b="0" i="0" u="none" strike="noStrike" kern="0" cap="none" spc="0" normalizeH="0" baseline="0" noProof="0" dirty="0">
                <a:ln>
                  <a:noFill/>
                </a:ln>
                <a:solidFill>
                  <a:srgbClr val="000000"/>
                </a:solidFill>
                <a:effectLst/>
                <a:uLnTx/>
                <a:uFillTx/>
                <a:latin typeface="Segoe UI Semibold"/>
                <a:ea typeface="+mn-ea"/>
                <a:cs typeface="+mn-cs"/>
              </a:rPr>
              <a:t>Technical Requirements</a:t>
            </a:r>
          </a:p>
          <a:p>
            <a:pPr marL="452955" marR="0" lvl="0" indent="-227255" algn="l" defTabSz="896397"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1275" b="0" i="0" u="none" strike="noStrike" kern="0" cap="none" spc="0" normalizeH="0" baseline="0" noProof="0" dirty="0">
                <a:ln>
                  <a:noFill/>
                </a:ln>
                <a:solidFill>
                  <a:srgbClr val="000000"/>
                </a:solidFill>
                <a:effectLst/>
                <a:uLnTx/>
                <a:uFillTx/>
                <a:latin typeface="Segoe UI"/>
                <a:ea typeface="+mn-ea"/>
                <a:cs typeface="+mn-cs"/>
              </a:rPr>
              <a:t>Network Connectivity (shared or dedicated)</a:t>
            </a:r>
          </a:p>
          <a:p>
            <a:pPr marL="452955" marR="0" lvl="0" indent="-227255" algn="l" defTabSz="896397"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1275" b="0" i="0" u="none" strike="noStrike" kern="0" cap="none" spc="0" normalizeH="0" baseline="0" noProof="0" dirty="0">
                <a:ln>
                  <a:noFill/>
                </a:ln>
                <a:solidFill>
                  <a:srgbClr val="000000"/>
                </a:solidFill>
                <a:effectLst/>
                <a:uLnTx/>
                <a:uFillTx/>
                <a:latin typeface="Segoe UI"/>
                <a:ea typeface="+mn-ea"/>
                <a:cs typeface="+mn-cs"/>
              </a:rPr>
              <a:t>Active directory requirements, clustering, identity, management tools</a:t>
            </a:r>
          </a:p>
        </p:txBody>
      </p:sp>
      <p:sp>
        <p:nvSpPr>
          <p:cNvPr id="31" name="TextBox 30">
            <a:extLst>
              <a:ext uri="{FF2B5EF4-FFF2-40B4-BE49-F238E27FC236}">
                <a16:creationId xmlns:a16="http://schemas.microsoft.com/office/drawing/2014/main" id="{E47B4F57-9135-4337-A318-29E308CE56E2}"/>
              </a:ext>
            </a:extLst>
          </p:cNvPr>
          <p:cNvSpPr txBox="1"/>
          <p:nvPr/>
        </p:nvSpPr>
        <p:spPr>
          <a:xfrm>
            <a:off x="6232550" y="4725339"/>
            <a:ext cx="5501754" cy="1614442"/>
          </a:xfrm>
          <a:prstGeom prst="rect">
            <a:avLst/>
          </a:prstGeom>
          <a:noFill/>
        </p:spPr>
        <p:txBody>
          <a:bodyPr wrap="square" rtlCol="0">
            <a:spAutoFit/>
          </a:bodyPr>
          <a:lstStyle/>
          <a:p>
            <a:pPr marL="0" marR="0" lvl="0" indent="0" algn="l" defTabSz="896397" rtl="0" eaLnBrk="1" fontAlgn="auto" latinLnBrk="0" hangingPunct="1">
              <a:lnSpc>
                <a:spcPct val="100000"/>
              </a:lnSpc>
              <a:spcBef>
                <a:spcPts val="0"/>
              </a:spcBef>
              <a:spcAft>
                <a:spcPts val="196"/>
              </a:spcAft>
              <a:buClrTx/>
              <a:buSzTx/>
              <a:buFontTx/>
              <a:buNone/>
              <a:tabLst/>
              <a:defRPr/>
            </a:pPr>
            <a:r>
              <a:rPr kumimoji="0" lang="en-US" sz="1275" b="0" i="0" u="none" strike="noStrike" kern="0" cap="none" spc="0" normalizeH="0" baseline="0" noProof="0" dirty="0">
                <a:ln>
                  <a:noFill/>
                </a:ln>
                <a:solidFill>
                  <a:srgbClr val="000000"/>
                </a:solidFill>
                <a:effectLst/>
                <a:uLnTx/>
                <a:uFillTx/>
                <a:latin typeface="Segoe UI Semibold"/>
                <a:ea typeface="+mn-ea"/>
                <a:cs typeface="+mn-cs"/>
              </a:rPr>
              <a:t>Security Requirements</a:t>
            </a:r>
          </a:p>
          <a:p>
            <a:pPr marL="452955" marR="0" lvl="0" indent="-227255" algn="l" defTabSz="896397"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1275" b="0" i="0" u="none" strike="noStrike" kern="0" cap="none" spc="0" normalizeH="0" baseline="0" noProof="0" dirty="0">
                <a:ln>
                  <a:noFill/>
                </a:ln>
                <a:solidFill>
                  <a:srgbClr val="000000"/>
                </a:solidFill>
                <a:effectLst/>
                <a:uLnTx/>
                <a:uFillTx/>
                <a:latin typeface="Segoe UI"/>
                <a:ea typeface="+mn-ea"/>
                <a:cs typeface="+mn-cs"/>
              </a:rPr>
              <a:t>Who are the subscription administrators</a:t>
            </a:r>
          </a:p>
          <a:p>
            <a:pPr marL="452955" marR="0" lvl="0" indent="-227255" algn="l" defTabSz="896397"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1275" b="0" i="0" u="none" strike="noStrike" kern="0" cap="none" spc="0" normalizeH="0" baseline="0" noProof="0" dirty="0">
                <a:ln>
                  <a:noFill/>
                </a:ln>
                <a:solidFill>
                  <a:srgbClr val="000000"/>
                </a:solidFill>
                <a:effectLst/>
                <a:uLnTx/>
                <a:uFillTx/>
                <a:latin typeface="Segoe UI"/>
                <a:ea typeface="+mn-ea"/>
                <a:cs typeface="+mn-cs"/>
              </a:rPr>
              <a:t>Least privilege model</a:t>
            </a:r>
          </a:p>
          <a:p>
            <a:pPr marL="0" marR="0" lvl="0" indent="0" algn="l" defTabSz="896397" rtl="0" eaLnBrk="1" fontAlgn="auto" latinLnBrk="0" hangingPunct="1">
              <a:lnSpc>
                <a:spcPct val="100000"/>
              </a:lnSpc>
              <a:spcBef>
                <a:spcPts val="0"/>
              </a:spcBef>
              <a:spcAft>
                <a:spcPts val="196"/>
              </a:spcAft>
              <a:buClrTx/>
              <a:buSzTx/>
              <a:buFontTx/>
              <a:buNone/>
              <a:tabLst/>
              <a:defRPr/>
            </a:pPr>
            <a:r>
              <a:rPr kumimoji="0" lang="en-US" sz="1275" b="0" i="0" u="none" strike="noStrike" kern="0" cap="none" spc="0" normalizeH="0" baseline="0" noProof="0" dirty="0">
                <a:ln>
                  <a:noFill/>
                </a:ln>
                <a:solidFill>
                  <a:srgbClr val="000000"/>
                </a:solidFill>
                <a:effectLst/>
                <a:uLnTx/>
                <a:uFillTx/>
                <a:latin typeface="Segoe UI Semibold"/>
                <a:ea typeface="+mn-ea"/>
                <a:cs typeface="+mn-cs"/>
              </a:rPr>
              <a:t>Scalability Requirements</a:t>
            </a:r>
          </a:p>
          <a:p>
            <a:pPr marL="452955" marR="0" lvl="0" indent="-227255" algn="l" defTabSz="896397"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1275" b="0" i="0" u="none" strike="noStrike" kern="0" cap="none" spc="0" normalizeH="0" baseline="0" noProof="0" dirty="0">
                <a:ln>
                  <a:noFill/>
                </a:ln>
                <a:solidFill>
                  <a:srgbClr val="000000"/>
                </a:solidFill>
                <a:effectLst/>
                <a:uLnTx/>
                <a:uFillTx/>
                <a:latin typeface="Segoe UI"/>
                <a:ea typeface="+mn-ea"/>
                <a:cs typeface="+mn-cs"/>
              </a:rPr>
              <a:t>Growth plans</a:t>
            </a:r>
          </a:p>
          <a:p>
            <a:pPr marL="452955" marR="0" lvl="0" indent="-227255" algn="l" defTabSz="896397"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1275" b="0" i="0" u="none" strike="noStrike" kern="0" cap="none" spc="0" normalizeH="0" baseline="0" noProof="0" dirty="0">
                <a:ln>
                  <a:noFill/>
                </a:ln>
                <a:solidFill>
                  <a:srgbClr val="000000"/>
                </a:solidFill>
                <a:effectLst/>
                <a:uLnTx/>
                <a:uFillTx/>
                <a:latin typeface="Segoe UI"/>
                <a:ea typeface="+mn-ea"/>
                <a:cs typeface="+mn-cs"/>
              </a:rPr>
              <a:t>Allocation of limited resources</a:t>
            </a:r>
          </a:p>
          <a:p>
            <a:pPr marL="452955" marR="0" lvl="0" indent="-227255" algn="l" defTabSz="896397"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1275" b="0" i="0" u="none" strike="noStrike" kern="0" cap="none" spc="0" normalizeH="0" baseline="0" noProof="0" dirty="0">
                <a:ln>
                  <a:noFill/>
                </a:ln>
                <a:solidFill>
                  <a:srgbClr val="000000"/>
                </a:solidFill>
                <a:effectLst/>
                <a:uLnTx/>
                <a:uFillTx/>
                <a:latin typeface="Segoe UI"/>
                <a:ea typeface="+mn-ea"/>
                <a:cs typeface="+mn-cs"/>
              </a:rPr>
              <a:t>Evolution over time (users, shared access, resource limits)</a:t>
            </a:r>
          </a:p>
        </p:txBody>
      </p:sp>
      <p:sp>
        <p:nvSpPr>
          <p:cNvPr id="32" name="TextBox 31">
            <a:extLst>
              <a:ext uri="{FF2B5EF4-FFF2-40B4-BE49-F238E27FC236}">
                <a16:creationId xmlns:a16="http://schemas.microsoft.com/office/drawing/2014/main" id="{73512695-B305-4DBE-8E02-1100CF315E84}"/>
              </a:ext>
            </a:extLst>
          </p:cNvPr>
          <p:cNvSpPr txBox="1"/>
          <p:nvPr/>
        </p:nvSpPr>
        <p:spPr>
          <a:xfrm>
            <a:off x="455996" y="4416667"/>
            <a:ext cx="11363012" cy="328923"/>
          </a:xfrm>
          <a:prstGeom prst="rect">
            <a:avLst/>
          </a:prstGeom>
          <a:noFill/>
        </p:spPr>
        <p:txBody>
          <a:bodyPr wrap="square" rtlCol="0">
            <a:spAutoFit/>
          </a:bodyPr>
          <a:lstStyle/>
          <a:p>
            <a:pPr marL="0" marR="0" lvl="0" indent="0" algn="l" defTabSz="896397" rtl="0" eaLnBrk="1" fontAlgn="auto" latinLnBrk="0" hangingPunct="1">
              <a:lnSpc>
                <a:spcPct val="100000"/>
              </a:lnSpc>
              <a:spcBef>
                <a:spcPts val="0"/>
              </a:spcBef>
              <a:spcAft>
                <a:spcPts val="0"/>
              </a:spcAft>
              <a:buClrTx/>
              <a:buSzTx/>
              <a:buFontTx/>
              <a:buNone/>
              <a:tabLst/>
              <a:defRPr/>
            </a:pPr>
            <a:r>
              <a:rPr kumimoji="0" lang="en-US" sz="1549" b="0" i="0" u="none" strike="noStrike" kern="0" cap="none" spc="0" normalizeH="0" baseline="0" noProof="0" dirty="0">
                <a:ln>
                  <a:noFill/>
                </a:ln>
                <a:solidFill>
                  <a:srgbClr val="000000"/>
                </a:solidFill>
                <a:effectLst/>
                <a:uLnTx/>
                <a:uFillTx/>
                <a:latin typeface="Segoe UI"/>
                <a:ea typeface="+mn-ea"/>
                <a:cs typeface="+mn-cs"/>
              </a:rPr>
              <a:t>Items to look at when designing the subscription model:</a:t>
            </a:r>
          </a:p>
        </p:txBody>
      </p:sp>
      <p:sp>
        <p:nvSpPr>
          <p:cNvPr id="4" name="Title 3">
            <a:extLst>
              <a:ext uri="{FF2B5EF4-FFF2-40B4-BE49-F238E27FC236}">
                <a16:creationId xmlns:a16="http://schemas.microsoft.com/office/drawing/2014/main" id="{C8DA1138-8AFB-4FBE-9239-18423B74A3C4}"/>
              </a:ext>
            </a:extLst>
          </p:cNvPr>
          <p:cNvSpPr>
            <a:spLocks noGrp="1"/>
          </p:cNvSpPr>
          <p:nvPr>
            <p:ph type="title"/>
          </p:nvPr>
        </p:nvSpPr>
        <p:spPr/>
        <p:txBody>
          <a:bodyPr/>
          <a:lstStyle/>
          <a:p>
            <a:r>
              <a:rPr lang="en-US" dirty="0"/>
              <a:t>Subscription | Design considerations</a:t>
            </a:r>
          </a:p>
        </p:txBody>
      </p:sp>
      <p:sp>
        <p:nvSpPr>
          <p:cNvPr id="5" name="Text Placeholder 4">
            <a:extLst>
              <a:ext uri="{FF2B5EF4-FFF2-40B4-BE49-F238E27FC236}">
                <a16:creationId xmlns:a16="http://schemas.microsoft.com/office/drawing/2014/main" id="{8049C349-6D3D-4078-8800-462C8FFBCDEC}"/>
              </a:ext>
            </a:extLst>
          </p:cNvPr>
          <p:cNvSpPr>
            <a:spLocks noGrp="1"/>
          </p:cNvSpPr>
          <p:nvPr>
            <p:ph type="body" sz="quarter" idx="10"/>
          </p:nvPr>
        </p:nvSpPr>
        <p:spPr>
          <a:xfrm>
            <a:off x="455996" y="1168976"/>
            <a:ext cx="11629314" cy="238399"/>
          </a:xfrm>
        </p:spPr>
        <p:txBody>
          <a:bodyPr/>
          <a:lstStyle/>
          <a:p>
            <a:pPr marL="0" indent="0">
              <a:buNone/>
            </a:pPr>
            <a:r>
              <a:rPr lang="en-US" sz="1549" dirty="0">
                <a:solidFill>
                  <a:schemeClr val="tx2"/>
                </a:solidFill>
              </a:rPr>
              <a:t>Develop the Subscription, Network, Storage, Availability and Administrative models together in order to have a cohesive approach.</a:t>
            </a:r>
          </a:p>
        </p:txBody>
      </p:sp>
      <p:grpSp>
        <p:nvGrpSpPr>
          <p:cNvPr id="781" name="Group 780">
            <a:extLst>
              <a:ext uri="{FF2B5EF4-FFF2-40B4-BE49-F238E27FC236}">
                <a16:creationId xmlns:a16="http://schemas.microsoft.com/office/drawing/2014/main" id="{71838480-62B7-470B-83EA-8E4678EE101B}"/>
              </a:ext>
            </a:extLst>
          </p:cNvPr>
          <p:cNvGrpSpPr/>
          <p:nvPr/>
        </p:nvGrpSpPr>
        <p:grpSpPr>
          <a:xfrm>
            <a:off x="6140221" y="1536529"/>
            <a:ext cx="5642225" cy="2752460"/>
            <a:chOff x="6262545" y="1567090"/>
            <a:chExt cx="5754629" cy="2807294"/>
          </a:xfrm>
        </p:grpSpPr>
        <p:sp>
          <p:nvSpPr>
            <p:cNvPr id="779" name="Rectangle 778">
              <a:extLst>
                <a:ext uri="{FF2B5EF4-FFF2-40B4-BE49-F238E27FC236}">
                  <a16:creationId xmlns:a16="http://schemas.microsoft.com/office/drawing/2014/main" id="{F848EC5B-A8BF-44AB-8558-B2D7D60CAD59}"/>
                </a:ext>
              </a:extLst>
            </p:cNvPr>
            <p:cNvSpPr/>
            <p:nvPr/>
          </p:nvSpPr>
          <p:spPr bwMode="auto">
            <a:xfrm>
              <a:off x="6262545" y="1726600"/>
              <a:ext cx="5754629" cy="2647784"/>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8B868C64-418B-442A-8A27-C2EB8016C394}"/>
                </a:ext>
              </a:extLst>
            </p:cNvPr>
            <p:cNvSpPr txBox="1"/>
            <p:nvPr/>
          </p:nvSpPr>
          <p:spPr>
            <a:xfrm>
              <a:off x="7473414" y="1567090"/>
              <a:ext cx="3332890" cy="338554"/>
            </a:xfrm>
            <a:prstGeom prst="rect">
              <a:avLst/>
            </a:prstGeom>
            <a:solidFill>
              <a:schemeClr val="bg1"/>
            </a:solidFill>
          </p:spPr>
          <p:txBody>
            <a:bodyPr wrap="square">
              <a:spAutoFit/>
            </a:bodyPr>
            <a:lstStyle>
              <a:defPPr>
                <a:defRPr lang="en-US"/>
              </a:defPPr>
              <a:lvl1pPr algn="ctr">
                <a:defRPr sz="1600"/>
              </a:lvl1p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000000"/>
                  </a:solidFill>
                  <a:effectLst/>
                  <a:uLnTx/>
                  <a:uFillTx/>
                  <a:latin typeface="Segoe UI"/>
                  <a:ea typeface="+mn-ea"/>
                  <a:cs typeface="+mn-cs"/>
                </a:rPr>
                <a:t>Organizational Unit Design Model</a:t>
              </a:r>
            </a:p>
          </p:txBody>
        </p:sp>
        <p:grpSp>
          <p:nvGrpSpPr>
            <p:cNvPr id="775" name="Group 774">
              <a:extLst>
                <a:ext uri="{FF2B5EF4-FFF2-40B4-BE49-F238E27FC236}">
                  <a16:creationId xmlns:a16="http://schemas.microsoft.com/office/drawing/2014/main" id="{29B704D6-53D6-4ACE-BD79-E446916BFE6A}"/>
                </a:ext>
              </a:extLst>
            </p:cNvPr>
            <p:cNvGrpSpPr/>
            <p:nvPr/>
          </p:nvGrpSpPr>
          <p:grpSpPr>
            <a:xfrm>
              <a:off x="6772777" y="1974722"/>
              <a:ext cx="5184977" cy="2343808"/>
              <a:chOff x="6381272" y="1946650"/>
              <a:chExt cx="5184977" cy="2343808"/>
            </a:xfrm>
          </p:grpSpPr>
          <p:sp>
            <p:nvSpPr>
              <p:cNvPr id="772" name="Left Bracket 771">
                <a:extLst>
                  <a:ext uri="{FF2B5EF4-FFF2-40B4-BE49-F238E27FC236}">
                    <a16:creationId xmlns:a16="http://schemas.microsoft.com/office/drawing/2014/main" id="{C1A0AC6F-0901-450F-8541-67FB0CB41BBC}"/>
                  </a:ext>
                </a:extLst>
              </p:cNvPr>
              <p:cNvSpPr/>
              <p:nvPr/>
            </p:nvSpPr>
            <p:spPr>
              <a:xfrm rot="5400000">
                <a:off x="8302243" y="809774"/>
                <a:ext cx="321594" cy="3737453"/>
              </a:xfrm>
              <a:prstGeom prst="leftBracket">
                <a:avLst>
                  <a:gd name="adj" fmla="val 0"/>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49" name="Group 548">
                <a:extLst>
                  <a:ext uri="{FF2B5EF4-FFF2-40B4-BE49-F238E27FC236}">
                    <a16:creationId xmlns:a16="http://schemas.microsoft.com/office/drawing/2014/main" id="{BC94A137-0F18-445B-B4EB-44F2053711DA}"/>
                  </a:ext>
                </a:extLst>
              </p:cNvPr>
              <p:cNvGrpSpPr/>
              <p:nvPr/>
            </p:nvGrpSpPr>
            <p:grpSpPr>
              <a:xfrm>
                <a:off x="6419313" y="2710150"/>
                <a:ext cx="365931" cy="365931"/>
                <a:chOff x="-943204" y="2737142"/>
                <a:chExt cx="365931" cy="365931"/>
              </a:xfrm>
            </p:grpSpPr>
            <p:sp>
              <p:nvSpPr>
                <p:cNvPr id="770" name="Oval 769">
                  <a:extLst>
                    <a:ext uri="{FF2B5EF4-FFF2-40B4-BE49-F238E27FC236}">
                      <a16:creationId xmlns:a16="http://schemas.microsoft.com/office/drawing/2014/main" id="{59FA4522-5DD6-46D7-8A44-750BA6AB4922}"/>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71" name="Graphic 770">
                  <a:extLst>
                    <a:ext uri="{FF2B5EF4-FFF2-40B4-BE49-F238E27FC236}">
                      <a16:creationId xmlns:a16="http://schemas.microsoft.com/office/drawing/2014/main" id="{49AFF63B-47F7-4BBB-A87F-50EC182319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550" name="TextBox 549">
                <a:extLst>
                  <a:ext uri="{FF2B5EF4-FFF2-40B4-BE49-F238E27FC236}">
                    <a16:creationId xmlns:a16="http://schemas.microsoft.com/office/drawing/2014/main" id="{D1687FA5-1C7B-41FF-9C5D-DC532C9606D2}"/>
                  </a:ext>
                </a:extLst>
              </p:cNvPr>
              <p:cNvSpPr txBox="1"/>
              <p:nvPr/>
            </p:nvSpPr>
            <p:spPr>
              <a:xfrm>
                <a:off x="6851247" y="2767531"/>
                <a:ext cx="959206" cy="251169"/>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78D3"/>
                    </a:solidFill>
                    <a:effectLst/>
                    <a:uLnTx/>
                    <a:uFillTx/>
                    <a:latin typeface="Segoe UI"/>
                    <a:ea typeface="+mn-ea"/>
                    <a:cs typeface="+mn-cs"/>
                  </a:rPr>
                  <a:t>HR </a:t>
                </a:r>
                <a:br>
                  <a:rPr kumimoji="0" lang="en-US" sz="1030" b="0" i="0" u="none" strike="noStrike" kern="1200" cap="none" spc="0" normalizeH="0" baseline="0" noProof="0" dirty="0">
                    <a:ln>
                      <a:noFill/>
                    </a:ln>
                    <a:solidFill>
                      <a:srgbClr val="0078D3"/>
                    </a:solidFill>
                    <a:effectLst/>
                    <a:uLnTx/>
                    <a:uFillTx/>
                    <a:latin typeface="Segoe UI"/>
                    <a:ea typeface="+mn-ea"/>
                    <a:cs typeface="+mn-cs"/>
                  </a:rPr>
                </a:br>
                <a:r>
                  <a:rPr kumimoji="0" lang="en-US" sz="1030" b="0" i="0" u="none" strike="noStrike" kern="1200" cap="none" spc="0" normalizeH="0" baseline="0" noProof="0" dirty="0">
                    <a:ln>
                      <a:noFill/>
                    </a:ln>
                    <a:solidFill>
                      <a:srgbClr val="0078D3"/>
                    </a:solidFill>
                    <a:effectLst/>
                    <a:uLnTx/>
                    <a:uFillTx/>
                    <a:latin typeface="Segoe UI"/>
                    <a:ea typeface="+mn-ea"/>
                    <a:cs typeface="+mn-cs"/>
                  </a:rPr>
                  <a:t>Department</a:t>
                </a:r>
              </a:p>
            </p:txBody>
          </p:sp>
          <p:grpSp>
            <p:nvGrpSpPr>
              <p:cNvPr id="553" name="Group 552">
                <a:extLst>
                  <a:ext uri="{FF2B5EF4-FFF2-40B4-BE49-F238E27FC236}">
                    <a16:creationId xmlns:a16="http://schemas.microsoft.com/office/drawing/2014/main" id="{15C88F03-EABA-4DC1-8475-5533C06AE787}"/>
                  </a:ext>
                </a:extLst>
              </p:cNvPr>
              <p:cNvGrpSpPr/>
              <p:nvPr/>
            </p:nvGrpSpPr>
            <p:grpSpPr>
              <a:xfrm>
                <a:off x="10148801" y="2710150"/>
                <a:ext cx="365931" cy="365931"/>
                <a:chOff x="-943204" y="2737142"/>
                <a:chExt cx="365931" cy="365931"/>
              </a:xfrm>
            </p:grpSpPr>
            <p:sp>
              <p:nvSpPr>
                <p:cNvPr id="766" name="Oval 765">
                  <a:extLst>
                    <a:ext uri="{FF2B5EF4-FFF2-40B4-BE49-F238E27FC236}">
                      <a16:creationId xmlns:a16="http://schemas.microsoft.com/office/drawing/2014/main" id="{F4CD6148-A814-4F3A-87EB-114ECB79552E}"/>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67" name="Graphic 766">
                  <a:extLst>
                    <a:ext uri="{FF2B5EF4-FFF2-40B4-BE49-F238E27FC236}">
                      <a16:creationId xmlns:a16="http://schemas.microsoft.com/office/drawing/2014/main" id="{F17E0EED-009A-4420-8231-B159DBB95B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554" name="TextBox 553">
                <a:extLst>
                  <a:ext uri="{FF2B5EF4-FFF2-40B4-BE49-F238E27FC236}">
                    <a16:creationId xmlns:a16="http://schemas.microsoft.com/office/drawing/2014/main" id="{2DD29D04-C356-4E61-89EA-9062B65E1D59}"/>
                  </a:ext>
                </a:extLst>
              </p:cNvPr>
              <p:cNvSpPr txBox="1"/>
              <p:nvPr/>
            </p:nvSpPr>
            <p:spPr>
              <a:xfrm>
                <a:off x="10607043" y="2767531"/>
                <a:ext cx="959206" cy="251169"/>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78D3"/>
                    </a:solidFill>
                    <a:effectLst/>
                    <a:uLnTx/>
                    <a:uFillTx/>
                    <a:latin typeface="Segoe UI"/>
                    <a:ea typeface="+mn-ea"/>
                    <a:cs typeface="+mn-cs"/>
                  </a:rPr>
                  <a:t>Marketing Department</a:t>
                </a:r>
              </a:p>
            </p:txBody>
          </p:sp>
          <p:cxnSp>
            <p:nvCxnSpPr>
              <p:cNvPr id="557" name="Straight Connector 556">
                <a:extLst>
                  <a:ext uri="{FF2B5EF4-FFF2-40B4-BE49-F238E27FC236}">
                    <a16:creationId xmlns:a16="http://schemas.microsoft.com/office/drawing/2014/main" id="{36844A52-F00B-4467-83E0-C2CEFBCE8554}"/>
                  </a:ext>
                </a:extLst>
              </p:cNvPr>
              <p:cNvCxnSpPr>
                <a:cxnSpLocks/>
              </p:cNvCxnSpPr>
              <p:nvPr/>
            </p:nvCxnSpPr>
            <p:spPr>
              <a:xfrm>
                <a:off x="8463040" y="2179149"/>
                <a:ext cx="0" cy="640080"/>
              </a:xfrm>
              <a:prstGeom prst="lin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58" name="Group 557">
                <a:extLst>
                  <a:ext uri="{FF2B5EF4-FFF2-40B4-BE49-F238E27FC236}">
                    <a16:creationId xmlns:a16="http://schemas.microsoft.com/office/drawing/2014/main" id="{3CFBAE37-F5B1-424C-AC02-D250B872FE13}"/>
                  </a:ext>
                </a:extLst>
              </p:cNvPr>
              <p:cNvGrpSpPr/>
              <p:nvPr/>
            </p:nvGrpSpPr>
            <p:grpSpPr>
              <a:xfrm>
                <a:off x="7561225" y="1946650"/>
                <a:ext cx="1974474" cy="251169"/>
                <a:chOff x="2136543" y="1946650"/>
                <a:chExt cx="1974474" cy="251169"/>
              </a:xfrm>
            </p:grpSpPr>
            <p:grpSp>
              <p:nvGrpSpPr>
                <p:cNvPr id="759" name="Graphic 8">
                  <a:extLst>
                    <a:ext uri="{FF2B5EF4-FFF2-40B4-BE49-F238E27FC236}">
                      <a16:creationId xmlns:a16="http://schemas.microsoft.com/office/drawing/2014/main" id="{7BCAF3A4-33FF-4226-8A2E-71A69472804C}"/>
                    </a:ext>
                  </a:extLst>
                </p:cNvPr>
                <p:cNvGrpSpPr/>
                <p:nvPr/>
              </p:nvGrpSpPr>
              <p:grpSpPr>
                <a:xfrm>
                  <a:off x="2136543" y="1947990"/>
                  <a:ext cx="425733" cy="239475"/>
                  <a:chOff x="49272" y="2540238"/>
                  <a:chExt cx="609600" cy="342900"/>
                </a:xfrm>
                <a:solidFill>
                  <a:schemeClr val="tx1"/>
                </a:solidFill>
              </p:grpSpPr>
              <p:sp>
                <p:nvSpPr>
                  <p:cNvPr id="761" name="Freeform: Shape 760">
                    <a:extLst>
                      <a:ext uri="{FF2B5EF4-FFF2-40B4-BE49-F238E27FC236}">
                        <a16:creationId xmlns:a16="http://schemas.microsoft.com/office/drawing/2014/main" id="{92FFB715-19FB-4B6D-9F1E-E45C459B9B4B}"/>
                      </a:ext>
                    </a:extLst>
                  </p:cNvPr>
                  <p:cNvSpPr/>
                  <p:nvPr/>
                </p:nvSpPr>
                <p:spPr>
                  <a:xfrm>
                    <a:off x="115947" y="2540238"/>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2" name="Freeform: Shape 761">
                    <a:extLst>
                      <a:ext uri="{FF2B5EF4-FFF2-40B4-BE49-F238E27FC236}">
                        <a16:creationId xmlns:a16="http://schemas.microsoft.com/office/drawing/2014/main" id="{3A9083D7-ADC2-444E-82C3-883CF861A058}"/>
                      </a:ext>
                    </a:extLst>
                  </p:cNvPr>
                  <p:cNvSpPr/>
                  <p:nvPr/>
                </p:nvSpPr>
                <p:spPr>
                  <a:xfrm>
                    <a:off x="49272" y="2730737"/>
                    <a:ext cx="609600" cy="152400"/>
                  </a:xfrm>
                  <a:custGeom>
                    <a:avLst/>
                    <a:gdLst>
                      <a:gd name="connsiteX0" fmla="*/ 533590 w 609600"/>
                      <a:gd name="connsiteY0" fmla="*/ 152400 h 152400"/>
                      <a:gd name="connsiteX1" fmla="*/ 76009 w 609600"/>
                      <a:gd name="connsiteY1" fmla="*/ 152400 h 152400"/>
                      <a:gd name="connsiteX2" fmla="*/ 0 w 609600"/>
                      <a:gd name="connsiteY2" fmla="*/ 76391 h 152400"/>
                      <a:gd name="connsiteX3" fmla="*/ 0 w 609600"/>
                      <a:gd name="connsiteY3" fmla="*/ 76010 h 152400"/>
                      <a:gd name="connsiteX4" fmla="*/ 76009 w 609600"/>
                      <a:gd name="connsiteY4" fmla="*/ 0 h 152400"/>
                      <a:gd name="connsiteX5" fmla="*/ 533590 w 609600"/>
                      <a:gd name="connsiteY5" fmla="*/ 0 h 152400"/>
                      <a:gd name="connsiteX6" fmla="*/ 609600 w 609600"/>
                      <a:gd name="connsiteY6" fmla="*/ 76010 h 152400"/>
                      <a:gd name="connsiteX7" fmla="*/ 609600 w 609600"/>
                      <a:gd name="connsiteY7" fmla="*/ 76391 h 152400"/>
                      <a:gd name="connsiteX8" fmla="*/ 533590 w 6096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152400">
                        <a:moveTo>
                          <a:pt x="533590" y="152400"/>
                        </a:moveTo>
                        <a:lnTo>
                          <a:pt x="76009" y="152400"/>
                        </a:lnTo>
                        <a:cubicBezTo>
                          <a:pt x="34004" y="152400"/>
                          <a:pt x="0" y="118396"/>
                          <a:pt x="0" y="76391"/>
                        </a:cubicBezTo>
                        <a:lnTo>
                          <a:pt x="0" y="76010"/>
                        </a:lnTo>
                        <a:cubicBezTo>
                          <a:pt x="0" y="34004"/>
                          <a:pt x="34004" y="0"/>
                          <a:pt x="76009" y="0"/>
                        </a:cubicBezTo>
                        <a:lnTo>
                          <a:pt x="533590" y="0"/>
                        </a:lnTo>
                        <a:cubicBezTo>
                          <a:pt x="575596" y="0"/>
                          <a:pt x="609600" y="34004"/>
                          <a:pt x="609600" y="76010"/>
                        </a:cubicBezTo>
                        <a:lnTo>
                          <a:pt x="609600" y="76391"/>
                        </a:lnTo>
                        <a:cubicBezTo>
                          <a:pt x="609600" y="118396"/>
                          <a:pt x="575596" y="152400"/>
                          <a:pt x="533590" y="152400"/>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3" name="Freeform: Shape 762">
                    <a:extLst>
                      <a:ext uri="{FF2B5EF4-FFF2-40B4-BE49-F238E27FC236}">
                        <a16:creationId xmlns:a16="http://schemas.microsoft.com/office/drawing/2014/main" id="{4293493F-8364-43A8-AAB1-7BE89B498CE7}"/>
                      </a:ext>
                    </a:extLst>
                  </p:cNvPr>
                  <p:cNvSpPr/>
                  <p:nvPr/>
                </p:nvSpPr>
                <p:spPr>
                  <a:xfrm>
                    <a:off x="344547" y="2616438"/>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60" name="TextBox 759">
                  <a:extLst>
                    <a:ext uri="{FF2B5EF4-FFF2-40B4-BE49-F238E27FC236}">
                      <a16:creationId xmlns:a16="http://schemas.microsoft.com/office/drawing/2014/main" id="{E9DB9725-9A81-48C1-9321-9431CC3FCFBB}"/>
                    </a:ext>
                  </a:extLst>
                </p:cNvPr>
                <p:cNvSpPr txBox="1"/>
                <p:nvPr/>
              </p:nvSpPr>
              <p:spPr>
                <a:xfrm>
                  <a:off x="2642119" y="1946650"/>
                  <a:ext cx="1468898" cy="251169"/>
                </a:xfrm>
                <a:prstGeom prst="rect">
                  <a:avLst/>
                </a:prstGeom>
                <a:solidFill>
                  <a:schemeClr val="bg1"/>
                </a:solid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Azure Account</a:t>
                  </a:r>
                </a:p>
              </p:txBody>
            </p:sp>
          </p:grpSp>
          <p:grpSp>
            <p:nvGrpSpPr>
              <p:cNvPr id="559" name="Group 558">
                <a:extLst>
                  <a:ext uri="{FF2B5EF4-FFF2-40B4-BE49-F238E27FC236}">
                    <a16:creationId xmlns:a16="http://schemas.microsoft.com/office/drawing/2014/main" id="{A052F149-1852-4A7A-842A-C2A0C1D50F7B}"/>
                  </a:ext>
                </a:extLst>
              </p:cNvPr>
              <p:cNvGrpSpPr/>
              <p:nvPr/>
            </p:nvGrpSpPr>
            <p:grpSpPr>
              <a:xfrm>
                <a:off x="6381272" y="3181663"/>
                <a:ext cx="1424889" cy="1108795"/>
                <a:chOff x="427038" y="3181662"/>
                <a:chExt cx="1729095" cy="1345517"/>
              </a:xfrm>
            </p:grpSpPr>
            <p:sp>
              <p:nvSpPr>
                <p:cNvPr id="710" name="Rectangle 709">
                  <a:extLst>
                    <a:ext uri="{FF2B5EF4-FFF2-40B4-BE49-F238E27FC236}">
                      <a16:creationId xmlns:a16="http://schemas.microsoft.com/office/drawing/2014/main" id="{201AD836-2A41-49DA-B8F2-AB3DD21EEB3D}"/>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1" name="TextBox 710">
                  <a:extLst>
                    <a:ext uri="{FF2B5EF4-FFF2-40B4-BE49-F238E27FC236}">
                      <a16:creationId xmlns:a16="http://schemas.microsoft.com/office/drawing/2014/main" id="{80F0156C-2754-4EE4-BD27-163C5A514663}"/>
                    </a:ext>
                  </a:extLst>
                </p:cNvPr>
                <p:cNvSpPr txBox="1"/>
                <p:nvPr/>
              </p:nvSpPr>
              <p:spPr>
                <a:xfrm>
                  <a:off x="533526" y="3223547"/>
                  <a:ext cx="1353997" cy="166176"/>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3C3B40"/>
                      </a:solidFill>
                      <a:effectLst/>
                      <a:uLnTx/>
                      <a:uFillTx/>
                      <a:latin typeface="Segoe UI"/>
                      <a:ea typeface="+mn-ea"/>
                      <a:cs typeface="+mn-cs"/>
                    </a:rPr>
                    <a:t>Services Consumed</a:t>
                  </a:r>
                </a:p>
              </p:txBody>
            </p:sp>
            <p:sp>
              <p:nvSpPr>
                <p:cNvPr id="712" name="TextBox 711">
                  <a:extLst>
                    <a:ext uri="{FF2B5EF4-FFF2-40B4-BE49-F238E27FC236}">
                      <a16:creationId xmlns:a16="http://schemas.microsoft.com/office/drawing/2014/main" id="{4CAE37EB-C90A-49B7-A8C9-F987E7BE5142}"/>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Azure Automation</a:t>
                  </a:r>
                </a:p>
              </p:txBody>
            </p:sp>
            <p:sp>
              <p:nvSpPr>
                <p:cNvPr id="713" name="TextBox 712">
                  <a:extLst>
                    <a:ext uri="{FF2B5EF4-FFF2-40B4-BE49-F238E27FC236}">
                      <a16:creationId xmlns:a16="http://schemas.microsoft.com/office/drawing/2014/main" id="{AF039E8C-9C94-4EA5-9BFE-001E2A252400}"/>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Cloud Service</a:t>
                  </a:r>
                </a:p>
              </p:txBody>
            </p:sp>
            <p:grpSp>
              <p:nvGrpSpPr>
                <p:cNvPr id="714" name="Group 713">
                  <a:extLst>
                    <a:ext uri="{FF2B5EF4-FFF2-40B4-BE49-F238E27FC236}">
                      <a16:creationId xmlns:a16="http://schemas.microsoft.com/office/drawing/2014/main" id="{51863FB6-1FB7-435D-9C85-97DE9C18F97E}"/>
                    </a:ext>
                  </a:extLst>
                </p:cNvPr>
                <p:cNvGrpSpPr/>
                <p:nvPr/>
              </p:nvGrpSpPr>
              <p:grpSpPr>
                <a:xfrm>
                  <a:off x="1314281" y="3786958"/>
                  <a:ext cx="295881" cy="295880"/>
                  <a:chOff x="-593644" y="7516599"/>
                  <a:chExt cx="694020" cy="694018"/>
                </a:xfrm>
                <a:solidFill>
                  <a:srgbClr val="3C3B40"/>
                </a:solidFill>
              </p:grpSpPr>
              <p:pic>
                <p:nvPicPr>
                  <p:cNvPr id="757" name="Graphic 756" descr="Monitor">
                    <a:extLst>
                      <a:ext uri="{FF2B5EF4-FFF2-40B4-BE49-F238E27FC236}">
                        <a16:creationId xmlns:a16="http://schemas.microsoft.com/office/drawing/2014/main" id="{84FE4C30-6D7B-413C-BB0D-D5D555F081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758" name="Graphic 757">
                    <a:extLst>
                      <a:ext uri="{FF2B5EF4-FFF2-40B4-BE49-F238E27FC236}">
                        <a16:creationId xmlns:a16="http://schemas.microsoft.com/office/drawing/2014/main" id="{023696A7-F1D2-4D0C-955D-18D03281CA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715" name="TextBox 714">
                  <a:extLst>
                    <a:ext uri="{FF2B5EF4-FFF2-40B4-BE49-F238E27FC236}">
                      <a16:creationId xmlns:a16="http://schemas.microsoft.com/office/drawing/2014/main" id="{5E7E5E4C-8D88-4C72-AF03-130A30235ADD}"/>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Virtual machine</a:t>
                  </a:r>
                </a:p>
              </p:txBody>
            </p:sp>
            <p:sp>
              <p:nvSpPr>
                <p:cNvPr id="716" name="TextBox 715">
                  <a:extLst>
                    <a:ext uri="{FF2B5EF4-FFF2-40B4-BE49-F238E27FC236}">
                      <a16:creationId xmlns:a16="http://schemas.microsoft.com/office/drawing/2014/main" id="{001483AA-F447-4A83-911B-6C5C94B2FBA3}"/>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Document</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DB</a:t>
                  </a:r>
                </a:p>
              </p:txBody>
            </p:sp>
            <p:sp>
              <p:nvSpPr>
                <p:cNvPr id="717" name="Freeform: Shape 716">
                  <a:extLst>
                    <a:ext uri="{FF2B5EF4-FFF2-40B4-BE49-F238E27FC236}">
                      <a16:creationId xmlns:a16="http://schemas.microsoft.com/office/drawing/2014/main" id="{05DA9826-782F-439B-B69B-B6ED4956B365}"/>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TextBox 717">
                  <a:extLst>
                    <a:ext uri="{FF2B5EF4-FFF2-40B4-BE49-F238E27FC236}">
                      <a16:creationId xmlns:a16="http://schemas.microsoft.com/office/drawing/2014/main" id="{D89B4722-2BAD-46D9-A6F9-FA3555870C79}"/>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Traffic </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Manager</a:t>
                  </a:r>
                </a:p>
              </p:txBody>
            </p:sp>
            <p:grpSp>
              <p:nvGrpSpPr>
                <p:cNvPr id="719" name="Graphic 264">
                  <a:extLst>
                    <a:ext uri="{FF2B5EF4-FFF2-40B4-BE49-F238E27FC236}">
                      <a16:creationId xmlns:a16="http://schemas.microsoft.com/office/drawing/2014/main" id="{22F6D64B-F75D-4A6F-9B80-7B90913C7658}"/>
                    </a:ext>
                  </a:extLst>
                </p:cNvPr>
                <p:cNvGrpSpPr/>
                <p:nvPr/>
              </p:nvGrpSpPr>
              <p:grpSpPr>
                <a:xfrm>
                  <a:off x="517171" y="3823945"/>
                  <a:ext cx="223659" cy="223659"/>
                  <a:chOff x="-2106096" y="4588536"/>
                  <a:chExt cx="1219200" cy="1219200"/>
                </a:xfrm>
                <a:solidFill>
                  <a:srgbClr val="3C3B40"/>
                </a:solidFill>
              </p:grpSpPr>
              <p:sp>
                <p:nvSpPr>
                  <p:cNvPr id="752" name="Freeform: Shape 751">
                    <a:extLst>
                      <a:ext uri="{FF2B5EF4-FFF2-40B4-BE49-F238E27FC236}">
                        <a16:creationId xmlns:a16="http://schemas.microsoft.com/office/drawing/2014/main" id="{AD96A59D-563A-45C0-A1A4-DE86BA4E6AC2}"/>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Shape 752">
                    <a:extLst>
                      <a:ext uri="{FF2B5EF4-FFF2-40B4-BE49-F238E27FC236}">
                        <a16:creationId xmlns:a16="http://schemas.microsoft.com/office/drawing/2014/main" id="{5D4C44EE-6501-4ACF-9FD4-A82595A88CEE}"/>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Shape 753">
                    <a:extLst>
                      <a:ext uri="{FF2B5EF4-FFF2-40B4-BE49-F238E27FC236}">
                        <a16:creationId xmlns:a16="http://schemas.microsoft.com/office/drawing/2014/main" id="{2BA1DA3B-F9A9-4389-9931-8B188168D659}"/>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Shape 754">
                    <a:extLst>
                      <a:ext uri="{FF2B5EF4-FFF2-40B4-BE49-F238E27FC236}">
                        <a16:creationId xmlns:a16="http://schemas.microsoft.com/office/drawing/2014/main" id="{6C0B0463-8760-4D21-98E9-67ABF0799F85}"/>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56" name="Freeform: Shape 755">
                    <a:extLst>
                      <a:ext uri="{FF2B5EF4-FFF2-40B4-BE49-F238E27FC236}">
                        <a16:creationId xmlns:a16="http://schemas.microsoft.com/office/drawing/2014/main" id="{F069E4FD-44B4-405F-A20F-0730F0E6C19C}"/>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0" name="TextBox 719">
                  <a:extLst>
                    <a:ext uri="{FF2B5EF4-FFF2-40B4-BE49-F238E27FC236}">
                      <a16:creationId xmlns:a16="http://schemas.microsoft.com/office/drawing/2014/main" id="{E018132A-06AF-46C4-B073-23B94740AD09}"/>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Operational Insights</a:t>
                  </a:r>
                </a:p>
              </p:txBody>
            </p:sp>
            <p:grpSp>
              <p:nvGrpSpPr>
                <p:cNvPr id="721" name="Group 720">
                  <a:extLst>
                    <a:ext uri="{FF2B5EF4-FFF2-40B4-BE49-F238E27FC236}">
                      <a16:creationId xmlns:a16="http://schemas.microsoft.com/office/drawing/2014/main" id="{BE2F9BB2-7931-4FC8-83C8-122357B953DF}"/>
                    </a:ext>
                  </a:extLst>
                </p:cNvPr>
                <p:cNvGrpSpPr/>
                <p:nvPr/>
              </p:nvGrpSpPr>
              <p:grpSpPr>
                <a:xfrm>
                  <a:off x="1327734" y="3488125"/>
                  <a:ext cx="273123" cy="216184"/>
                  <a:chOff x="1538965" y="3463037"/>
                  <a:chExt cx="583880" cy="462154"/>
                </a:xfrm>
              </p:grpSpPr>
              <p:sp>
                <p:nvSpPr>
                  <p:cNvPr id="750" name="Freeform: Shape 749">
                    <a:extLst>
                      <a:ext uri="{FF2B5EF4-FFF2-40B4-BE49-F238E27FC236}">
                        <a16:creationId xmlns:a16="http://schemas.microsoft.com/office/drawing/2014/main" id="{5858892C-3006-4FF8-827A-FA1668F9A6BE}"/>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1" name="Freeform: Shape 750">
                    <a:extLst>
                      <a:ext uri="{FF2B5EF4-FFF2-40B4-BE49-F238E27FC236}">
                        <a16:creationId xmlns:a16="http://schemas.microsoft.com/office/drawing/2014/main" id="{750EAC93-74C5-4D97-8B18-4D7A623A2651}"/>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2" name="Graphic 70">
                  <a:extLst>
                    <a:ext uri="{FF2B5EF4-FFF2-40B4-BE49-F238E27FC236}">
                      <a16:creationId xmlns:a16="http://schemas.microsoft.com/office/drawing/2014/main" id="{DA59780A-B16D-47F0-B3B3-9FBD3BC7A7E0}"/>
                    </a:ext>
                  </a:extLst>
                </p:cNvPr>
                <p:cNvGrpSpPr/>
                <p:nvPr/>
              </p:nvGrpSpPr>
              <p:grpSpPr>
                <a:xfrm>
                  <a:off x="480447" y="3493374"/>
                  <a:ext cx="227625" cy="227618"/>
                  <a:chOff x="-1745935" y="2011510"/>
                  <a:chExt cx="506208" cy="506192"/>
                </a:xfrm>
                <a:solidFill>
                  <a:srgbClr val="3C3B40"/>
                </a:solidFill>
              </p:grpSpPr>
              <p:sp>
                <p:nvSpPr>
                  <p:cNvPr id="731" name="Freeform: Shape 730">
                    <a:extLst>
                      <a:ext uri="{FF2B5EF4-FFF2-40B4-BE49-F238E27FC236}">
                        <a16:creationId xmlns:a16="http://schemas.microsoft.com/office/drawing/2014/main" id="{2322141B-1033-481C-93AE-FC6DE66BA1FF}"/>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32" name="Freeform: Shape 731">
                    <a:extLst>
                      <a:ext uri="{FF2B5EF4-FFF2-40B4-BE49-F238E27FC236}">
                        <a16:creationId xmlns:a16="http://schemas.microsoft.com/office/drawing/2014/main" id="{010C8929-6AE1-4068-89E1-15AA1DEB81B8}"/>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33" name="Freeform: Shape 732">
                    <a:extLst>
                      <a:ext uri="{FF2B5EF4-FFF2-40B4-BE49-F238E27FC236}">
                        <a16:creationId xmlns:a16="http://schemas.microsoft.com/office/drawing/2014/main" id="{4090A87F-3E2F-455A-801D-45F02456ECFE}"/>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34" name="Freeform: Shape 733">
                    <a:extLst>
                      <a:ext uri="{FF2B5EF4-FFF2-40B4-BE49-F238E27FC236}">
                        <a16:creationId xmlns:a16="http://schemas.microsoft.com/office/drawing/2014/main" id="{BD0C053A-D79A-43D8-BD21-EA3F302B28C2}"/>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35" name="Freeform: Shape 734">
                    <a:extLst>
                      <a:ext uri="{FF2B5EF4-FFF2-40B4-BE49-F238E27FC236}">
                        <a16:creationId xmlns:a16="http://schemas.microsoft.com/office/drawing/2014/main" id="{47C70716-4B28-45F0-883C-B17662D7A625}"/>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nvGrpSpPr>
                  <p:cNvPr id="736" name="Graphic 70">
                    <a:extLst>
                      <a:ext uri="{FF2B5EF4-FFF2-40B4-BE49-F238E27FC236}">
                        <a16:creationId xmlns:a16="http://schemas.microsoft.com/office/drawing/2014/main" id="{058710F1-D00E-48BC-B93C-38E209C9CC1D}"/>
                      </a:ext>
                    </a:extLst>
                  </p:cNvPr>
                  <p:cNvGrpSpPr/>
                  <p:nvPr/>
                </p:nvGrpSpPr>
                <p:grpSpPr>
                  <a:xfrm>
                    <a:off x="-1729994" y="2020805"/>
                    <a:ext cx="490267" cy="481469"/>
                    <a:chOff x="-1729994" y="2020805"/>
                    <a:chExt cx="490267" cy="481469"/>
                  </a:xfrm>
                  <a:grpFill/>
                </p:grpSpPr>
                <p:sp>
                  <p:nvSpPr>
                    <p:cNvPr id="738" name="Freeform: Shape 737">
                      <a:extLst>
                        <a:ext uri="{FF2B5EF4-FFF2-40B4-BE49-F238E27FC236}">
                          <a16:creationId xmlns:a16="http://schemas.microsoft.com/office/drawing/2014/main" id="{60A2C7FA-8593-45DF-A063-AC0BAD56187E}"/>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39" name="Freeform: Shape 738">
                      <a:extLst>
                        <a:ext uri="{FF2B5EF4-FFF2-40B4-BE49-F238E27FC236}">
                          <a16:creationId xmlns:a16="http://schemas.microsoft.com/office/drawing/2014/main" id="{8B062A62-876D-4997-97A0-C9A92A3786D4}"/>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40" name="Freeform: Shape 739">
                      <a:extLst>
                        <a:ext uri="{FF2B5EF4-FFF2-40B4-BE49-F238E27FC236}">
                          <a16:creationId xmlns:a16="http://schemas.microsoft.com/office/drawing/2014/main" id="{D4EB13E5-B47A-46BD-947D-6807B7782903}"/>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Shape 740">
                      <a:extLst>
                        <a:ext uri="{FF2B5EF4-FFF2-40B4-BE49-F238E27FC236}">
                          <a16:creationId xmlns:a16="http://schemas.microsoft.com/office/drawing/2014/main" id="{80CA516D-0034-481F-A36D-A10CB3B9E5B4}"/>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42" name="Freeform: Shape 741">
                      <a:extLst>
                        <a:ext uri="{FF2B5EF4-FFF2-40B4-BE49-F238E27FC236}">
                          <a16:creationId xmlns:a16="http://schemas.microsoft.com/office/drawing/2014/main" id="{5640CD06-A944-4F53-9446-657E2EBF076D}"/>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Shape 742">
                      <a:extLst>
                        <a:ext uri="{FF2B5EF4-FFF2-40B4-BE49-F238E27FC236}">
                          <a16:creationId xmlns:a16="http://schemas.microsoft.com/office/drawing/2014/main" id="{9DC5156C-56B6-4FD4-855E-A4B61FEEF478}"/>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44" name="Freeform: Shape 743">
                      <a:extLst>
                        <a:ext uri="{FF2B5EF4-FFF2-40B4-BE49-F238E27FC236}">
                          <a16:creationId xmlns:a16="http://schemas.microsoft.com/office/drawing/2014/main" id="{9FED3364-6741-4E40-BC18-F0FBE82A32B8}"/>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Shape 744">
                      <a:extLst>
                        <a:ext uri="{FF2B5EF4-FFF2-40B4-BE49-F238E27FC236}">
                          <a16:creationId xmlns:a16="http://schemas.microsoft.com/office/drawing/2014/main" id="{EDAFCEF2-E9D7-4CCF-8AC2-7682DDAEDA44}"/>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46" name="Freeform: Shape 745">
                      <a:extLst>
                        <a:ext uri="{FF2B5EF4-FFF2-40B4-BE49-F238E27FC236}">
                          <a16:creationId xmlns:a16="http://schemas.microsoft.com/office/drawing/2014/main" id="{63219DB8-ACD4-437B-B671-2D9E2F5C0F4E}"/>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47" name="Freeform: Shape 746">
                      <a:extLst>
                        <a:ext uri="{FF2B5EF4-FFF2-40B4-BE49-F238E27FC236}">
                          <a16:creationId xmlns:a16="http://schemas.microsoft.com/office/drawing/2014/main" id="{A96F4F33-E024-417B-BEFA-E7201ED28C0A}"/>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Shape 747">
                      <a:extLst>
                        <a:ext uri="{FF2B5EF4-FFF2-40B4-BE49-F238E27FC236}">
                          <a16:creationId xmlns:a16="http://schemas.microsoft.com/office/drawing/2014/main" id="{6185BC08-41D3-4677-B13A-8CFAB515DAFC}"/>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Shape 748">
                      <a:extLst>
                        <a:ext uri="{FF2B5EF4-FFF2-40B4-BE49-F238E27FC236}">
                          <a16:creationId xmlns:a16="http://schemas.microsoft.com/office/drawing/2014/main" id="{FB7BB9FD-081C-4C78-AD04-47E4EBE4C53F}"/>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737" name="Freeform: Shape 736">
                    <a:extLst>
                      <a:ext uri="{FF2B5EF4-FFF2-40B4-BE49-F238E27FC236}">
                        <a16:creationId xmlns:a16="http://schemas.microsoft.com/office/drawing/2014/main" id="{8DC46A3C-9AC0-4B5B-86FD-7986671EC5CD}"/>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3" name="Group 722">
                  <a:extLst>
                    <a:ext uri="{FF2B5EF4-FFF2-40B4-BE49-F238E27FC236}">
                      <a16:creationId xmlns:a16="http://schemas.microsoft.com/office/drawing/2014/main" id="{FAC3EB0C-C0BE-4B91-8C8A-2F9724E02829}"/>
                    </a:ext>
                  </a:extLst>
                </p:cNvPr>
                <p:cNvGrpSpPr/>
                <p:nvPr/>
              </p:nvGrpSpPr>
              <p:grpSpPr>
                <a:xfrm>
                  <a:off x="1365539" y="4165486"/>
                  <a:ext cx="194697" cy="241786"/>
                  <a:chOff x="2729413" y="3854888"/>
                  <a:chExt cx="210453" cy="261354"/>
                </a:xfrm>
              </p:grpSpPr>
              <p:grpSp>
                <p:nvGrpSpPr>
                  <p:cNvPr id="724" name="Group 723">
                    <a:extLst>
                      <a:ext uri="{FF2B5EF4-FFF2-40B4-BE49-F238E27FC236}">
                        <a16:creationId xmlns:a16="http://schemas.microsoft.com/office/drawing/2014/main" id="{92DE6D3C-04BD-4E71-85CD-421B8E9736BA}"/>
                      </a:ext>
                    </a:extLst>
                  </p:cNvPr>
                  <p:cNvGrpSpPr/>
                  <p:nvPr/>
                </p:nvGrpSpPr>
                <p:grpSpPr>
                  <a:xfrm>
                    <a:off x="2729413" y="3854888"/>
                    <a:ext cx="210453" cy="261354"/>
                    <a:chOff x="8869274" y="-2231196"/>
                    <a:chExt cx="580737" cy="721195"/>
                  </a:xfrm>
                </p:grpSpPr>
                <p:sp>
                  <p:nvSpPr>
                    <p:cNvPr id="728" name="Freeform: Shape 727">
                      <a:extLst>
                        <a:ext uri="{FF2B5EF4-FFF2-40B4-BE49-F238E27FC236}">
                          <a16:creationId xmlns:a16="http://schemas.microsoft.com/office/drawing/2014/main" id="{A640D8A0-B726-41DF-8D0E-6697287F5E26}"/>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29" name="Freeform: Shape 728">
                      <a:extLst>
                        <a:ext uri="{FF2B5EF4-FFF2-40B4-BE49-F238E27FC236}">
                          <a16:creationId xmlns:a16="http://schemas.microsoft.com/office/drawing/2014/main" id="{17352F8B-882E-43F9-86EE-2DC07E8CCEEE}"/>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30" name="Freeform: Shape 729">
                      <a:extLst>
                        <a:ext uri="{FF2B5EF4-FFF2-40B4-BE49-F238E27FC236}">
                          <a16:creationId xmlns:a16="http://schemas.microsoft.com/office/drawing/2014/main" id="{40795C56-849C-4F05-89E6-677BEC461885}"/>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5" name="Group 724">
                    <a:extLst>
                      <a:ext uri="{FF2B5EF4-FFF2-40B4-BE49-F238E27FC236}">
                        <a16:creationId xmlns:a16="http://schemas.microsoft.com/office/drawing/2014/main" id="{45F3C955-785A-486D-9B76-6B298E4AADE9}"/>
                      </a:ext>
                    </a:extLst>
                  </p:cNvPr>
                  <p:cNvGrpSpPr/>
                  <p:nvPr/>
                </p:nvGrpSpPr>
                <p:grpSpPr>
                  <a:xfrm>
                    <a:off x="2775854" y="3980807"/>
                    <a:ext cx="116569" cy="108139"/>
                    <a:chOff x="3482033" y="3713243"/>
                    <a:chExt cx="492843" cy="457200"/>
                  </a:xfrm>
                </p:grpSpPr>
                <p:sp>
                  <p:nvSpPr>
                    <p:cNvPr id="726" name="Left Brace 725">
                      <a:extLst>
                        <a:ext uri="{FF2B5EF4-FFF2-40B4-BE49-F238E27FC236}">
                          <a16:creationId xmlns:a16="http://schemas.microsoft.com/office/drawing/2014/main" id="{99F8D2FF-433E-4D64-A9FE-16EFB972A7AE}"/>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27" name="Left Brace 726">
                      <a:extLst>
                        <a:ext uri="{FF2B5EF4-FFF2-40B4-BE49-F238E27FC236}">
                          <a16:creationId xmlns:a16="http://schemas.microsoft.com/office/drawing/2014/main" id="{BD193BDD-78AE-4132-9D9C-5CC0CE7DF69C}"/>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60" name="Group 559">
                <a:extLst>
                  <a:ext uri="{FF2B5EF4-FFF2-40B4-BE49-F238E27FC236}">
                    <a16:creationId xmlns:a16="http://schemas.microsoft.com/office/drawing/2014/main" id="{A10D9BE5-D630-4CCC-ADE2-110D4F4DE4CF}"/>
                  </a:ext>
                </a:extLst>
              </p:cNvPr>
              <p:cNvGrpSpPr/>
              <p:nvPr/>
            </p:nvGrpSpPr>
            <p:grpSpPr>
              <a:xfrm>
                <a:off x="8204312" y="3181663"/>
                <a:ext cx="1424889" cy="1108795"/>
                <a:chOff x="427038" y="3181662"/>
                <a:chExt cx="1729095" cy="1345517"/>
              </a:xfrm>
            </p:grpSpPr>
            <p:sp>
              <p:nvSpPr>
                <p:cNvPr id="661" name="Rectangle 660">
                  <a:extLst>
                    <a:ext uri="{FF2B5EF4-FFF2-40B4-BE49-F238E27FC236}">
                      <a16:creationId xmlns:a16="http://schemas.microsoft.com/office/drawing/2014/main" id="{BD44E67A-51F7-448B-9C14-5BEA2BFEA991}"/>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2" name="TextBox 661">
                  <a:extLst>
                    <a:ext uri="{FF2B5EF4-FFF2-40B4-BE49-F238E27FC236}">
                      <a16:creationId xmlns:a16="http://schemas.microsoft.com/office/drawing/2014/main" id="{5DDDC031-3607-4A8D-BA14-CDCAF7B08B08}"/>
                    </a:ext>
                  </a:extLst>
                </p:cNvPr>
                <p:cNvSpPr txBox="1"/>
                <p:nvPr/>
              </p:nvSpPr>
              <p:spPr>
                <a:xfrm>
                  <a:off x="533526" y="3223547"/>
                  <a:ext cx="1353997" cy="166176"/>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3C3B40"/>
                      </a:solidFill>
                      <a:effectLst/>
                      <a:uLnTx/>
                      <a:uFillTx/>
                      <a:latin typeface="Segoe UI"/>
                      <a:ea typeface="+mn-ea"/>
                      <a:cs typeface="+mn-cs"/>
                    </a:rPr>
                    <a:t>Services Consumed</a:t>
                  </a:r>
                </a:p>
              </p:txBody>
            </p:sp>
            <p:sp>
              <p:nvSpPr>
                <p:cNvPr id="663" name="TextBox 662">
                  <a:extLst>
                    <a:ext uri="{FF2B5EF4-FFF2-40B4-BE49-F238E27FC236}">
                      <a16:creationId xmlns:a16="http://schemas.microsoft.com/office/drawing/2014/main" id="{3815710F-AFF8-4E29-AED6-6D4D9E227D3A}"/>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Azure Automation</a:t>
                  </a:r>
                </a:p>
              </p:txBody>
            </p:sp>
            <p:sp>
              <p:nvSpPr>
                <p:cNvPr id="664" name="TextBox 663">
                  <a:extLst>
                    <a:ext uri="{FF2B5EF4-FFF2-40B4-BE49-F238E27FC236}">
                      <a16:creationId xmlns:a16="http://schemas.microsoft.com/office/drawing/2014/main" id="{59FB3F6E-3C6F-4F45-9706-F81EC21BFE9C}"/>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Cloud Service</a:t>
                  </a:r>
                </a:p>
              </p:txBody>
            </p:sp>
            <p:grpSp>
              <p:nvGrpSpPr>
                <p:cNvPr id="665" name="Group 664">
                  <a:extLst>
                    <a:ext uri="{FF2B5EF4-FFF2-40B4-BE49-F238E27FC236}">
                      <a16:creationId xmlns:a16="http://schemas.microsoft.com/office/drawing/2014/main" id="{4BAD4183-1D90-45A8-A9FE-2D894EA17F04}"/>
                    </a:ext>
                  </a:extLst>
                </p:cNvPr>
                <p:cNvGrpSpPr/>
                <p:nvPr/>
              </p:nvGrpSpPr>
              <p:grpSpPr>
                <a:xfrm>
                  <a:off x="1314281" y="3786958"/>
                  <a:ext cx="295881" cy="295880"/>
                  <a:chOff x="-593644" y="7516599"/>
                  <a:chExt cx="694020" cy="694018"/>
                </a:xfrm>
                <a:solidFill>
                  <a:srgbClr val="3C3B40"/>
                </a:solidFill>
              </p:grpSpPr>
              <p:pic>
                <p:nvPicPr>
                  <p:cNvPr id="708" name="Graphic 707" descr="Monitor">
                    <a:extLst>
                      <a:ext uri="{FF2B5EF4-FFF2-40B4-BE49-F238E27FC236}">
                        <a16:creationId xmlns:a16="http://schemas.microsoft.com/office/drawing/2014/main" id="{B54CB790-21CF-45CD-968A-A5C90A2504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709" name="Graphic 708">
                    <a:extLst>
                      <a:ext uri="{FF2B5EF4-FFF2-40B4-BE49-F238E27FC236}">
                        <a16:creationId xmlns:a16="http://schemas.microsoft.com/office/drawing/2014/main" id="{8D593034-0B31-4FED-93B4-C9D2E4098B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666" name="TextBox 665">
                  <a:extLst>
                    <a:ext uri="{FF2B5EF4-FFF2-40B4-BE49-F238E27FC236}">
                      <a16:creationId xmlns:a16="http://schemas.microsoft.com/office/drawing/2014/main" id="{F42D8556-B4A0-4740-B69C-C87E337F3863}"/>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Virtual machine</a:t>
                  </a:r>
                </a:p>
              </p:txBody>
            </p:sp>
            <p:sp>
              <p:nvSpPr>
                <p:cNvPr id="667" name="TextBox 666">
                  <a:extLst>
                    <a:ext uri="{FF2B5EF4-FFF2-40B4-BE49-F238E27FC236}">
                      <a16:creationId xmlns:a16="http://schemas.microsoft.com/office/drawing/2014/main" id="{AE3F5FED-BFFA-4A47-BD4E-9347DB70749C}"/>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Document</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DB</a:t>
                  </a:r>
                </a:p>
              </p:txBody>
            </p:sp>
            <p:sp>
              <p:nvSpPr>
                <p:cNvPr id="668" name="Freeform: Shape 667">
                  <a:extLst>
                    <a:ext uri="{FF2B5EF4-FFF2-40B4-BE49-F238E27FC236}">
                      <a16:creationId xmlns:a16="http://schemas.microsoft.com/office/drawing/2014/main" id="{7394398F-9B60-48A2-91D4-14885F66F8EC}"/>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9" name="TextBox 668">
                  <a:extLst>
                    <a:ext uri="{FF2B5EF4-FFF2-40B4-BE49-F238E27FC236}">
                      <a16:creationId xmlns:a16="http://schemas.microsoft.com/office/drawing/2014/main" id="{13A79234-9109-47DB-AEBA-739C25D5D8F0}"/>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Traffic </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Manager</a:t>
                  </a:r>
                </a:p>
              </p:txBody>
            </p:sp>
            <p:grpSp>
              <p:nvGrpSpPr>
                <p:cNvPr id="670" name="Graphic 264">
                  <a:extLst>
                    <a:ext uri="{FF2B5EF4-FFF2-40B4-BE49-F238E27FC236}">
                      <a16:creationId xmlns:a16="http://schemas.microsoft.com/office/drawing/2014/main" id="{3D67746E-E1E0-4645-A76D-1C51FF1B62B6}"/>
                    </a:ext>
                  </a:extLst>
                </p:cNvPr>
                <p:cNvGrpSpPr/>
                <p:nvPr/>
              </p:nvGrpSpPr>
              <p:grpSpPr>
                <a:xfrm>
                  <a:off x="517171" y="3823945"/>
                  <a:ext cx="223659" cy="223659"/>
                  <a:chOff x="-2106096" y="4588536"/>
                  <a:chExt cx="1219200" cy="1219200"/>
                </a:xfrm>
                <a:solidFill>
                  <a:srgbClr val="3C3B40"/>
                </a:solidFill>
              </p:grpSpPr>
              <p:sp>
                <p:nvSpPr>
                  <p:cNvPr id="703" name="Freeform: Shape 702">
                    <a:extLst>
                      <a:ext uri="{FF2B5EF4-FFF2-40B4-BE49-F238E27FC236}">
                        <a16:creationId xmlns:a16="http://schemas.microsoft.com/office/drawing/2014/main" id="{05AF7B00-F540-408F-9881-BDDDB3C620B0}"/>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04" name="Freeform: Shape 703">
                    <a:extLst>
                      <a:ext uri="{FF2B5EF4-FFF2-40B4-BE49-F238E27FC236}">
                        <a16:creationId xmlns:a16="http://schemas.microsoft.com/office/drawing/2014/main" id="{4A54BA79-068B-4F8B-9F4B-77D44DD4924F}"/>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05" name="Freeform: Shape 704">
                    <a:extLst>
                      <a:ext uri="{FF2B5EF4-FFF2-40B4-BE49-F238E27FC236}">
                        <a16:creationId xmlns:a16="http://schemas.microsoft.com/office/drawing/2014/main" id="{9A9A81B0-EAB0-49CA-B4CB-894DA03F061B}"/>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06" name="Freeform: Shape 705">
                    <a:extLst>
                      <a:ext uri="{FF2B5EF4-FFF2-40B4-BE49-F238E27FC236}">
                        <a16:creationId xmlns:a16="http://schemas.microsoft.com/office/drawing/2014/main" id="{70A30017-C5F3-43EB-BF76-D2ED63D39D22}"/>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07" name="Freeform: Shape 706">
                    <a:extLst>
                      <a:ext uri="{FF2B5EF4-FFF2-40B4-BE49-F238E27FC236}">
                        <a16:creationId xmlns:a16="http://schemas.microsoft.com/office/drawing/2014/main" id="{AB5E7383-8D82-4A16-82C6-A9458F3E197A}"/>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1" name="TextBox 670">
                  <a:extLst>
                    <a:ext uri="{FF2B5EF4-FFF2-40B4-BE49-F238E27FC236}">
                      <a16:creationId xmlns:a16="http://schemas.microsoft.com/office/drawing/2014/main" id="{53FFF9B0-9D87-498A-8321-43178322C51C}"/>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Operational Insights</a:t>
                  </a:r>
                </a:p>
              </p:txBody>
            </p:sp>
            <p:grpSp>
              <p:nvGrpSpPr>
                <p:cNvPr id="672" name="Group 671">
                  <a:extLst>
                    <a:ext uri="{FF2B5EF4-FFF2-40B4-BE49-F238E27FC236}">
                      <a16:creationId xmlns:a16="http://schemas.microsoft.com/office/drawing/2014/main" id="{94244B72-57FC-4519-B675-93A05B59DAA6}"/>
                    </a:ext>
                  </a:extLst>
                </p:cNvPr>
                <p:cNvGrpSpPr/>
                <p:nvPr/>
              </p:nvGrpSpPr>
              <p:grpSpPr>
                <a:xfrm>
                  <a:off x="1327734" y="3488125"/>
                  <a:ext cx="273123" cy="216184"/>
                  <a:chOff x="1538965" y="3463037"/>
                  <a:chExt cx="583880" cy="462154"/>
                </a:xfrm>
              </p:grpSpPr>
              <p:sp>
                <p:nvSpPr>
                  <p:cNvPr id="701" name="Freeform: Shape 700">
                    <a:extLst>
                      <a:ext uri="{FF2B5EF4-FFF2-40B4-BE49-F238E27FC236}">
                        <a16:creationId xmlns:a16="http://schemas.microsoft.com/office/drawing/2014/main" id="{AAF660AD-2759-47CC-9D15-1A4387A8795B}"/>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2" name="Freeform: Shape 701">
                    <a:extLst>
                      <a:ext uri="{FF2B5EF4-FFF2-40B4-BE49-F238E27FC236}">
                        <a16:creationId xmlns:a16="http://schemas.microsoft.com/office/drawing/2014/main" id="{1E9D081C-497F-413A-B6BE-06225CF3CC8D}"/>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3" name="Graphic 70">
                  <a:extLst>
                    <a:ext uri="{FF2B5EF4-FFF2-40B4-BE49-F238E27FC236}">
                      <a16:creationId xmlns:a16="http://schemas.microsoft.com/office/drawing/2014/main" id="{29B2652C-E5F2-495E-BD4A-28EB10CF4BC1}"/>
                    </a:ext>
                  </a:extLst>
                </p:cNvPr>
                <p:cNvGrpSpPr/>
                <p:nvPr/>
              </p:nvGrpSpPr>
              <p:grpSpPr>
                <a:xfrm>
                  <a:off x="480447" y="3493374"/>
                  <a:ext cx="227625" cy="227618"/>
                  <a:chOff x="-1745935" y="2011510"/>
                  <a:chExt cx="506208" cy="506192"/>
                </a:xfrm>
                <a:solidFill>
                  <a:srgbClr val="3C3B40"/>
                </a:solidFill>
              </p:grpSpPr>
              <p:sp>
                <p:nvSpPr>
                  <p:cNvPr id="682" name="Freeform: Shape 681">
                    <a:extLst>
                      <a:ext uri="{FF2B5EF4-FFF2-40B4-BE49-F238E27FC236}">
                        <a16:creationId xmlns:a16="http://schemas.microsoft.com/office/drawing/2014/main" id="{05FFD63F-7009-4B3E-8A73-3A4A810FF8A0}"/>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83" name="Freeform: Shape 682">
                    <a:extLst>
                      <a:ext uri="{FF2B5EF4-FFF2-40B4-BE49-F238E27FC236}">
                        <a16:creationId xmlns:a16="http://schemas.microsoft.com/office/drawing/2014/main" id="{3171C6F8-FAD8-4E33-833B-ED9E9D5046DD}"/>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84" name="Freeform: Shape 683">
                    <a:extLst>
                      <a:ext uri="{FF2B5EF4-FFF2-40B4-BE49-F238E27FC236}">
                        <a16:creationId xmlns:a16="http://schemas.microsoft.com/office/drawing/2014/main" id="{F89E0DFA-1C5C-4D90-A050-DD39FB98D89F}"/>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85" name="Freeform: Shape 684">
                    <a:extLst>
                      <a:ext uri="{FF2B5EF4-FFF2-40B4-BE49-F238E27FC236}">
                        <a16:creationId xmlns:a16="http://schemas.microsoft.com/office/drawing/2014/main" id="{EEFD6E2C-CA56-4941-8133-111590F3B220}"/>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86" name="Freeform: Shape 685">
                    <a:extLst>
                      <a:ext uri="{FF2B5EF4-FFF2-40B4-BE49-F238E27FC236}">
                        <a16:creationId xmlns:a16="http://schemas.microsoft.com/office/drawing/2014/main" id="{CE1D6EEE-E406-43AE-9A3C-B6389E8FD179}"/>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nvGrpSpPr>
                  <p:cNvPr id="687" name="Graphic 70">
                    <a:extLst>
                      <a:ext uri="{FF2B5EF4-FFF2-40B4-BE49-F238E27FC236}">
                        <a16:creationId xmlns:a16="http://schemas.microsoft.com/office/drawing/2014/main" id="{3E058087-80D6-4C1B-8BF3-9EA050C1C197}"/>
                      </a:ext>
                    </a:extLst>
                  </p:cNvPr>
                  <p:cNvGrpSpPr/>
                  <p:nvPr/>
                </p:nvGrpSpPr>
                <p:grpSpPr>
                  <a:xfrm>
                    <a:off x="-1729994" y="2020805"/>
                    <a:ext cx="490267" cy="481469"/>
                    <a:chOff x="-1729994" y="2020805"/>
                    <a:chExt cx="490267" cy="481469"/>
                  </a:xfrm>
                  <a:grpFill/>
                </p:grpSpPr>
                <p:sp>
                  <p:nvSpPr>
                    <p:cNvPr id="689" name="Freeform: Shape 688">
                      <a:extLst>
                        <a:ext uri="{FF2B5EF4-FFF2-40B4-BE49-F238E27FC236}">
                          <a16:creationId xmlns:a16="http://schemas.microsoft.com/office/drawing/2014/main" id="{FE76EFA4-0DAE-458E-8523-46E06957D41A}"/>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90" name="Freeform: Shape 689">
                      <a:extLst>
                        <a:ext uri="{FF2B5EF4-FFF2-40B4-BE49-F238E27FC236}">
                          <a16:creationId xmlns:a16="http://schemas.microsoft.com/office/drawing/2014/main" id="{1B039F7C-7F0B-4BC9-8497-EAF4F200A761}"/>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91" name="Freeform: Shape 690">
                      <a:extLst>
                        <a:ext uri="{FF2B5EF4-FFF2-40B4-BE49-F238E27FC236}">
                          <a16:creationId xmlns:a16="http://schemas.microsoft.com/office/drawing/2014/main" id="{D2FFDD37-E584-4721-8694-8EFF56F35632}"/>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92" name="Freeform: Shape 691">
                      <a:extLst>
                        <a:ext uri="{FF2B5EF4-FFF2-40B4-BE49-F238E27FC236}">
                          <a16:creationId xmlns:a16="http://schemas.microsoft.com/office/drawing/2014/main" id="{073C3792-0A04-41A2-8F73-09C5C83B3E3C}"/>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93" name="Freeform: Shape 692">
                      <a:extLst>
                        <a:ext uri="{FF2B5EF4-FFF2-40B4-BE49-F238E27FC236}">
                          <a16:creationId xmlns:a16="http://schemas.microsoft.com/office/drawing/2014/main" id="{682A5589-9EC5-42E2-A3F5-D2454D32B9B2}"/>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94" name="Freeform: Shape 693">
                      <a:extLst>
                        <a:ext uri="{FF2B5EF4-FFF2-40B4-BE49-F238E27FC236}">
                          <a16:creationId xmlns:a16="http://schemas.microsoft.com/office/drawing/2014/main" id="{54D2B9EE-30D8-4E29-9404-72DFFB2BBF92}"/>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95" name="Freeform: Shape 694">
                      <a:extLst>
                        <a:ext uri="{FF2B5EF4-FFF2-40B4-BE49-F238E27FC236}">
                          <a16:creationId xmlns:a16="http://schemas.microsoft.com/office/drawing/2014/main" id="{D562E586-51C0-4D18-A2F8-5374BB58D99F}"/>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96" name="Freeform: Shape 695">
                      <a:extLst>
                        <a:ext uri="{FF2B5EF4-FFF2-40B4-BE49-F238E27FC236}">
                          <a16:creationId xmlns:a16="http://schemas.microsoft.com/office/drawing/2014/main" id="{3DBBC3AB-818E-4852-9D71-933187D7D721}"/>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97" name="Freeform: Shape 696">
                      <a:extLst>
                        <a:ext uri="{FF2B5EF4-FFF2-40B4-BE49-F238E27FC236}">
                          <a16:creationId xmlns:a16="http://schemas.microsoft.com/office/drawing/2014/main" id="{EC51105C-7538-4C25-B541-1813BFE9C02F}"/>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98" name="Freeform: Shape 697">
                      <a:extLst>
                        <a:ext uri="{FF2B5EF4-FFF2-40B4-BE49-F238E27FC236}">
                          <a16:creationId xmlns:a16="http://schemas.microsoft.com/office/drawing/2014/main" id="{6E516855-2127-4FAA-87CF-483E2EF174C7}"/>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99" name="Freeform: Shape 698">
                      <a:extLst>
                        <a:ext uri="{FF2B5EF4-FFF2-40B4-BE49-F238E27FC236}">
                          <a16:creationId xmlns:a16="http://schemas.microsoft.com/office/drawing/2014/main" id="{62735268-7064-498A-9661-AD386246FF49}"/>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00" name="Freeform: Shape 699">
                      <a:extLst>
                        <a:ext uri="{FF2B5EF4-FFF2-40B4-BE49-F238E27FC236}">
                          <a16:creationId xmlns:a16="http://schemas.microsoft.com/office/drawing/2014/main" id="{DE134997-56A6-40D0-B88B-B87FCEFD673F}"/>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688" name="Freeform: Shape 687">
                    <a:extLst>
                      <a:ext uri="{FF2B5EF4-FFF2-40B4-BE49-F238E27FC236}">
                        <a16:creationId xmlns:a16="http://schemas.microsoft.com/office/drawing/2014/main" id="{47B17F67-7DCE-40A7-B842-E642E64D9657}"/>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4" name="Group 673">
                  <a:extLst>
                    <a:ext uri="{FF2B5EF4-FFF2-40B4-BE49-F238E27FC236}">
                      <a16:creationId xmlns:a16="http://schemas.microsoft.com/office/drawing/2014/main" id="{D0CD33CB-80BD-4548-8C47-FAB0450E6AFA}"/>
                    </a:ext>
                  </a:extLst>
                </p:cNvPr>
                <p:cNvGrpSpPr/>
                <p:nvPr/>
              </p:nvGrpSpPr>
              <p:grpSpPr>
                <a:xfrm>
                  <a:off x="1365539" y="4165486"/>
                  <a:ext cx="194697" cy="241786"/>
                  <a:chOff x="2729413" y="3854888"/>
                  <a:chExt cx="210453" cy="261354"/>
                </a:xfrm>
              </p:grpSpPr>
              <p:grpSp>
                <p:nvGrpSpPr>
                  <p:cNvPr id="675" name="Group 674">
                    <a:extLst>
                      <a:ext uri="{FF2B5EF4-FFF2-40B4-BE49-F238E27FC236}">
                        <a16:creationId xmlns:a16="http://schemas.microsoft.com/office/drawing/2014/main" id="{991818AB-84F3-4D85-A029-B1D34F598E1A}"/>
                      </a:ext>
                    </a:extLst>
                  </p:cNvPr>
                  <p:cNvGrpSpPr/>
                  <p:nvPr/>
                </p:nvGrpSpPr>
                <p:grpSpPr>
                  <a:xfrm>
                    <a:off x="2729413" y="3854888"/>
                    <a:ext cx="210453" cy="261354"/>
                    <a:chOff x="8869274" y="-2231196"/>
                    <a:chExt cx="580737" cy="721195"/>
                  </a:xfrm>
                </p:grpSpPr>
                <p:sp>
                  <p:nvSpPr>
                    <p:cNvPr id="679" name="Freeform: Shape 678">
                      <a:extLst>
                        <a:ext uri="{FF2B5EF4-FFF2-40B4-BE49-F238E27FC236}">
                          <a16:creationId xmlns:a16="http://schemas.microsoft.com/office/drawing/2014/main" id="{69713744-D59F-4338-B5BF-4143D494D772}"/>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80" name="Freeform: Shape 679">
                      <a:extLst>
                        <a:ext uri="{FF2B5EF4-FFF2-40B4-BE49-F238E27FC236}">
                          <a16:creationId xmlns:a16="http://schemas.microsoft.com/office/drawing/2014/main" id="{BE3F4EBE-1419-4033-BD05-45123CD907C5}"/>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81" name="Freeform: Shape 680">
                      <a:extLst>
                        <a:ext uri="{FF2B5EF4-FFF2-40B4-BE49-F238E27FC236}">
                          <a16:creationId xmlns:a16="http://schemas.microsoft.com/office/drawing/2014/main" id="{6FBA6418-1E95-49DD-92B4-4187F3F15139}"/>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6" name="Group 675">
                    <a:extLst>
                      <a:ext uri="{FF2B5EF4-FFF2-40B4-BE49-F238E27FC236}">
                        <a16:creationId xmlns:a16="http://schemas.microsoft.com/office/drawing/2014/main" id="{A3A371D7-867E-484C-81BA-4BA944F5DFBE}"/>
                      </a:ext>
                    </a:extLst>
                  </p:cNvPr>
                  <p:cNvGrpSpPr/>
                  <p:nvPr/>
                </p:nvGrpSpPr>
                <p:grpSpPr>
                  <a:xfrm>
                    <a:off x="2775854" y="3980807"/>
                    <a:ext cx="116569" cy="108139"/>
                    <a:chOff x="3482033" y="3713243"/>
                    <a:chExt cx="492843" cy="457200"/>
                  </a:xfrm>
                </p:grpSpPr>
                <p:sp>
                  <p:nvSpPr>
                    <p:cNvPr id="677" name="Left Brace 676">
                      <a:extLst>
                        <a:ext uri="{FF2B5EF4-FFF2-40B4-BE49-F238E27FC236}">
                          <a16:creationId xmlns:a16="http://schemas.microsoft.com/office/drawing/2014/main" id="{AA06C6E0-91E5-442B-8DC1-0CE4F4A25711}"/>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78" name="Left Brace 677">
                      <a:extLst>
                        <a:ext uri="{FF2B5EF4-FFF2-40B4-BE49-F238E27FC236}">
                          <a16:creationId xmlns:a16="http://schemas.microsoft.com/office/drawing/2014/main" id="{273E880F-6664-4F71-8CCC-3568E26413E1}"/>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61" name="Group 560">
                <a:extLst>
                  <a:ext uri="{FF2B5EF4-FFF2-40B4-BE49-F238E27FC236}">
                    <a16:creationId xmlns:a16="http://schemas.microsoft.com/office/drawing/2014/main" id="{3F8DFE98-270C-428D-8A63-0BCC1856631F}"/>
                  </a:ext>
                </a:extLst>
              </p:cNvPr>
              <p:cNvGrpSpPr/>
              <p:nvPr/>
            </p:nvGrpSpPr>
            <p:grpSpPr>
              <a:xfrm>
                <a:off x="10027352" y="3181663"/>
                <a:ext cx="1424889" cy="1108795"/>
                <a:chOff x="427038" y="3181662"/>
                <a:chExt cx="1729095" cy="1345517"/>
              </a:xfrm>
            </p:grpSpPr>
            <p:sp>
              <p:nvSpPr>
                <p:cNvPr id="612" name="Rectangle 611">
                  <a:extLst>
                    <a:ext uri="{FF2B5EF4-FFF2-40B4-BE49-F238E27FC236}">
                      <a16:creationId xmlns:a16="http://schemas.microsoft.com/office/drawing/2014/main" id="{306F81AE-0472-403F-A81A-2BD5E12A74AA}"/>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3" name="TextBox 612">
                  <a:extLst>
                    <a:ext uri="{FF2B5EF4-FFF2-40B4-BE49-F238E27FC236}">
                      <a16:creationId xmlns:a16="http://schemas.microsoft.com/office/drawing/2014/main" id="{934F0742-F44D-421F-826F-B5763747A99B}"/>
                    </a:ext>
                  </a:extLst>
                </p:cNvPr>
                <p:cNvSpPr txBox="1"/>
                <p:nvPr/>
              </p:nvSpPr>
              <p:spPr>
                <a:xfrm>
                  <a:off x="533526" y="3223547"/>
                  <a:ext cx="1353997" cy="166176"/>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3C3B40"/>
                      </a:solidFill>
                      <a:effectLst/>
                      <a:uLnTx/>
                      <a:uFillTx/>
                      <a:latin typeface="Segoe UI"/>
                      <a:ea typeface="+mn-ea"/>
                      <a:cs typeface="+mn-cs"/>
                    </a:rPr>
                    <a:t>Services Consumed</a:t>
                  </a:r>
                </a:p>
              </p:txBody>
            </p:sp>
            <p:sp>
              <p:nvSpPr>
                <p:cNvPr id="614" name="TextBox 613">
                  <a:extLst>
                    <a:ext uri="{FF2B5EF4-FFF2-40B4-BE49-F238E27FC236}">
                      <a16:creationId xmlns:a16="http://schemas.microsoft.com/office/drawing/2014/main" id="{B47A0FB3-B0F9-4E0E-BD55-B8B2C36F27E8}"/>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Azure Automation</a:t>
                  </a:r>
                </a:p>
              </p:txBody>
            </p:sp>
            <p:sp>
              <p:nvSpPr>
                <p:cNvPr id="615" name="TextBox 614">
                  <a:extLst>
                    <a:ext uri="{FF2B5EF4-FFF2-40B4-BE49-F238E27FC236}">
                      <a16:creationId xmlns:a16="http://schemas.microsoft.com/office/drawing/2014/main" id="{C6F56486-32EE-4B8B-B679-43BE7213C322}"/>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Cloud Service</a:t>
                  </a:r>
                </a:p>
              </p:txBody>
            </p:sp>
            <p:grpSp>
              <p:nvGrpSpPr>
                <p:cNvPr id="616" name="Group 615">
                  <a:extLst>
                    <a:ext uri="{FF2B5EF4-FFF2-40B4-BE49-F238E27FC236}">
                      <a16:creationId xmlns:a16="http://schemas.microsoft.com/office/drawing/2014/main" id="{BE2B5DA9-4106-47EA-B79D-426A30B95E0E}"/>
                    </a:ext>
                  </a:extLst>
                </p:cNvPr>
                <p:cNvGrpSpPr/>
                <p:nvPr/>
              </p:nvGrpSpPr>
              <p:grpSpPr>
                <a:xfrm>
                  <a:off x="1314281" y="3786958"/>
                  <a:ext cx="295881" cy="295880"/>
                  <a:chOff x="-593644" y="7516599"/>
                  <a:chExt cx="694020" cy="694018"/>
                </a:xfrm>
                <a:solidFill>
                  <a:srgbClr val="3C3B40"/>
                </a:solidFill>
              </p:grpSpPr>
              <p:pic>
                <p:nvPicPr>
                  <p:cNvPr id="659" name="Graphic 658" descr="Monitor">
                    <a:extLst>
                      <a:ext uri="{FF2B5EF4-FFF2-40B4-BE49-F238E27FC236}">
                        <a16:creationId xmlns:a16="http://schemas.microsoft.com/office/drawing/2014/main" id="{BEF752B2-6AB6-4178-B847-9DE590702D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660" name="Graphic 659">
                    <a:extLst>
                      <a:ext uri="{FF2B5EF4-FFF2-40B4-BE49-F238E27FC236}">
                        <a16:creationId xmlns:a16="http://schemas.microsoft.com/office/drawing/2014/main" id="{2F5345B6-8C28-4ED7-B45F-576AE1D0D7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617" name="TextBox 616">
                  <a:extLst>
                    <a:ext uri="{FF2B5EF4-FFF2-40B4-BE49-F238E27FC236}">
                      <a16:creationId xmlns:a16="http://schemas.microsoft.com/office/drawing/2014/main" id="{750F78F2-884E-4FFF-B910-B91E8D106323}"/>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Virtual machine</a:t>
                  </a:r>
                </a:p>
              </p:txBody>
            </p:sp>
            <p:sp>
              <p:nvSpPr>
                <p:cNvPr id="618" name="TextBox 617">
                  <a:extLst>
                    <a:ext uri="{FF2B5EF4-FFF2-40B4-BE49-F238E27FC236}">
                      <a16:creationId xmlns:a16="http://schemas.microsoft.com/office/drawing/2014/main" id="{FE78417B-F52D-4C33-9A64-7F3D3E971453}"/>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Document</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DB</a:t>
                  </a:r>
                </a:p>
              </p:txBody>
            </p:sp>
            <p:sp>
              <p:nvSpPr>
                <p:cNvPr id="619" name="Freeform: Shape 618">
                  <a:extLst>
                    <a:ext uri="{FF2B5EF4-FFF2-40B4-BE49-F238E27FC236}">
                      <a16:creationId xmlns:a16="http://schemas.microsoft.com/office/drawing/2014/main" id="{E4E4109E-198B-409C-B9A8-4340EA16EB3F}"/>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TextBox 619">
                  <a:extLst>
                    <a:ext uri="{FF2B5EF4-FFF2-40B4-BE49-F238E27FC236}">
                      <a16:creationId xmlns:a16="http://schemas.microsoft.com/office/drawing/2014/main" id="{FE5E22BE-7B6E-4352-AB49-7582A07FEC0A}"/>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Traffic </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Manager</a:t>
                  </a:r>
                </a:p>
              </p:txBody>
            </p:sp>
            <p:grpSp>
              <p:nvGrpSpPr>
                <p:cNvPr id="621" name="Graphic 264">
                  <a:extLst>
                    <a:ext uri="{FF2B5EF4-FFF2-40B4-BE49-F238E27FC236}">
                      <a16:creationId xmlns:a16="http://schemas.microsoft.com/office/drawing/2014/main" id="{3F756120-4A71-40E5-84F0-CAC7DCB4C452}"/>
                    </a:ext>
                  </a:extLst>
                </p:cNvPr>
                <p:cNvGrpSpPr/>
                <p:nvPr/>
              </p:nvGrpSpPr>
              <p:grpSpPr>
                <a:xfrm>
                  <a:off x="517171" y="3823945"/>
                  <a:ext cx="223659" cy="223659"/>
                  <a:chOff x="-2106096" y="4588536"/>
                  <a:chExt cx="1219200" cy="1219200"/>
                </a:xfrm>
                <a:solidFill>
                  <a:srgbClr val="3C3B40"/>
                </a:solidFill>
              </p:grpSpPr>
              <p:sp>
                <p:nvSpPr>
                  <p:cNvPr id="654" name="Freeform: Shape 653">
                    <a:extLst>
                      <a:ext uri="{FF2B5EF4-FFF2-40B4-BE49-F238E27FC236}">
                        <a16:creationId xmlns:a16="http://schemas.microsoft.com/office/drawing/2014/main" id="{C7B0F41A-F693-4368-8671-3F2F12B27984}"/>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55" name="Freeform: Shape 654">
                    <a:extLst>
                      <a:ext uri="{FF2B5EF4-FFF2-40B4-BE49-F238E27FC236}">
                        <a16:creationId xmlns:a16="http://schemas.microsoft.com/office/drawing/2014/main" id="{AA64A517-0D84-40CD-B76E-E17F6A7FFC7C}"/>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56" name="Freeform: Shape 655">
                    <a:extLst>
                      <a:ext uri="{FF2B5EF4-FFF2-40B4-BE49-F238E27FC236}">
                        <a16:creationId xmlns:a16="http://schemas.microsoft.com/office/drawing/2014/main" id="{01777275-DE48-49B3-A24D-B94C7FEE02A3}"/>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57" name="Freeform: Shape 656">
                    <a:extLst>
                      <a:ext uri="{FF2B5EF4-FFF2-40B4-BE49-F238E27FC236}">
                        <a16:creationId xmlns:a16="http://schemas.microsoft.com/office/drawing/2014/main" id="{9ED4BBF4-F004-4033-91F0-A5F2FF416E2C}"/>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58" name="Freeform: Shape 657">
                    <a:extLst>
                      <a:ext uri="{FF2B5EF4-FFF2-40B4-BE49-F238E27FC236}">
                        <a16:creationId xmlns:a16="http://schemas.microsoft.com/office/drawing/2014/main" id="{94D31415-C9DA-4586-8C01-0716E9ED56C9}"/>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2" name="TextBox 621">
                  <a:extLst>
                    <a:ext uri="{FF2B5EF4-FFF2-40B4-BE49-F238E27FC236}">
                      <a16:creationId xmlns:a16="http://schemas.microsoft.com/office/drawing/2014/main" id="{04958295-FF8E-4094-8F93-FF254D053526}"/>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Operational Insights</a:t>
                  </a:r>
                </a:p>
              </p:txBody>
            </p:sp>
            <p:grpSp>
              <p:nvGrpSpPr>
                <p:cNvPr id="623" name="Group 622">
                  <a:extLst>
                    <a:ext uri="{FF2B5EF4-FFF2-40B4-BE49-F238E27FC236}">
                      <a16:creationId xmlns:a16="http://schemas.microsoft.com/office/drawing/2014/main" id="{AAC921F6-4FB1-4873-8A5D-23521D26D424}"/>
                    </a:ext>
                  </a:extLst>
                </p:cNvPr>
                <p:cNvGrpSpPr/>
                <p:nvPr/>
              </p:nvGrpSpPr>
              <p:grpSpPr>
                <a:xfrm>
                  <a:off x="1327734" y="3488125"/>
                  <a:ext cx="273123" cy="216184"/>
                  <a:chOff x="1538965" y="3463037"/>
                  <a:chExt cx="583880" cy="462154"/>
                </a:xfrm>
              </p:grpSpPr>
              <p:sp>
                <p:nvSpPr>
                  <p:cNvPr id="652" name="Freeform: Shape 651">
                    <a:extLst>
                      <a:ext uri="{FF2B5EF4-FFF2-40B4-BE49-F238E27FC236}">
                        <a16:creationId xmlns:a16="http://schemas.microsoft.com/office/drawing/2014/main" id="{EF058A2B-6F41-452E-BA1E-ADC7A7D8F4EB}"/>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3" name="Freeform: Shape 652">
                    <a:extLst>
                      <a:ext uri="{FF2B5EF4-FFF2-40B4-BE49-F238E27FC236}">
                        <a16:creationId xmlns:a16="http://schemas.microsoft.com/office/drawing/2014/main" id="{9D7E1F3B-9D52-4189-8BCF-CFC41CEF5D65}"/>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24" name="Graphic 70">
                  <a:extLst>
                    <a:ext uri="{FF2B5EF4-FFF2-40B4-BE49-F238E27FC236}">
                      <a16:creationId xmlns:a16="http://schemas.microsoft.com/office/drawing/2014/main" id="{E4E98199-CE6B-48A9-BA2C-9ED8BCEADFDA}"/>
                    </a:ext>
                  </a:extLst>
                </p:cNvPr>
                <p:cNvGrpSpPr/>
                <p:nvPr/>
              </p:nvGrpSpPr>
              <p:grpSpPr>
                <a:xfrm>
                  <a:off x="480447" y="3493374"/>
                  <a:ext cx="227625" cy="227618"/>
                  <a:chOff x="-1745935" y="2011510"/>
                  <a:chExt cx="506208" cy="506192"/>
                </a:xfrm>
                <a:solidFill>
                  <a:srgbClr val="3C3B40"/>
                </a:solidFill>
              </p:grpSpPr>
              <p:sp>
                <p:nvSpPr>
                  <p:cNvPr id="633" name="Freeform: Shape 632">
                    <a:extLst>
                      <a:ext uri="{FF2B5EF4-FFF2-40B4-BE49-F238E27FC236}">
                        <a16:creationId xmlns:a16="http://schemas.microsoft.com/office/drawing/2014/main" id="{1FA4D2F7-2BAC-46D4-B7C4-434E075435AA}"/>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34" name="Freeform: Shape 633">
                    <a:extLst>
                      <a:ext uri="{FF2B5EF4-FFF2-40B4-BE49-F238E27FC236}">
                        <a16:creationId xmlns:a16="http://schemas.microsoft.com/office/drawing/2014/main" id="{ED886FAA-DACB-47F9-ADD0-A07E5B26E923}"/>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35" name="Freeform: Shape 634">
                    <a:extLst>
                      <a:ext uri="{FF2B5EF4-FFF2-40B4-BE49-F238E27FC236}">
                        <a16:creationId xmlns:a16="http://schemas.microsoft.com/office/drawing/2014/main" id="{F033903F-5E7F-45BA-94F0-01303EB37883}"/>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36" name="Freeform: Shape 635">
                    <a:extLst>
                      <a:ext uri="{FF2B5EF4-FFF2-40B4-BE49-F238E27FC236}">
                        <a16:creationId xmlns:a16="http://schemas.microsoft.com/office/drawing/2014/main" id="{8E06EE7B-EC67-4D03-BCD0-71760A674646}"/>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37" name="Freeform: Shape 636">
                    <a:extLst>
                      <a:ext uri="{FF2B5EF4-FFF2-40B4-BE49-F238E27FC236}">
                        <a16:creationId xmlns:a16="http://schemas.microsoft.com/office/drawing/2014/main" id="{8DE69030-5751-44C7-AEB9-ABB3163A229C}"/>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nvGrpSpPr>
                  <p:cNvPr id="638" name="Graphic 70">
                    <a:extLst>
                      <a:ext uri="{FF2B5EF4-FFF2-40B4-BE49-F238E27FC236}">
                        <a16:creationId xmlns:a16="http://schemas.microsoft.com/office/drawing/2014/main" id="{FC93917E-5D96-4095-846C-7622168AB52C}"/>
                      </a:ext>
                    </a:extLst>
                  </p:cNvPr>
                  <p:cNvGrpSpPr/>
                  <p:nvPr/>
                </p:nvGrpSpPr>
                <p:grpSpPr>
                  <a:xfrm>
                    <a:off x="-1729994" y="2020805"/>
                    <a:ext cx="490267" cy="481469"/>
                    <a:chOff x="-1729994" y="2020805"/>
                    <a:chExt cx="490267" cy="481469"/>
                  </a:xfrm>
                  <a:grpFill/>
                </p:grpSpPr>
                <p:sp>
                  <p:nvSpPr>
                    <p:cNvPr id="640" name="Freeform: Shape 639">
                      <a:extLst>
                        <a:ext uri="{FF2B5EF4-FFF2-40B4-BE49-F238E27FC236}">
                          <a16:creationId xmlns:a16="http://schemas.microsoft.com/office/drawing/2014/main" id="{8F714D3E-0D64-44A3-8798-DB0946BD5334}"/>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41" name="Freeform: Shape 640">
                      <a:extLst>
                        <a:ext uri="{FF2B5EF4-FFF2-40B4-BE49-F238E27FC236}">
                          <a16:creationId xmlns:a16="http://schemas.microsoft.com/office/drawing/2014/main" id="{29A1630B-51B1-4D4B-AC24-27CCDC370879}"/>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42" name="Freeform: Shape 641">
                      <a:extLst>
                        <a:ext uri="{FF2B5EF4-FFF2-40B4-BE49-F238E27FC236}">
                          <a16:creationId xmlns:a16="http://schemas.microsoft.com/office/drawing/2014/main" id="{E27CD558-9F0A-4F87-9DF1-8A1D41F9A676}"/>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43" name="Freeform: Shape 642">
                      <a:extLst>
                        <a:ext uri="{FF2B5EF4-FFF2-40B4-BE49-F238E27FC236}">
                          <a16:creationId xmlns:a16="http://schemas.microsoft.com/office/drawing/2014/main" id="{182AA8C8-F6D4-451E-AA26-3E3A25E84059}"/>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44" name="Freeform: Shape 643">
                      <a:extLst>
                        <a:ext uri="{FF2B5EF4-FFF2-40B4-BE49-F238E27FC236}">
                          <a16:creationId xmlns:a16="http://schemas.microsoft.com/office/drawing/2014/main" id="{4B44AB63-8EB8-4AAD-AFA3-3944BB5EE440}"/>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45" name="Freeform: Shape 644">
                      <a:extLst>
                        <a:ext uri="{FF2B5EF4-FFF2-40B4-BE49-F238E27FC236}">
                          <a16:creationId xmlns:a16="http://schemas.microsoft.com/office/drawing/2014/main" id="{6BE2F987-175F-465C-997A-F34A8FCE3189}"/>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46" name="Freeform: Shape 645">
                      <a:extLst>
                        <a:ext uri="{FF2B5EF4-FFF2-40B4-BE49-F238E27FC236}">
                          <a16:creationId xmlns:a16="http://schemas.microsoft.com/office/drawing/2014/main" id="{D6C9ED5C-CC88-4516-8DF8-273F1E6D22C4}"/>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47" name="Freeform: Shape 646">
                      <a:extLst>
                        <a:ext uri="{FF2B5EF4-FFF2-40B4-BE49-F238E27FC236}">
                          <a16:creationId xmlns:a16="http://schemas.microsoft.com/office/drawing/2014/main" id="{A7653C86-CF48-40BC-AECF-566F6B73B772}"/>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48" name="Freeform: Shape 647">
                      <a:extLst>
                        <a:ext uri="{FF2B5EF4-FFF2-40B4-BE49-F238E27FC236}">
                          <a16:creationId xmlns:a16="http://schemas.microsoft.com/office/drawing/2014/main" id="{4EFFAC25-E26D-44A6-A6FE-E1E47C6C7C06}"/>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49" name="Freeform: Shape 648">
                      <a:extLst>
                        <a:ext uri="{FF2B5EF4-FFF2-40B4-BE49-F238E27FC236}">
                          <a16:creationId xmlns:a16="http://schemas.microsoft.com/office/drawing/2014/main" id="{AEB12872-E877-41D3-82EC-8D7F3FF53BDC}"/>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50" name="Freeform: Shape 649">
                      <a:extLst>
                        <a:ext uri="{FF2B5EF4-FFF2-40B4-BE49-F238E27FC236}">
                          <a16:creationId xmlns:a16="http://schemas.microsoft.com/office/drawing/2014/main" id="{79BF75CB-E66A-4161-A1FC-FE6FD4F19883}"/>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51" name="Freeform: Shape 650">
                      <a:extLst>
                        <a:ext uri="{FF2B5EF4-FFF2-40B4-BE49-F238E27FC236}">
                          <a16:creationId xmlns:a16="http://schemas.microsoft.com/office/drawing/2014/main" id="{40FD02AE-ADCC-41E3-902F-3DC913A77A20}"/>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639" name="Freeform: Shape 638">
                    <a:extLst>
                      <a:ext uri="{FF2B5EF4-FFF2-40B4-BE49-F238E27FC236}">
                        <a16:creationId xmlns:a16="http://schemas.microsoft.com/office/drawing/2014/main" id="{04F9638A-F6FF-47F0-911C-4678B590554E}"/>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25" name="Group 624">
                  <a:extLst>
                    <a:ext uri="{FF2B5EF4-FFF2-40B4-BE49-F238E27FC236}">
                      <a16:creationId xmlns:a16="http://schemas.microsoft.com/office/drawing/2014/main" id="{3A5F446D-D71E-4F36-9D1A-CE35448B3311}"/>
                    </a:ext>
                  </a:extLst>
                </p:cNvPr>
                <p:cNvGrpSpPr/>
                <p:nvPr/>
              </p:nvGrpSpPr>
              <p:grpSpPr>
                <a:xfrm>
                  <a:off x="1365539" y="4165486"/>
                  <a:ext cx="194697" cy="241786"/>
                  <a:chOff x="2729413" y="3854888"/>
                  <a:chExt cx="210453" cy="261354"/>
                </a:xfrm>
              </p:grpSpPr>
              <p:grpSp>
                <p:nvGrpSpPr>
                  <p:cNvPr id="626" name="Group 625">
                    <a:extLst>
                      <a:ext uri="{FF2B5EF4-FFF2-40B4-BE49-F238E27FC236}">
                        <a16:creationId xmlns:a16="http://schemas.microsoft.com/office/drawing/2014/main" id="{908528A6-03E1-47E9-BA4F-0D5E00C11676}"/>
                      </a:ext>
                    </a:extLst>
                  </p:cNvPr>
                  <p:cNvGrpSpPr/>
                  <p:nvPr/>
                </p:nvGrpSpPr>
                <p:grpSpPr>
                  <a:xfrm>
                    <a:off x="2729413" y="3854888"/>
                    <a:ext cx="210453" cy="261354"/>
                    <a:chOff x="8869274" y="-2231196"/>
                    <a:chExt cx="580737" cy="721195"/>
                  </a:xfrm>
                </p:grpSpPr>
                <p:sp>
                  <p:nvSpPr>
                    <p:cNvPr id="630" name="Freeform: Shape 629">
                      <a:extLst>
                        <a:ext uri="{FF2B5EF4-FFF2-40B4-BE49-F238E27FC236}">
                          <a16:creationId xmlns:a16="http://schemas.microsoft.com/office/drawing/2014/main" id="{B00FF5EE-DBF2-4821-B4FD-0550C42D0D2F}"/>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31" name="Freeform: Shape 630">
                      <a:extLst>
                        <a:ext uri="{FF2B5EF4-FFF2-40B4-BE49-F238E27FC236}">
                          <a16:creationId xmlns:a16="http://schemas.microsoft.com/office/drawing/2014/main" id="{AF7705B9-8643-472C-A4C8-4A3C1F5A5FDC}"/>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32" name="Freeform: Shape 631">
                      <a:extLst>
                        <a:ext uri="{FF2B5EF4-FFF2-40B4-BE49-F238E27FC236}">
                          <a16:creationId xmlns:a16="http://schemas.microsoft.com/office/drawing/2014/main" id="{94BFD504-F878-4A4C-9627-49E9F9478794}"/>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27" name="Group 626">
                    <a:extLst>
                      <a:ext uri="{FF2B5EF4-FFF2-40B4-BE49-F238E27FC236}">
                        <a16:creationId xmlns:a16="http://schemas.microsoft.com/office/drawing/2014/main" id="{02E09756-AA0A-4137-874C-EDBE21F6BFBA}"/>
                      </a:ext>
                    </a:extLst>
                  </p:cNvPr>
                  <p:cNvGrpSpPr/>
                  <p:nvPr/>
                </p:nvGrpSpPr>
                <p:grpSpPr>
                  <a:xfrm>
                    <a:off x="2775854" y="3980807"/>
                    <a:ext cx="116569" cy="108139"/>
                    <a:chOff x="3482033" y="3713243"/>
                    <a:chExt cx="492843" cy="457200"/>
                  </a:xfrm>
                </p:grpSpPr>
                <p:sp>
                  <p:nvSpPr>
                    <p:cNvPr id="628" name="Left Brace 627">
                      <a:extLst>
                        <a:ext uri="{FF2B5EF4-FFF2-40B4-BE49-F238E27FC236}">
                          <a16:creationId xmlns:a16="http://schemas.microsoft.com/office/drawing/2014/main" id="{4144E75D-E9FA-4DF1-8243-B1838AB12F3E}"/>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629" name="Left Brace 628">
                      <a:extLst>
                        <a:ext uri="{FF2B5EF4-FFF2-40B4-BE49-F238E27FC236}">
                          <a16:creationId xmlns:a16="http://schemas.microsoft.com/office/drawing/2014/main" id="{1E475C4A-B90D-444B-90F1-83898E3993F9}"/>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51" name="Group 550">
                <a:extLst>
                  <a:ext uri="{FF2B5EF4-FFF2-40B4-BE49-F238E27FC236}">
                    <a16:creationId xmlns:a16="http://schemas.microsoft.com/office/drawing/2014/main" id="{95089B0A-058C-45BE-93D5-99AC322ACF8D}"/>
                  </a:ext>
                </a:extLst>
              </p:cNvPr>
              <p:cNvGrpSpPr/>
              <p:nvPr/>
            </p:nvGrpSpPr>
            <p:grpSpPr>
              <a:xfrm>
                <a:off x="8272799" y="2710150"/>
                <a:ext cx="365931" cy="365931"/>
                <a:chOff x="-943204" y="2737142"/>
                <a:chExt cx="365931" cy="365931"/>
              </a:xfrm>
            </p:grpSpPr>
            <p:sp>
              <p:nvSpPr>
                <p:cNvPr id="768" name="Oval 767">
                  <a:extLst>
                    <a:ext uri="{FF2B5EF4-FFF2-40B4-BE49-F238E27FC236}">
                      <a16:creationId xmlns:a16="http://schemas.microsoft.com/office/drawing/2014/main" id="{5A88FE76-29E5-419D-93FF-2E5D81BEAB44}"/>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69" name="Graphic 768">
                  <a:extLst>
                    <a:ext uri="{FF2B5EF4-FFF2-40B4-BE49-F238E27FC236}">
                      <a16:creationId xmlns:a16="http://schemas.microsoft.com/office/drawing/2014/main" id="{03E11097-28A7-4572-84AF-F60D2ABB5B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552" name="TextBox 551">
                <a:extLst>
                  <a:ext uri="{FF2B5EF4-FFF2-40B4-BE49-F238E27FC236}">
                    <a16:creationId xmlns:a16="http://schemas.microsoft.com/office/drawing/2014/main" id="{02D57DC9-01EB-4425-87F6-FA39C1F01623}"/>
                  </a:ext>
                </a:extLst>
              </p:cNvPr>
              <p:cNvSpPr txBox="1"/>
              <p:nvPr/>
            </p:nvSpPr>
            <p:spPr>
              <a:xfrm>
                <a:off x="8717887" y="2767531"/>
                <a:ext cx="959206" cy="251169"/>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78D3"/>
                    </a:solidFill>
                    <a:effectLst/>
                    <a:uLnTx/>
                    <a:uFillTx/>
                    <a:latin typeface="Segoe UI"/>
                    <a:ea typeface="+mn-ea"/>
                    <a:cs typeface="+mn-cs"/>
                  </a:rPr>
                  <a:t>Accounting/</a:t>
                </a:r>
                <a:br>
                  <a:rPr kumimoji="0" lang="en-US" sz="1030" b="0" i="0" u="none" strike="noStrike" kern="1200" cap="none" spc="0" normalizeH="0" baseline="0" noProof="0" dirty="0">
                    <a:ln>
                      <a:noFill/>
                    </a:ln>
                    <a:solidFill>
                      <a:srgbClr val="0078D3"/>
                    </a:solidFill>
                    <a:effectLst/>
                    <a:uLnTx/>
                    <a:uFillTx/>
                    <a:latin typeface="Segoe UI"/>
                    <a:ea typeface="+mn-ea"/>
                    <a:cs typeface="+mn-cs"/>
                  </a:rPr>
                </a:br>
                <a:r>
                  <a:rPr kumimoji="0" lang="en-US" sz="1030" b="0" i="0" u="none" strike="noStrike" kern="1200" cap="none" spc="0" normalizeH="0" baseline="0" noProof="0" dirty="0">
                    <a:ln>
                      <a:noFill/>
                    </a:ln>
                    <a:solidFill>
                      <a:srgbClr val="0078D3"/>
                    </a:solidFill>
                    <a:effectLst/>
                    <a:uLnTx/>
                    <a:uFillTx/>
                    <a:latin typeface="Segoe UI"/>
                    <a:ea typeface="+mn-ea"/>
                    <a:cs typeface="+mn-cs"/>
                  </a:rPr>
                  <a:t>Finance Department</a:t>
                </a:r>
              </a:p>
            </p:txBody>
          </p:sp>
        </p:grpSp>
      </p:grpSp>
      <p:grpSp>
        <p:nvGrpSpPr>
          <p:cNvPr id="782" name="Group 781">
            <a:extLst>
              <a:ext uri="{FF2B5EF4-FFF2-40B4-BE49-F238E27FC236}">
                <a16:creationId xmlns:a16="http://schemas.microsoft.com/office/drawing/2014/main" id="{4AC6333E-6FA9-4576-99C0-9FC5D4C0FAD1}"/>
              </a:ext>
            </a:extLst>
          </p:cNvPr>
          <p:cNvGrpSpPr/>
          <p:nvPr/>
        </p:nvGrpSpPr>
        <p:grpSpPr>
          <a:xfrm>
            <a:off x="425757" y="1536529"/>
            <a:ext cx="5784872" cy="2752460"/>
            <a:chOff x="434239" y="1567090"/>
            <a:chExt cx="5900118" cy="2807294"/>
          </a:xfrm>
        </p:grpSpPr>
        <p:grpSp>
          <p:nvGrpSpPr>
            <p:cNvPr id="546" name="Group 545">
              <a:extLst>
                <a:ext uri="{FF2B5EF4-FFF2-40B4-BE49-F238E27FC236}">
                  <a16:creationId xmlns:a16="http://schemas.microsoft.com/office/drawing/2014/main" id="{C25AD1D7-5877-4E6A-BC31-85F7AE864484}"/>
                </a:ext>
              </a:extLst>
            </p:cNvPr>
            <p:cNvGrpSpPr/>
            <p:nvPr/>
          </p:nvGrpSpPr>
          <p:grpSpPr>
            <a:xfrm>
              <a:off x="498482" y="1974722"/>
              <a:ext cx="5835875" cy="2343808"/>
              <a:chOff x="427039" y="1946650"/>
              <a:chExt cx="5835875" cy="2343808"/>
            </a:xfrm>
          </p:grpSpPr>
          <p:grpSp>
            <p:nvGrpSpPr>
              <p:cNvPr id="65" name="Group 64">
                <a:extLst>
                  <a:ext uri="{FF2B5EF4-FFF2-40B4-BE49-F238E27FC236}">
                    <a16:creationId xmlns:a16="http://schemas.microsoft.com/office/drawing/2014/main" id="{3617D469-739A-4270-ADC5-688F7F772423}"/>
                  </a:ext>
                </a:extLst>
              </p:cNvPr>
              <p:cNvGrpSpPr/>
              <p:nvPr/>
            </p:nvGrpSpPr>
            <p:grpSpPr>
              <a:xfrm>
                <a:off x="640080" y="2517704"/>
                <a:ext cx="4389120" cy="321595"/>
                <a:chOff x="640080" y="2439897"/>
                <a:chExt cx="4389120" cy="321595"/>
              </a:xfrm>
            </p:grpSpPr>
            <p:sp>
              <p:nvSpPr>
                <p:cNvPr id="61" name="Left Bracket 60">
                  <a:extLst>
                    <a:ext uri="{FF2B5EF4-FFF2-40B4-BE49-F238E27FC236}">
                      <a16:creationId xmlns:a16="http://schemas.microsoft.com/office/drawing/2014/main" id="{9BA840D3-FDF8-4C3A-A054-0187C6A4AF17}"/>
                    </a:ext>
                  </a:extLst>
                </p:cNvPr>
                <p:cNvSpPr/>
                <p:nvPr/>
              </p:nvSpPr>
              <p:spPr>
                <a:xfrm rot="5400000">
                  <a:off x="1942323" y="1137654"/>
                  <a:ext cx="321594" cy="2926079"/>
                </a:xfrm>
                <a:prstGeom prst="leftBracket">
                  <a:avLst>
                    <a:gd name="adj" fmla="val 0"/>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4" name="Left Bracket 63">
                  <a:extLst>
                    <a:ext uri="{FF2B5EF4-FFF2-40B4-BE49-F238E27FC236}">
                      <a16:creationId xmlns:a16="http://schemas.microsoft.com/office/drawing/2014/main" id="{70FA5118-ADF8-4031-B6C0-FE953DADFA57}"/>
                    </a:ext>
                  </a:extLst>
                </p:cNvPr>
                <p:cNvSpPr/>
                <p:nvPr/>
              </p:nvSpPr>
              <p:spPr>
                <a:xfrm rot="5400000">
                  <a:off x="3405364" y="1137655"/>
                  <a:ext cx="321594" cy="2926079"/>
                </a:xfrm>
                <a:prstGeom prst="leftBracket">
                  <a:avLst>
                    <a:gd name="adj" fmla="val 0"/>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8" name="Group 47">
                <a:extLst>
                  <a:ext uri="{FF2B5EF4-FFF2-40B4-BE49-F238E27FC236}">
                    <a16:creationId xmlns:a16="http://schemas.microsoft.com/office/drawing/2014/main" id="{C5274096-ECFD-4956-B99B-3E908568788C}"/>
                  </a:ext>
                </a:extLst>
              </p:cNvPr>
              <p:cNvGrpSpPr/>
              <p:nvPr/>
            </p:nvGrpSpPr>
            <p:grpSpPr>
              <a:xfrm>
                <a:off x="465080" y="2710150"/>
                <a:ext cx="365931" cy="365931"/>
                <a:chOff x="-943204" y="2737142"/>
                <a:chExt cx="365931" cy="365931"/>
              </a:xfrm>
            </p:grpSpPr>
            <p:sp>
              <p:nvSpPr>
                <p:cNvPr id="21" name="Oval 20">
                  <a:extLst>
                    <a:ext uri="{FF2B5EF4-FFF2-40B4-BE49-F238E27FC236}">
                      <a16:creationId xmlns:a16="http://schemas.microsoft.com/office/drawing/2014/main" id="{D77B80FD-DFEC-4161-B37E-46B9FF5EF61E}"/>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2" name="Graphic 21">
                  <a:extLst>
                    <a:ext uri="{FF2B5EF4-FFF2-40B4-BE49-F238E27FC236}">
                      <a16:creationId xmlns:a16="http://schemas.microsoft.com/office/drawing/2014/main" id="{B9907CD1-6ADE-4AC9-B8DB-1C48BAD274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23" name="TextBox 22">
                <a:extLst>
                  <a:ext uri="{FF2B5EF4-FFF2-40B4-BE49-F238E27FC236}">
                    <a16:creationId xmlns:a16="http://schemas.microsoft.com/office/drawing/2014/main" id="{906F4163-6A77-428E-A33A-548123E1A50C}"/>
                  </a:ext>
                </a:extLst>
              </p:cNvPr>
              <p:cNvSpPr txBox="1"/>
              <p:nvPr/>
            </p:nvSpPr>
            <p:spPr>
              <a:xfrm>
                <a:off x="897014" y="2767531"/>
                <a:ext cx="959206" cy="251169"/>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78D3"/>
                    </a:solidFill>
                    <a:effectLst/>
                    <a:uLnTx/>
                    <a:uFillTx/>
                    <a:latin typeface="Segoe UI"/>
                    <a:ea typeface="+mn-ea"/>
                    <a:cs typeface="+mn-cs"/>
                  </a:rPr>
                  <a:t>Development</a:t>
                </a:r>
                <a:br>
                  <a:rPr kumimoji="0" lang="en-US" sz="1030" b="0" i="0" u="none" strike="noStrike" kern="1200" cap="none" spc="0" normalizeH="0" baseline="0" noProof="0" dirty="0">
                    <a:ln>
                      <a:noFill/>
                    </a:ln>
                    <a:solidFill>
                      <a:srgbClr val="0078D3"/>
                    </a:solidFill>
                    <a:effectLst/>
                    <a:uLnTx/>
                    <a:uFillTx/>
                    <a:latin typeface="Segoe UI"/>
                    <a:ea typeface="+mn-ea"/>
                    <a:cs typeface="+mn-cs"/>
                  </a:rPr>
                </a:br>
                <a:r>
                  <a:rPr kumimoji="0" lang="en-US" sz="1030" b="0" i="0" u="none" strike="noStrike" kern="1200" cap="none" spc="0" normalizeH="0" baseline="0" noProof="0" dirty="0">
                    <a:ln>
                      <a:noFill/>
                    </a:ln>
                    <a:solidFill>
                      <a:srgbClr val="0078D3"/>
                    </a:solidFill>
                    <a:effectLst/>
                    <a:uLnTx/>
                    <a:uFillTx/>
                    <a:latin typeface="Segoe UI"/>
                    <a:ea typeface="+mn-ea"/>
                    <a:cs typeface="+mn-cs"/>
                  </a:rPr>
                  <a:t>Subscription</a:t>
                </a:r>
              </a:p>
            </p:txBody>
          </p:sp>
          <p:grpSp>
            <p:nvGrpSpPr>
              <p:cNvPr id="49" name="Group 48">
                <a:extLst>
                  <a:ext uri="{FF2B5EF4-FFF2-40B4-BE49-F238E27FC236}">
                    <a16:creationId xmlns:a16="http://schemas.microsoft.com/office/drawing/2014/main" id="{661540DA-59CD-4F6F-BBAA-C18A79FEFE6F}"/>
                  </a:ext>
                </a:extLst>
              </p:cNvPr>
              <p:cNvGrpSpPr/>
              <p:nvPr/>
            </p:nvGrpSpPr>
            <p:grpSpPr>
              <a:xfrm>
                <a:off x="1920824" y="2710150"/>
                <a:ext cx="365931" cy="365931"/>
                <a:chOff x="-943204" y="2737142"/>
                <a:chExt cx="365931" cy="365931"/>
              </a:xfrm>
            </p:grpSpPr>
            <p:sp>
              <p:nvSpPr>
                <p:cNvPr id="50" name="Oval 49">
                  <a:extLst>
                    <a:ext uri="{FF2B5EF4-FFF2-40B4-BE49-F238E27FC236}">
                      <a16:creationId xmlns:a16="http://schemas.microsoft.com/office/drawing/2014/main" id="{1BFCAB6C-D03D-45F4-B9AA-696C007CF0B3}"/>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1" name="Graphic 50">
                  <a:extLst>
                    <a:ext uri="{FF2B5EF4-FFF2-40B4-BE49-F238E27FC236}">
                      <a16:creationId xmlns:a16="http://schemas.microsoft.com/office/drawing/2014/main" id="{1DAF4234-410C-43D4-AB60-B3C5C9413F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52" name="TextBox 51">
                <a:extLst>
                  <a:ext uri="{FF2B5EF4-FFF2-40B4-BE49-F238E27FC236}">
                    <a16:creationId xmlns:a16="http://schemas.microsoft.com/office/drawing/2014/main" id="{8A64D1AB-B76A-4C33-B52D-F508A76776BB}"/>
                  </a:ext>
                </a:extLst>
              </p:cNvPr>
              <p:cNvSpPr txBox="1"/>
              <p:nvPr/>
            </p:nvSpPr>
            <p:spPr>
              <a:xfrm>
                <a:off x="2365912" y="2767531"/>
                <a:ext cx="959206" cy="251169"/>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78D3"/>
                    </a:solidFill>
                    <a:effectLst/>
                    <a:uLnTx/>
                    <a:uFillTx/>
                    <a:latin typeface="Segoe UI"/>
                    <a:ea typeface="+mn-ea"/>
                    <a:cs typeface="+mn-cs"/>
                  </a:rPr>
                  <a:t>Lab Subscription</a:t>
                </a:r>
              </a:p>
            </p:txBody>
          </p:sp>
          <p:grpSp>
            <p:nvGrpSpPr>
              <p:cNvPr id="53" name="Group 52">
                <a:extLst>
                  <a:ext uri="{FF2B5EF4-FFF2-40B4-BE49-F238E27FC236}">
                    <a16:creationId xmlns:a16="http://schemas.microsoft.com/office/drawing/2014/main" id="{261FF128-D990-464A-AA15-775B82DD7E7A}"/>
                  </a:ext>
                </a:extLst>
              </p:cNvPr>
              <p:cNvGrpSpPr/>
              <p:nvPr/>
            </p:nvGrpSpPr>
            <p:grpSpPr>
              <a:xfrm>
                <a:off x="3376568" y="2710150"/>
                <a:ext cx="365931" cy="365931"/>
                <a:chOff x="-943204" y="2737142"/>
                <a:chExt cx="365931" cy="365931"/>
              </a:xfrm>
            </p:grpSpPr>
            <p:sp>
              <p:nvSpPr>
                <p:cNvPr id="54" name="Oval 53">
                  <a:extLst>
                    <a:ext uri="{FF2B5EF4-FFF2-40B4-BE49-F238E27FC236}">
                      <a16:creationId xmlns:a16="http://schemas.microsoft.com/office/drawing/2014/main" id="{DE2283B6-56E6-409D-ADBF-6B1E5D7F3C45}"/>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5" name="Graphic 54">
                  <a:extLst>
                    <a:ext uri="{FF2B5EF4-FFF2-40B4-BE49-F238E27FC236}">
                      <a16:creationId xmlns:a16="http://schemas.microsoft.com/office/drawing/2014/main" id="{3F1E12EF-A8D9-48E7-BA30-37A2E4B572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56" name="TextBox 55">
                <a:extLst>
                  <a:ext uri="{FF2B5EF4-FFF2-40B4-BE49-F238E27FC236}">
                    <a16:creationId xmlns:a16="http://schemas.microsoft.com/office/drawing/2014/main" id="{342CB1C7-B643-4409-B5CE-194814D4F94D}"/>
                  </a:ext>
                </a:extLst>
              </p:cNvPr>
              <p:cNvSpPr txBox="1"/>
              <p:nvPr/>
            </p:nvSpPr>
            <p:spPr>
              <a:xfrm>
                <a:off x="3834810" y="2767531"/>
                <a:ext cx="959206" cy="251169"/>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78D3"/>
                    </a:solidFill>
                    <a:effectLst/>
                    <a:uLnTx/>
                    <a:uFillTx/>
                    <a:latin typeface="Segoe UI"/>
                    <a:ea typeface="+mn-ea"/>
                    <a:cs typeface="+mn-cs"/>
                  </a:rPr>
                  <a:t>QA</a:t>
                </a:r>
                <a:br>
                  <a:rPr kumimoji="0" lang="en-US" sz="1030" b="0" i="0" u="none" strike="noStrike" kern="1200" cap="none" spc="0" normalizeH="0" baseline="0" noProof="0" dirty="0">
                    <a:ln>
                      <a:noFill/>
                    </a:ln>
                    <a:solidFill>
                      <a:srgbClr val="0078D3"/>
                    </a:solidFill>
                    <a:effectLst/>
                    <a:uLnTx/>
                    <a:uFillTx/>
                    <a:latin typeface="Segoe UI"/>
                    <a:ea typeface="+mn-ea"/>
                    <a:cs typeface="+mn-cs"/>
                  </a:rPr>
                </a:br>
                <a:r>
                  <a:rPr kumimoji="0" lang="en-US" sz="1030" b="0" i="0" u="none" strike="noStrike" kern="1200" cap="none" spc="0" normalizeH="0" baseline="0" noProof="0" dirty="0">
                    <a:ln>
                      <a:noFill/>
                    </a:ln>
                    <a:solidFill>
                      <a:srgbClr val="0078D3"/>
                    </a:solidFill>
                    <a:effectLst/>
                    <a:uLnTx/>
                    <a:uFillTx/>
                    <a:latin typeface="Segoe UI"/>
                    <a:ea typeface="+mn-ea"/>
                    <a:cs typeface="+mn-cs"/>
                  </a:rPr>
                  <a:t>Subscription</a:t>
                </a:r>
              </a:p>
            </p:txBody>
          </p:sp>
          <p:grpSp>
            <p:nvGrpSpPr>
              <p:cNvPr id="57" name="Group 56">
                <a:extLst>
                  <a:ext uri="{FF2B5EF4-FFF2-40B4-BE49-F238E27FC236}">
                    <a16:creationId xmlns:a16="http://schemas.microsoft.com/office/drawing/2014/main" id="{6DBB828F-F31C-4A0C-AF6F-1BAEC957DFCB}"/>
                  </a:ext>
                </a:extLst>
              </p:cNvPr>
              <p:cNvGrpSpPr/>
              <p:nvPr/>
            </p:nvGrpSpPr>
            <p:grpSpPr>
              <a:xfrm>
                <a:off x="4832312" y="2710150"/>
                <a:ext cx="365931" cy="365931"/>
                <a:chOff x="-943204" y="2737142"/>
                <a:chExt cx="365931" cy="365931"/>
              </a:xfrm>
            </p:grpSpPr>
            <p:sp>
              <p:nvSpPr>
                <p:cNvPr id="58" name="Oval 57">
                  <a:extLst>
                    <a:ext uri="{FF2B5EF4-FFF2-40B4-BE49-F238E27FC236}">
                      <a16:creationId xmlns:a16="http://schemas.microsoft.com/office/drawing/2014/main" id="{8126DBCC-8490-46B0-9C15-B74B90A32E4B}"/>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9" name="Graphic 58">
                  <a:extLst>
                    <a:ext uri="{FF2B5EF4-FFF2-40B4-BE49-F238E27FC236}">
                      <a16:creationId xmlns:a16="http://schemas.microsoft.com/office/drawing/2014/main" id="{1EFED954-9FEB-428E-9F76-7736B980F5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60" name="TextBox 59">
                <a:extLst>
                  <a:ext uri="{FF2B5EF4-FFF2-40B4-BE49-F238E27FC236}">
                    <a16:creationId xmlns:a16="http://schemas.microsoft.com/office/drawing/2014/main" id="{17B9EF0E-671B-4AEF-8EA8-FE092136F715}"/>
                  </a:ext>
                </a:extLst>
              </p:cNvPr>
              <p:cNvSpPr txBox="1"/>
              <p:nvPr/>
            </p:nvSpPr>
            <p:spPr>
              <a:xfrm>
                <a:off x="5303708" y="2767531"/>
                <a:ext cx="959206" cy="251169"/>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78D3"/>
                    </a:solidFill>
                    <a:effectLst/>
                    <a:uLnTx/>
                    <a:uFillTx/>
                    <a:latin typeface="Segoe UI"/>
                    <a:ea typeface="+mn-ea"/>
                    <a:cs typeface="+mn-cs"/>
                  </a:rPr>
                  <a:t>Production</a:t>
                </a:r>
                <a:br>
                  <a:rPr kumimoji="0" lang="en-US" sz="1030" b="0" i="0" u="none" strike="noStrike" kern="1200" cap="none" spc="0" normalizeH="0" baseline="0" noProof="0" dirty="0">
                    <a:ln>
                      <a:noFill/>
                    </a:ln>
                    <a:solidFill>
                      <a:srgbClr val="0078D3"/>
                    </a:solidFill>
                    <a:effectLst/>
                    <a:uLnTx/>
                    <a:uFillTx/>
                    <a:latin typeface="Segoe UI"/>
                    <a:ea typeface="+mn-ea"/>
                    <a:cs typeface="+mn-cs"/>
                  </a:rPr>
                </a:br>
                <a:r>
                  <a:rPr kumimoji="0" lang="en-US" sz="1030" b="0" i="0" u="none" strike="noStrike" kern="1200" cap="none" spc="0" normalizeH="0" baseline="0" noProof="0" dirty="0">
                    <a:ln>
                      <a:noFill/>
                    </a:ln>
                    <a:solidFill>
                      <a:srgbClr val="0078D3"/>
                    </a:solidFill>
                    <a:effectLst/>
                    <a:uLnTx/>
                    <a:uFillTx/>
                    <a:latin typeface="Segoe UI"/>
                    <a:ea typeface="+mn-ea"/>
                    <a:cs typeface="+mn-cs"/>
                  </a:rPr>
                  <a:t>Subscription</a:t>
                </a:r>
              </a:p>
            </p:txBody>
          </p:sp>
          <p:cxnSp>
            <p:nvCxnSpPr>
              <p:cNvPr id="67" name="Straight Connector 66">
                <a:extLst>
                  <a:ext uri="{FF2B5EF4-FFF2-40B4-BE49-F238E27FC236}">
                    <a16:creationId xmlns:a16="http://schemas.microsoft.com/office/drawing/2014/main" id="{A6A6F6F3-0043-4650-B9CD-9E3EF6A82FD7}"/>
                  </a:ext>
                </a:extLst>
              </p:cNvPr>
              <p:cNvCxnSpPr>
                <a:cxnSpLocks/>
              </p:cNvCxnSpPr>
              <p:nvPr/>
            </p:nvCxnSpPr>
            <p:spPr>
              <a:xfrm>
                <a:off x="2834640" y="2179149"/>
                <a:ext cx="0" cy="338554"/>
              </a:xfrm>
              <a:prstGeom prst="lin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9" name="Group 68">
                <a:extLst>
                  <a:ext uri="{FF2B5EF4-FFF2-40B4-BE49-F238E27FC236}">
                    <a16:creationId xmlns:a16="http://schemas.microsoft.com/office/drawing/2014/main" id="{FE6377F2-2E1F-401F-8638-24EB9D400630}"/>
                  </a:ext>
                </a:extLst>
              </p:cNvPr>
              <p:cNvGrpSpPr/>
              <p:nvPr/>
            </p:nvGrpSpPr>
            <p:grpSpPr>
              <a:xfrm>
                <a:off x="2136543" y="1946650"/>
                <a:ext cx="1974474" cy="251169"/>
                <a:chOff x="2136543" y="1946650"/>
                <a:chExt cx="1974474" cy="251169"/>
              </a:xfrm>
            </p:grpSpPr>
            <p:grpSp>
              <p:nvGrpSpPr>
                <p:cNvPr id="13" name="Graphic 8">
                  <a:extLst>
                    <a:ext uri="{FF2B5EF4-FFF2-40B4-BE49-F238E27FC236}">
                      <a16:creationId xmlns:a16="http://schemas.microsoft.com/office/drawing/2014/main" id="{412348D2-1814-4256-ABA5-C9D75406CCAF}"/>
                    </a:ext>
                  </a:extLst>
                </p:cNvPr>
                <p:cNvGrpSpPr/>
                <p:nvPr/>
              </p:nvGrpSpPr>
              <p:grpSpPr>
                <a:xfrm>
                  <a:off x="2136543" y="1947990"/>
                  <a:ext cx="425733" cy="239475"/>
                  <a:chOff x="49272" y="2540238"/>
                  <a:chExt cx="609600" cy="342900"/>
                </a:xfrm>
                <a:solidFill>
                  <a:schemeClr val="tx1"/>
                </a:solidFill>
              </p:grpSpPr>
              <p:sp>
                <p:nvSpPr>
                  <p:cNvPr id="14" name="Freeform: Shape 13">
                    <a:extLst>
                      <a:ext uri="{FF2B5EF4-FFF2-40B4-BE49-F238E27FC236}">
                        <a16:creationId xmlns:a16="http://schemas.microsoft.com/office/drawing/2014/main" id="{AC3A74EB-9D37-44CF-8A1F-05C6B8F55E01}"/>
                      </a:ext>
                    </a:extLst>
                  </p:cNvPr>
                  <p:cNvSpPr/>
                  <p:nvPr/>
                </p:nvSpPr>
                <p:spPr>
                  <a:xfrm>
                    <a:off x="115947" y="2540238"/>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5102FC1-A1A2-4595-9D46-75B823ED6B9A}"/>
                      </a:ext>
                    </a:extLst>
                  </p:cNvPr>
                  <p:cNvSpPr/>
                  <p:nvPr/>
                </p:nvSpPr>
                <p:spPr>
                  <a:xfrm>
                    <a:off x="49272" y="2730737"/>
                    <a:ext cx="609600" cy="152400"/>
                  </a:xfrm>
                  <a:custGeom>
                    <a:avLst/>
                    <a:gdLst>
                      <a:gd name="connsiteX0" fmla="*/ 533590 w 609600"/>
                      <a:gd name="connsiteY0" fmla="*/ 152400 h 152400"/>
                      <a:gd name="connsiteX1" fmla="*/ 76009 w 609600"/>
                      <a:gd name="connsiteY1" fmla="*/ 152400 h 152400"/>
                      <a:gd name="connsiteX2" fmla="*/ 0 w 609600"/>
                      <a:gd name="connsiteY2" fmla="*/ 76391 h 152400"/>
                      <a:gd name="connsiteX3" fmla="*/ 0 w 609600"/>
                      <a:gd name="connsiteY3" fmla="*/ 76010 h 152400"/>
                      <a:gd name="connsiteX4" fmla="*/ 76009 w 609600"/>
                      <a:gd name="connsiteY4" fmla="*/ 0 h 152400"/>
                      <a:gd name="connsiteX5" fmla="*/ 533590 w 609600"/>
                      <a:gd name="connsiteY5" fmla="*/ 0 h 152400"/>
                      <a:gd name="connsiteX6" fmla="*/ 609600 w 609600"/>
                      <a:gd name="connsiteY6" fmla="*/ 76010 h 152400"/>
                      <a:gd name="connsiteX7" fmla="*/ 609600 w 609600"/>
                      <a:gd name="connsiteY7" fmla="*/ 76391 h 152400"/>
                      <a:gd name="connsiteX8" fmla="*/ 533590 w 6096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152400">
                        <a:moveTo>
                          <a:pt x="533590" y="152400"/>
                        </a:moveTo>
                        <a:lnTo>
                          <a:pt x="76009" y="152400"/>
                        </a:lnTo>
                        <a:cubicBezTo>
                          <a:pt x="34004" y="152400"/>
                          <a:pt x="0" y="118396"/>
                          <a:pt x="0" y="76391"/>
                        </a:cubicBezTo>
                        <a:lnTo>
                          <a:pt x="0" y="76010"/>
                        </a:lnTo>
                        <a:cubicBezTo>
                          <a:pt x="0" y="34004"/>
                          <a:pt x="34004" y="0"/>
                          <a:pt x="76009" y="0"/>
                        </a:cubicBezTo>
                        <a:lnTo>
                          <a:pt x="533590" y="0"/>
                        </a:lnTo>
                        <a:cubicBezTo>
                          <a:pt x="575596" y="0"/>
                          <a:pt x="609600" y="34004"/>
                          <a:pt x="609600" y="76010"/>
                        </a:cubicBezTo>
                        <a:lnTo>
                          <a:pt x="609600" y="76391"/>
                        </a:lnTo>
                        <a:cubicBezTo>
                          <a:pt x="609600" y="118396"/>
                          <a:pt x="575596" y="152400"/>
                          <a:pt x="533590" y="152400"/>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ECEC6EF1-C35C-4ADC-A5B2-A5452959DE18}"/>
                      </a:ext>
                    </a:extLst>
                  </p:cNvPr>
                  <p:cNvSpPr/>
                  <p:nvPr/>
                </p:nvSpPr>
                <p:spPr>
                  <a:xfrm>
                    <a:off x="344547" y="2616438"/>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8" name="TextBox 67">
                  <a:extLst>
                    <a:ext uri="{FF2B5EF4-FFF2-40B4-BE49-F238E27FC236}">
                      <a16:creationId xmlns:a16="http://schemas.microsoft.com/office/drawing/2014/main" id="{B891A9B4-924C-4540-A8C5-1B4CFBEB74C4}"/>
                    </a:ext>
                  </a:extLst>
                </p:cNvPr>
                <p:cNvSpPr txBox="1"/>
                <p:nvPr/>
              </p:nvSpPr>
              <p:spPr>
                <a:xfrm>
                  <a:off x="2642119" y="1946650"/>
                  <a:ext cx="1468898" cy="251169"/>
                </a:xfrm>
                <a:prstGeom prst="rect">
                  <a:avLst/>
                </a:prstGeom>
                <a:solidFill>
                  <a:schemeClr val="bg1"/>
                </a:solid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177" b="0" i="0" u="none" strike="noStrike" kern="1200" cap="none" spc="0" normalizeH="0" baseline="0" noProof="0" dirty="0">
                      <a:ln>
                        <a:noFill/>
                      </a:ln>
                      <a:solidFill>
                        <a:srgbClr val="000000"/>
                      </a:solidFill>
                      <a:effectLst/>
                      <a:uLnTx/>
                      <a:uFillTx/>
                      <a:latin typeface="Segoe UI"/>
                      <a:ea typeface="+mn-ea"/>
                      <a:cs typeface="+mn-cs"/>
                    </a:rPr>
                    <a:t>Azure Account</a:t>
                  </a:r>
                </a:p>
              </p:txBody>
            </p:sp>
          </p:grpSp>
          <p:grpSp>
            <p:nvGrpSpPr>
              <p:cNvPr id="294" name="Group 293">
                <a:extLst>
                  <a:ext uri="{FF2B5EF4-FFF2-40B4-BE49-F238E27FC236}">
                    <a16:creationId xmlns:a16="http://schemas.microsoft.com/office/drawing/2014/main" id="{C4F1512E-6F91-42E1-914E-6A162B4A216E}"/>
                  </a:ext>
                </a:extLst>
              </p:cNvPr>
              <p:cNvGrpSpPr/>
              <p:nvPr/>
            </p:nvGrpSpPr>
            <p:grpSpPr>
              <a:xfrm>
                <a:off x="427039" y="3181663"/>
                <a:ext cx="1424889" cy="1108795"/>
                <a:chOff x="427038" y="3181662"/>
                <a:chExt cx="1729095" cy="1345517"/>
              </a:xfrm>
            </p:grpSpPr>
            <p:sp>
              <p:nvSpPr>
                <p:cNvPr id="293" name="Rectangle 292">
                  <a:extLst>
                    <a:ext uri="{FF2B5EF4-FFF2-40B4-BE49-F238E27FC236}">
                      <a16:creationId xmlns:a16="http://schemas.microsoft.com/office/drawing/2014/main" id="{D307A7E6-4779-4858-A517-162E73665BC3}"/>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3CD3BE41-B74A-4DB5-8F66-AA163295F032}"/>
                    </a:ext>
                  </a:extLst>
                </p:cNvPr>
                <p:cNvSpPr txBox="1"/>
                <p:nvPr/>
              </p:nvSpPr>
              <p:spPr>
                <a:xfrm>
                  <a:off x="533526" y="3223547"/>
                  <a:ext cx="1353997" cy="166176"/>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3C3B40"/>
                      </a:solidFill>
                      <a:effectLst/>
                      <a:uLnTx/>
                      <a:uFillTx/>
                      <a:latin typeface="Segoe UI"/>
                      <a:ea typeface="+mn-ea"/>
                      <a:cs typeface="+mn-cs"/>
                    </a:rPr>
                    <a:t>Services Consumed</a:t>
                  </a:r>
                </a:p>
              </p:txBody>
            </p:sp>
            <p:sp>
              <p:nvSpPr>
                <p:cNvPr id="92" name="TextBox 91">
                  <a:extLst>
                    <a:ext uri="{FF2B5EF4-FFF2-40B4-BE49-F238E27FC236}">
                      <a16:creationId xmlns:a16="http://schemas.microsoft.com/office/drawing/2014/main" id="{7F8CA4CB-4907-4ADC-A689-D64564B67320}"/>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Azure Automation</a:t>
                  </a:r>
                </a:p>
              </p:txBody>
            </p:sp>
            <p:sp>
              <p:nvSpPr>
                <p:cNvPr id="100" name="TextBox 99">
                  <a:extLst>
                    <a:ext uri="{FF2B5EF4-FFF2-40B4-BE49-F238E27FC236}">
                      <a16:creationId xmlns:a16="http://schemas.microsoft.com/office/drawing/2014/main" id="{76EB3419-03C1-444F-BF2F-6071792FB518}"/>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Cloud Service</a:t>
                  </a:r>
                </a:p>
              </p:txBody>
            </p:sp>
            <p:grpSp>
              <p:nvGrpSpPr>
                <p:cNvPr id="123" name="Group 122">
                  <a:extLst>
                    <a:ext uri="{FF2B5EF4-FFF2-40B4-BE49-F238E27FC236}">
                      <a16:creationId xmlns:a16="http://schemas.microsoft.com/office/drawing/2014/main" id="{F8B3A395-4A85-46BB-9E9E-265F1E2D7DC9}"/>
                    </a:ext>
                  </a:extLst>
                </p:cNvPr>
                <p:cNvGrpSpPr/>
                <p:nvPr/>
              </p:nvGrpSpPr>
              <p:grpSpPr>
                <a:xfrm>
                  <a:off x="1314281" y="3786958"/>
                  <a:ext cx="295881" cy="295880"/>
                  <a:chOff x="-593644" y="7516599"/>
                  <a:chExt cx="694020" cy="694018"/>
                </a:xfrm>
                <a:solidFill>
                  <a:srgbClr val="3C3B40"/>
                </a:solidFill>
              </p:grpSpPr>
              <p:pic>
                <p:nvPicPr>
                  <p:cNvPr id="200" name="Graphic 199" descr="Monitor">
                    <a:extLst>
                      <a:ext uri="{FF2B5EF4-FFF2-40B4-BE49-F238E27FC236}">
                        <a16:creationId xmlns:a16="http://schemas.microsoft.com/office/drawing/2014/main" id="{F1517187-C11A-4FC3-9547-39F101D886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201" name="Graphic 200">
                    <a:extLst>
                      <a:ext uri="{FF2B5EF4-FFF2-40B4-BE49-F238E27FC236}">
                        <a16:creationId xmlns:a16="http://schemas.microsoft.com/office/drawing/2014/main" id="{32951451-1D1E-4129-BDC0-84B1A2858D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238" name="TextBox 237">
                  <a:extLst>
                    <a:ext uri="{FF2B5EF4-FFF2-40B4-BE49-F238E27FC236}">
                      <a16:creationId xmlns:a16="http://schemas.microsoft.com/office/drawing/2014/main" id="{6EE25F6B-870D-45F4-919B-9EE20D224B80}"/>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Virtual machine</a:t>
                  </a:r>
                </a:p>
              </p:txBody>
            </p:sp>
            <p:sp>
              <p:nvSpPr>
                <p:cNvPr id="241" name="TextBox 240">
                  <a:extLst>
                    <a:ext uri="{FF2B5EF4-FFF2-40B4-BE49-F238E27FC236}">
                      <a16:creationId xmlns:a16="http://schemas.microsoft.com/office/drawing/2014/main" id="{15A93E39-9809-4339-A9C4-CFB91801D0C7}"/>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Document</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DB</a:t>
                  </a:r>
                </a:p>
              </p:txBody>
            </p:sp>
            <p:sp>
              <p:nvSpPr>
                <p:cNvPr id="263" name="Freeform: Shape 262">
                  <a:extLst>
                    <a:ext uri="{FF2B5EF4-FFF2-40B4-BE49-F238E27FC236}">
                      <a16:creationId xmlns:a16="http://schemas.microsoft.com/office/drawing/2014/main" id="{D5E3C91C-00CB-49A1-8677-9F1B03A08762}"/>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TextBox 263">
                  <a:extLst>
                    <a:ext uri="{FF2B5EF4-FFF2-40B4-BE49-F238E27FC236}">
                      <a16:creationId xmlns:a16="http://schemas.microsoft.com/office/drawing/2014/main" id="{3A03BE4A-31AC-4A2C-8D45-A922E481D002}"/>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Traffic </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Manager</a:t>
                  </a:r>
                </a:p>
              </p:txBody>
            </p:sp>
            <p:grpSp>
              <p:nvGrpSpPr>
                <p:cNvPr id="266" name="Graphic 264">
                  <a:extLst>
                    <a:ext uri="{FF2B5EF4-FFF2-40B4-BE49-F238E27FC236}">
                      <a16:creationId xmlns:a16="http://schemas.microsoft.com/office/drawing/2014/main" id="{A4C063A4-B619-4216-82A9-CDB0FBCB377B}"/>
                    </a:ext>
                  </a:extLst>
                </p:cNvPr>
                <p:cNvGrpSpPr/>
                <p:nvPr/>
              </p:nvGrpSpPr>
              <p:grpSpPr>
                <a:xfrm>
                  <a:off x="517171" y="3823945"/>
                  <a:ext cx="223659" cy="223659"/>
                  <a:chOff x="-2106096" y="4588536"/>
                  <a:chExt cx="1219200" cy="1219200"/>
                </a:xfrm>
                <a:solidFill>
                  <a:srgbClr val="3C3B40"/>
                </a:solidFill>
              </p:grpSpPr>
              <p:sp>
                <p:nvSpPr>
                  <p:cNvPr id="267" name="Freeform: Shape 266">
                    <a:extLst>
                      <a:ext uri="{FF2B5EF4-FFF2-40B4-BE49-F238E27FC236}">
                        <a16:creationId xmlns:a16="http://schemas.microsoft.com/office/drawing/2014/main" id="{E5D50B0B-5E0D-4FE0-88DA-D39FBEE26983}"/>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7837BE10-922B-43D6-823D-5BF374529419}"/>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8FCD6FB-8320-403C-B20C-40712EE497DF}"/>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E75EE2E-BCA8-43F4-994A-7B4AAA021F57}"/>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5C3A00AF-4939-40C7-B158-8FDD4FAD53DF}"/>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2" name="TextBox 271">
                  <a:extLst>
                    <a:ext uri="{FF2B5EF4-FFF2-40B4-BE49-F238E27FC236}">
                      <a16:creationId xmlns:a16="http://schemas.microsoft.com/office/drawing/2014/main" id="{A490A752-5CAC-49FF-9387-0A1EB64F51AB}"/>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Operational Insights</a:t>
                  </a:r>
                </a:p>
              </p:txBody>
            </p:sp>
            <p:grpSp>
              <p:nvGrpSpPr>
                <p:cNvPr id="286" name="Group 285">
                  <a:extLst>
                    <a:ext uri="{FF2B5EF4-FFF2-40B4-BE49-F238E27FC236}">
                      <a16:creationId xmlns:a16="http://schemas.microsoft.com/office/drawing/2014/main" id="{E3E8B798-D6D2-42AE-81A5-9BC0B9D7BC25}"/>
                    </a:ext>
                  </a:extLst>
                </p:cNvPr>
                <p:cNvGrpSpPr/>
                <p:nvPr/>
              </p:nvGrpSpPr>
              <p:grpSpPr>
                <a:xfrm>
                  <a:off x="1327734" y="3488125"/>
                  <a:ext cx="273123" cy="216184"/>
                  <a:chOff x="1538965" y="3463037"/>
                  <a:chExt cx="583880" cy="462154"/>
                </a:xfrm>
              </p:grpSpPr>
              <p:sp>
                <p:nvSpPr>
                  <p:cNvPr id="285" name="Freeform: Shape 284">
                    <a:extLst>
                      <a:ext uri="{FF2B5EF4-FFF2-40B4-BE49-F238E27FC236}">
                        <a16:creationId xmlns:a16="http://schemas.microsoft.com/office/drawing/2014/main" id="{2ADE5E76-84F5-4025-802D-ACE9E47712FE}"/>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96B4BAB2-E4B7-4FF5-BA68-27AE3D6D106E}"/>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 name="Graphic 70">
                  <a:extLst>
                    <a:ext uri="{FF2B5EF4-FFF2-40B4-BE49-F238E27FC236}">
                      <a16:creationId xmlns:a16="http://schemas.microsoft.com/office/drawing/2014/main" id="{7C2187F7-DAE0-405C-88F1-BA81FFDD2BAB}"/>
                    </a:ext>
                  </a:extLst>
                </p:cNvPr>
                <p:cNvGrpSpPr/>
                <p:nvPr/>
              </p:nvGrpSpPr>
              <p:grpSpPr>
                <a:xfrm>
                  <a:off x="480447" y="3493374"/>
                  <a:ext cx="227625" cy="227618"/>
                  <a:chOff x="-1745935" y="2011510"/>
                  <a:chExt cx="506208" cy="506192"/>
                </a:xfrm>
                <a:solidFill>
                  <a:srgbClr val="3C3B40"/>
                </a:solidFill>
              </p:grpSpPr>
              <p:sp>
                <p:nvSpPr>
                  <p:cNvPr id="73" name="Freeform: Shape 72">
                    <a:extLst>
                      <a:ext uri="{FF2B5EF4-FFF2-40B4-BE49-F238E27FC236}">
                        <a16:creationId xmlns:a16="http://schemas.microsoft.com/office/drawing/2014/main" id="{308364EE-90B7-46D8-B4F1-919E9258A558}"/>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AC974B8-B6EF-4C5E-B81B-599398970CB3}"/>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71B222A-CC67-449D-B63F-7D643BBEA841}"/>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67F85ECE-66CD-4714-B0B3-B01891A08115}"/>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D05F205-A78C-4875-BAE7-ACDE632812D2}"/>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nvGrpSpPr>
                  <p:cNvPr id="78" name="Graphic 70">
                    <a:extLst>
                      <a:ext uri="{FF2B5EF4-FFF2-40B4-BE49-F238E27FC236}">
                        <a16:creationId xmlns:a16="http://schemas.microsoft.com/office/drawing/2014/main" id="{7C2187F7-DAE0-405C-88F1-BA81FFDD2BAB}"/>
                      </a:ext>
                    </a:extLst>
                  </p:cNvPr>
                  <p:cNvGrpSpPr/>
                  <p:nvPr/>
                </p:nvGrpSpPr>
                <p:grpSpPr>
                  <a:xfrm>
                    <a:off x="-1729994" y="2020805"/>
                    <a:ext cx="490267" cy="481469"/>
                    <a:chOff x="-1729994" y="2020805"/>
                    <a:chExt cx="490267" cy="481469"/>
                  </a:xfrm>
                  <a:grpFill/>
                </p:grpSpPr>
                <p:sp>
                  <p:nvSpPr>
                    <p:cNvPr id="79" name="Freeform: Shape 78">
                      <a:extLst>
                        <a:ext uri="{FF2B5EF4-FFF2-40B4-BE49-F238E27FC236}">
                          <a16:creationId xmlns:a16="http://schemas.microsoft.com/office/drawing/2014/main" id="{775A50A5-1C6C-42A5-811A-8E6BADCDB6D1}"/>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6923AF6-5B3F-4F28-98F5-4D8620A9F2FB}"/>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82F3ED5-2C13-4380-A3FE-E6C1BD7DCB3E}"/>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36FAAA3D-A239-4DD9-A03C-A5C6B47730FF}"/>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B463465-CCF0-4694-9A04-FDA1DA973436}"/>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48FFA05E-83E4-4E05-915D-D36B47F8CF50}"/>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6F1B078-38DA-43AA-9532-B587BD738BC9}"/>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6AF0C1B-49B8-487C-B5F6-9B26DE4370BC}"/>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39C80C75-7B15-4BC1-9075-517FDA3D1179}"/>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32E1C6C8-7654-4E14-9064-A87F2F4D0831}"/>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9AC76F47-043E-483E-92C7-EBD83D7AB285}"/>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2B085644-FA8B-416E-BACF-3031EB807623}"/>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91" name="Freeform: Shape 90">
                    <a:extLst>
                      <a:ext uri="{FF2B5EF4-FFF2-40B4-BE49-F238E27FC236}">
                        <a16:creationId xmlns:a16="http://schemas.microsoft.com/office/drawing/2014/main" id="{6234B8B1-7551-4001-A89E-0AA4FABECF5D}"/>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0" name="Group 289">
                  <a:extLst>
                    <a:ext uri="{FF2B5EF4-FFF2-40B4-BE49-F238E27FC236}">
                      <a16:creationId xmlns:a16="http://schemas.microsoft.com/office/drawing/2014/main" id="{8DCDFB60-1377-4451-BE62-9E5FCBB19E60}"/>
                    </a:ext>
                  </a:extLst>
                </p:cNvPr>
                <p:cNvGrpSpPr/>
                <p:nvPr/>
              </p:nvGrpSpPr>
              <p:grpSpPr>
                <a:xfrm>
                  <a:off x="1365539" y="4165486"/>
                  <a:ext cx="194697" cy="241786"/>
                  <a:chOff x="2729413" y="3854888"/>
                  <a:chExt cx="210453" cy="261354"/>
                </a:xfrm>
              </p:grpSpPr>
              <p:grpSp>
                <p:nvGrpSpPr>
                  <p:cNvPr id="203" name="Group 202">
                    <a:extLst>
                      <a:ext uri="{FF2B5EF4-FFF2-40B4-BE49-F238E27FC236}">
                        <a16:creationId xmlns:a16="http://schemas.microsoft.com/office/drawing/2014/main" id="{23C16379-7B8A-4FB0-8A15-D95E7CC9BFFF}"/>
                      </a:ext>
                    </a:extLst>
                  </p:cNvPr>
                  <p:cNvGrpSpPr/>
                  <p:nvPr/>
                </p:nvGrpSpPr>
                <p:grpSpPr>
                  <a:xfrm>
                    <a:off x="2729413" y="3854888"/>
                    <a:ext cx="210453" cy="261354"/>
                    <a:chOff x="8869274" y="-2231196"/>
                    <a:chExt cx="580737" cy="721195"/>
                  </a:xfrm>
                </p:grpSpPr>
                <p:sp>
                  <p:nvSpPr>
                    <p:cNvPr id="204" name="Freeform: Shape 203">
                      <a:extLst>
                        <a:ext uri="{FF2B5EF4-FFF2-40B4-BE49-F238E27FC236}">
                          <a16:creationId xmlns:a16="http://schemas.microsoft.com/office/drawing/2014/main" id="{14E61ECB-7C03-48CF-B626-B1347E34271A}"/>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F5AB6F2C-7D0F-4ECA-9AA2-6D9E58F393F5}"/>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16B20C60-B2DB-4532-BE9E-80AA99779564}"/>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9" name="Group 288">
                    <a:extLst>
                      <a:ext uri="{FF2B5EF4-FFF2-40B4-BE49-F238E27FC236}">
                        <a16:creationId xmlns:a16="http://schemas.microsoft.com/office/drawing/2014/main" id="{79B026F1-B85D-4DA1-A725-C22057442E0E}"/>
                      </a:ext>
                    </a:extLst>
                  </p:cNvPr>
                  <p:cNvGrpSpPr/>
                  <p:nvPr/>
                </p:nvGrpSpPr>
                <p:grpSpPr>
                  <a:xfrm>
                    <a:off x="2775854" y="3980807"/>
                    <a:ext cx="116569" cy="108139"/>
                    <a:chOff x="3482033" y="3713243"/>
                    <a:chExt cx="492843" cy="457200"/>
                  </a:xfrm>
                </p:grpSpPr>
                <p:sp>
                  <p:nvSpPr>
                    <p:cNvPr id="239" name="Left Brace 238">
                      <a:extLst>
                        <a:ext uri="{FF2B5EF4-FFF2-40B4-BE49-F238E27FC236}">
                          <a16:creationId xmlns:a16="http://schemas.microsoft.com/office/drawing/2014/main" id="{1F7BACFD-7EA4-42E4-B64A-9961D28CB58C}"/>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240" name="Left Brace 239">
                      <a:extLst>
                        <a:ext uri="{FF2B5EF4-FFF2-40B4-BE49-F238E27FC236}">
                          <a16:creationId xmlns:a16="http://schemas.microsoft.com/office/drawing/2014/main" id="{8F76DA81-197A-41F7-8757-B60CF759E52B}"/>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95" name="Group 394">
                <a:extLst>
                  <a:ext uri="{FF2B5EF4-FFF2-40B4-BE49-F238E27FC236}">
                    <a16:creationId xmlns:a16="http://schemas.microsoft.com/office/drawing/2014/main" id="{38E5CD36-2D5E-434F-8AF3-05DDA8F89E83}"/>
                  </a:ext>
                </a:extLst>
              </p:cNvPr>
              <p:cNvGrpSpPr/>
              <p:nvPr/>
            </p:nvGrpSpPr>
            <p:grpSpPr>
              <a:xfrm>
                <a:off x="1841079" y="3181663"/>
                <a:ext cx="1424889" cy="1108795"/>
                <a:chOff x="427038" y="3181662"/>
                <a:chExt cx="1729095" cy="1345517"/>
              </a:xfrm>
            </p:grpSpPr>
            <p:sp>
              <p:nvSpPr>
                <p:cNvPr id="396" name="Rectangle 395">
                  <a:extLst>
                    <a:ext uri="{FF2B5EF4-FFF2-40B4-BE49-F238E27FC236}">
                      <a16:creationId xmlns:a16="http://schemas.microsoft.com/office/drawing/2014/main" id="{12E02D9A-9BDC-4C1D-8681-3A40CDF7748C}"/>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TextBox 396">
                  <a:extLst>
                    <a:ext uri="{FF2B5EF4-FFF2-40B4-BE49-F238E27FC236}">
                      <a16:creationId xmlns:a16="http://schemas.microsoft.com/office/drawing/2014/main" id="{EE417754-E49C-42CB-BC6D-60DEE35286DA}"/>
                    </a:ext>
                  </a:extLst>
                </p:cNvPr>
                <p:cNvSpPr txBox="1"/>
                <p:nvPr/>
              </p:nvSpPr>
              <p:spPr>
                <a:xfrm>
                  <a:off x="533526" y="3223547"/>
                  <a:ext cx="1353997" cy="166176"/>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3C3B40"/>
                      </a:solidFill>
                      <a:effectLst/>
                      <a:uLnTx/>
                      <a:uFillTx/>
                      <a:latin typeface="Segoe UI"/>
                      <a:ea typeface="+mn-ea"/>
                      <a:cs typeface="+mn-cs"/>
                    </a:rPr>
                    <a:t>Services Consumed</a:t>
                  </a:r>
                </a:p>
              </p:txBody>
            </p:sp>
            <p:sp>
              <p:nvSpPr>
                <p:cNvPr id="398" name="TextBox 397">
                  <a:extLst>
                    <a:ext uri="{FF2B5EF4-FFF2-40B4-BE49-F238E27FC236}">
                      <a16:creationId xmlns:a16="http://schemas.microsoft.com/office/drawing/2014/main" id="{08A78540-1592-45F8-B5D2-A40848C7F67C}"/>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Azure Automation</a:t>
                  </a:r>
                </a:p>
              </p:txBody>
            </p:sp>
            <p:sp>
              <p:nvSpPr>
                <p:cNvPr id="399" name="TextBox 398">
                  <a:extLst>
                    <a:ext uri="{FF2B5EF4-FFF2-40B4-BE49-F238E27FC236}">
                      <a16:creationId xmlns:a16="http://schemas.microsoft.com/office/drawing/2014/main" id="{05C336BE-E61C-44EB-8211-2E0A796308BA}"/>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Cloud Service</a:t>
                  </a:r>
                </a:p>
              </p:txBody>
            </p:sp>
            <p:grpSp>
              <p:nvGrpSpPr>
                <p:cNvPr id="400" name="Group 399">
                  <a:extLst>
                    <a:ext uri="{FF2B5EF4-FFF2-40B4-BE49-F238E27FC236}">
                      <a16:creationId xmlns:a16="http://schemas.microsoft.com/office/drawing/2014/main" id="{60A37402-54FF-48F5-A881-B07636A5941B}"/>
                    </a:ext>
                  </a:extLst>
                </p:cNvPr>
                <p:cNvGrpSpPr/>
                <p:nvPr/>
              </p:nvGrpSpPr>
              <p:grpSpPr>
                <a:xfrm>
                  <a:off x="1314281" y="3786958"/>
                  <a:ext cx="295881" cy="295880"/>
                  <a:chOff x="-593644" y="7516599"/>
                  <a:chExt cx="694020" cy="694018"/>
                </a:xfrm>
                <a:solidFill>
                  <a:srgbClr val="3C3B40"/>
                </a:solidFill>
              </p:grpSpPr>
              <p:pic>
                <p:nvPicPr>
                  <p:cNvPr id="443" name="Graphic 442" descr="Monitor">
                    <a:extLst>
                      <a:ext uri="{FF2B5EF4-FFF2-40B4-BE49-F238E27FC236}">
                        <a16:creationId xmlns:a16="http://schemas.microsoft.com/office/drawing/2014/main" id="{1DE9E74A-A46D-481A-93C9-3BD76CAD1B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444" name="Graphic 443">
                    <a:extLst>
                      <a:ext uri="{FF2B5EF4-FFF2-40B4-BE49-F238E27FC236}">
                        <a16:creationId xmlns:a16="http://schemas.microsoft.com/office/drawing/2014/main" id="{513B632C-D8A9-42F4-B6FF-4ED07805D6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401" name="TextBox 400">
                  <a:extLst>
                    <a:ext uri="{FF2B5EF4-FFF2-40B4-BE49-F238E27FC236}">
                      <a16:creationId xmlns:a16="http://schemas.microsoft.com/office/drawing/2014/main" id="{0C2950D6-28C3-4A97-A701-B4AAE2F11A12}"/>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Virtual machine</a:t>
                  </a:r>
                </a:p>
              </p:txBody>
            </p:sp>
            <p:sp>
              <p:nvSpPr>
                <p:cNvPr id="402" name="TextBox 401">
                  <a:extLst>
                    <a:ext uri="{FF2B5EF4-FFF2-40B4-BE49-F238E27FC236}">
                      <a16:creationId xmlns:a16="http://schemas.microsoft.com/office/drawing/2014/main" id="{8DDD62D1-FBB6-4D01-9553-144E8F70D03D}"/>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Document</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DB</a:t>
                  </a:r>
                </a:p>
              </p:txBody>
            </p:sp>
            <p:sp>
              <p:nvSpPr>
                <p:cNvPr id="403" name="Freeform: Shape 402">
                  <a:extLst>
                    <a:ext uri="{FF2B5EF4-FFF2-40B4-BE49-F238E27FC236}">
                      <a16:creationId xmlns:a16="http://schemas.microsoft.com/office/drawing/2014/main" id="{2979D17E-1D43-4DE9-A62F-B79A79A32EB0}"/>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4" name="TextBox 403">
                  <a:extLst>
                    <a:ext uri="{FF2B5EF4-FFF2-40B4-BE49-F238E27FC236}">
                      <a16:creationId xmlns:a16="http://schemas.microsoft.com/office/drawing/2014/main" id="{50FA2740-81EE-4367-802F-E733CB8F37D7}"/>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Traffic </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Manager</a:t>
                  </a:r>
                </a:p>
              </p:txBody>
            </p:sp>
            <p:grpSp>
              <p:nvGrpSpPr>
                <p:cNvPr id="405" name="Graphic 264">
                  <a:extLst>
                    <a:ext uri="{FF2B5EF4-FFF2-40B4-BE49-F238E27FC236}">
                      <a16:creationId xmlns:a16="http://schemas.microsoft.com/office/drawing/2014/main" id="{FC9FBCC8-C11A-495B-A108-F3A49A5BD72A}"/>
                    </a:ext>
                  </a:extLst>
                </p:cNvPr>
                <p:cNvGrpSpPr/>
                <p:nvPr/>
              </p:nvGrpSpPr>
              <p:grpSpPr>
                <a:xfrm>
                  <a:off x="517171" y="3823945"/>
                  <a:ext cx="223659" cy="223659"/>
                  <a:chOff x="-2106096" y="4588536"/>
                  <a:chExt cx="1219200" cy="1219200"/>
                </a:xfrm>
                <a:solidFill>
                  <a:srgbClr val="3C3B40"/>
                </a:solidFill>
              </p:grpSpPr>
              <p:sp>
                <p:nvSpPr>
                  <p:cNvPr id="438" name="Freeform: Shape 437">
                    <a:extLst>
                      <a:ext uri="{FF2B5EF4-FFF2-40B4-BE49-F238E27FC236}">
                        <a16:creationId xmlns:a16="http://schemas.microsoft.com/office/drawing/2014/main" id="{4B5B9778-25A6-4FD3-BA5D-F9D1E6CCC9D9}"/>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Shape 438">
                    <a:extLst>
                      <a:ext uri="{FF2B5EF4-FFF2-40B4-BE49-F238E27FC236}">
                        <a16:creationId xmlns:a16="http://schemas.microsoft.com/office/drawing/2014/main" id="{95383B77-628B-477E-9441-0F95996ECC86}"/>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08BD42D4-4AB8-48E7-852D-AD735D696074}"/>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DEE46B1C-DE9A-45D4-A081-A8051290DA70}"/>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5715C370-1013-430D-9325-6DBE4163AF71}"/>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A074173B-CF2A-4FC6-BDD1-AFDF92E8DFAB}"/>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Operational Insights</a:t>
                  </a:r>
                </a:p>
              </p:txBody>
            </p:sp>
            <p:grpSp>
              <p:nvGrpSpPr>
                <p:cNvPr id="407" name="Group 406">
                  <a:extLst>
                    <a:ext uri="{FF2B5EF4-FFF2-40B4-BE49-F238E27FC236}">
                      <a16:creationId xmlns:a16="http://schemas.microsoft.com/office/drawing/2014/main" id="{1B72AFBD-9EF8-4B09-A63D-4D5C19DBCC69}"/>
                    </a:ext>
                  </a:extLst>
                </p:cNvPr>
                <p:cNvGrpSpPr/>
                <p:nvPr/>
              </p:nvGrpSpPr>
              <p:grpSpPr>
                <a:xfrm>
                  <a:off x="1327734" y="3488125"/>
                  <a:ext cx="273123" cy="216184"/>
                  <a:chOff x="1538965" y="3463037"/>
                  <a:chExt cx="583880" cy="462154"/>
                </a:xfrm>
              </p:grpSpPr>
              <p:sp>
                <p:nvSpPr>
                  <p:cNvPr id="436" name="Freeform: Shape 435">
                    <a:extLst>
                      <a:ext uri="{FF2B5EF4-FFF2-40B4-BE49-F238E27FC236}">
                        <a16:creationId xmlns:a16="http://schemas.microsoft.com/office/drawing/2014/main" id="{2265B140-43B2-40CE-939D-E74955BD191A}"/>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7" name="Freeform: Shape 436">
                    <a:extLst>
                      <a:ext uri="{FF2B5EF4-FFF2-40B4-BE49-F238E27FC236}">
                        <a16:creationId xmlns:a16="http://schemas.microsoft.com/office/drawing/2014/main" id="{4F59AB7C-6F72-4999-8F1B-2A17D3CF8850}"/>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8" name="Graphic 70">
                  <a:extLst>
                    <a:ext uri="{FF2B5EF4-FFF2-40B4-BE49-F238E27FC236}">
                      <a16:creationId xmlns:a16="http://schemas.microsoft.com/office/drawing/2014/main" id="{ACA9E204-47BF-4C45-947C-F09C9D980BD5}"/>
                    </a:ext>
                  </a:extLst>
                </p:cNvPr>
                <p:cNvGrpSpPr/>
                <p:nvPr/>
              </p:nvGrpSpPr>
              <p:grpSpPr>
                <a:xfrm>
                  <a:off x="480447" y="3493374"/>
                  <a:ext cx="227625" cy="227618"/>
                  <a:chOff x="-1745935" y="2011510"/>
                  <a:chExt cx="506208" cy="506192"/>
                </a:xfrm>
                <a:solidFill>
                  <a:srgbClr val="3C3B40"/>
                </a:solidFill>
              </p:grpSpPr>
              <p:sp>
                <p:nvSpPr>
                  <p:cNvPr id="417" name="Freeform: Shape 416">
                    <a:extLst>
                      <a:ext uri="{FF2B5EF4-FFF2-40B4-BE49-F238E27FC236}">
                        <a16:creationId xmlns:a16="http://schemas.microsoft.com/office/drawing/2014/main" id="{ACBA3F45-C3A5-4639-BF44-5BD97D7BCAA5}"/>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18" name="Freeform: Shape 417">
                    <a:extLst>
                      <a:ext uri="{FF2B5EF4-FFF2-40B4-BE49-F238E27FC236}">
                        <a16:creationId xmlns:a16="http://schemas.microsoft.com/office/drawing/2014/main" id="{3AB0AAE2-FC9C-4CFD-8B9C-1FE8C6AF0F02}"/>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69A5B3CC-3D89-46A8-AC75-06BE9ECFA5F6}"/>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B46CDC69-F059-4110-A37A-D3B077CDFF26}"/>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8D2506AD-C193-4332-AC13-F6A945DD5462}"/>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nvGrpSpPr>
                  <p:cNvPr id="422" name="Graphic 70">
                    <a:extLst>
                      <a:ext uri="{FF2B5EF4-FFF2-40B4-BE49-F238E27FC236}">
                        <a16:creationId xmlns:a16="http://schemas.microsoft.com/office/drawing/2014/main" id="{5B55419A-EF07-4D7B-AAF0-8528C8809F0C}"/>
                      </a:ext>
                    </a:extLst>
                  </p:cNvPr>
                  <p:cNvGrpSpPr/>
                  <p:nvPr/>
                </p:nvGrpSpPr>
                <p:grpSpPr>
                  <a:xfrm>
                    <a:off x="-1729994" y="2020805"/>
                    <a:ext cx="490267" cy="481469"/>
                    <a:chOff x="-1729994" y="2020805"/>
                    <a:chExt cx="490267" cy="481469"/>
                  </a:xfrm>
                  <a:grpFill/>
                </p:grpSpPr>
                <p:sp>
                  <p:nvSpPr>
                    <p:cNvPr id="424" name="Freeform: Shape 423">
                      <a:extLst>
                        <a:ext uri="{FF2B5EF4-FFF2-40B4-BE49-F238E27FC236}">
                          <a16:creationId xmlns:a16="http://schemas.microsoft.com/office/drawing/2014/main" id="{8431BD9F-1D88-4355-92E4-750EA4D7024A}"/>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04E10F94-6CF3-4200-9972-13BA3F6DA1AF}"/>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A2552D37-1DA8-4BCA-B159-29243F97A2EA}"/>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A33B9B41-D961-4FCF-A957-FB0094AAFE44}"/>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0EF1576E-B0BD-4DBA-83F2-AE1CD76F678E}"/>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866A0766-13FB-44DF-B48F-03E9F354F30C}"/>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2D207CD5-6E7F-4785-968B-B720D7EC1342}"/>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9502701F-2E6B-4031-82AC-5E2135DF4AA5}"/>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82BE636E-7A77-49A3-96EA-EA88961A92EB}"/>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DB1CF059-FF01-41B9-9277-1BFB17A3220C}"/>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34" name="Freeform: Shape 433">
                      <a:extLst>
                        <a:ext uri="{FF2B5EF4-FFF2-40B4-BE49-F238E27FC236}">
                          <a16:creationId xmlns:a16="http://schemas.microsoft.com/office/drawing/2014/main" id="{DFAA135E-A5E6-4D57-AE9A-777CF4D3C6C5}"/>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35" name="Freeform: Shape 434">
                      <a:extLst>
                        <a:ext uri="{FF2B5EF4-FFF2-40B4-BE49-F238E27FC236}">
                          <a16:creationId xmlns:a16="http://schemas.microsoft.com/office/drawing/2014/main" id="{3FF45884-9596-46F3-868C-B9E67F4CD175}"/>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423" name="Freeform: Shape 422">
                    <a:extLst>
                      <a:ext uri="{FF2B5EF4-FFF2-40B4-BE49-F238E27FC236}">
                        <a16:creationId xmlns:a16="http://schemas.microsoft.com/office/drawing/2014/main" id="{5EA483D9-F0E3-47C5-959D-7A3153FAE898}"/>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9" name="Group 408">
                  <a:extLst>
                    <a:ext uri="{FF2B5EF4-FFF2-40B4-BE49-F238E27FC236}">
                      <a16:creationId xmlns:a16="http://schemas.microsoft.com/office/drawing/2014/main" id="{A0F6887A-23EA-4F95-9B20-BDDCE3048E02}"/>
                    </a:ext>
                  </a:extLst>
                </p:cNvPr>
                <p:cNvGrpSpPr/>
                <p:nvPr/>
              </p:nvGrpSpPr>
              <p:grpSpPr>
                <a:xfrm>
                  <a:off x="1365539" y="4165486"/>
                  <a:ext cx="194697" cy="241786"/>
                  <a:chOff x="2729413" y="3854888"/>
                  <a:chExt cx="210453" cy="261354"/>
                </a:xfrm>
              </p:grpSpPr>
              <p:grpSp>
                <p:nvGrpSpPr>
                  <p:cNvPr id="410" name="Group 409">
                    <a:extLst>
                      <a:ext uri="{FF2B5EF4-FFF2-40B4-BE49-F238E27FC236}">
                        <a16:creationId xmlns:a16="http://schemas.microsoft.com/office/drawing/2014/main" id="{0CC3BC10-2EB4-4D4D-8DEC-3ADCB47CEBCA}"/>
                      </a:ext>
                    </a:extLst>
                  </p:cNvPr>
                  <p:cNvGrpSpPr/>
                  <p:nvPr/>
                </p:nvGrpSpPr>
                <p:grpSpPr>
                  <a:xfrm>
                    <a:off x="2729413" y="3854888"/>
                    <a:ext cx="210453" cy="261354"/>
                    <a:chOff x="8869274" y="-2231196"/>
                    <a:chExt cx="580737" cy="721195"/>
                  </a:xfrm>
                </p:grpSpPr>
                <p:sp>
                  <p:nvSpPr>
                    <p:cNvPr id="414" name="Freeform: Shape 413">
                      <a:extLst>
                        <a:ext uri="{FF2B5EF4-FFF2-40B4-BE49-F238E27FC236}">
                          <a16:creationId xmlns:a16="http://schemas.microsoft.com/office/drawing/2014/main" id="{7A852C28-18F6-4A9D-A853-177C43CB6C6C}"/>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15" name="Freeform: Shape 414">
                      <a:extLst>
                        <a:ext uri="{FF2B5EF4-FFF2-40B4-BE49-F238E27FC236}">
                          <a16:creationId xmlns:a16="http://schemas.microsoft.com/office/drawing/2014/main" id="{8141AFC4-F718-47EF-8488-768A6BBDD99B}"/>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1EDDC6E0-067F-410D-B7D2-71A0414C8F01}"/>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13DD1AED-9202-457C-90DF-ED065A4793B3}"/>
                      </a:ext>
                    </a:extLst>
                  </p:cNvPr>
                  <p:cNvGrpSpPr/>
                  <p:nvPr/>
                </p:nvGrpSpPr>
                <p:grpSpPr>
                  <a:xfrm>
                    <a:off x="2775854" y="3980807"/>
                    <a:ext cx="116569" cy="108139"/>
                    <a:chOff x="3482033" y="3713243"/>
                    <a:chExt cx="492843" cy="457200"/>
                  </a:xfrm>
                </p:grpSpPr>
                <p:sp>
                  <p:nvSpPr>
                    <p:cNvPr id="412" name="Left Brace 411">
                      <a:extLst>
                        <a:ext uri="{FF2B5EF4-FFF2-40B4-BE49-F238E27FC236}">
                          <a16:creationId xmlns:a16="http://schemas.microsoft.com/office/drawing/2014/main" id="{64F02C8D-6443-4AE3-8E0F-4565E197BC7F}"/>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13" name="Left Brace 412">
                      <a:extLst>
                        <a:ext uri="{FF2B5EF4-FFF2-40B4-BE49-F238E27FC236}">
                          <a16:creationId xmlns:a16="http://schemas.microsoft.com/office/drawing/2014/main" id="{EFB41AD8-16EF-4A52-8D04-6BC9D1C5C98D}"/>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445" name="Group 444">
                <a:extLst>
                  <a:ext uri="{FF2B5EF4-FFF2-40B4-BE49-F238E27FC236}">
                    <a16:creationId xmlns:a16="http://schemas.microsoft.com/office/drawing/2014/main" id="{46E1C2F9-1A82-4074-BB4D-FAFB5558C17E}"/>
                  </a:ext>
                </a:extLst>
              </p:cNvPr>
              <p:cNvGrpSpPr/>
              <p:nvPr/>
            </p:nvGrpSpPr>
            <p:grpSpPr>
              <a:xfrm>
                <a:off x="3255119" y="3181663"/>
                <a:ext cx="1424889" cy="1108795"/>
                <a:chOff x="427038" y="3181662"/>
                <a:chExt cx="1729095" cy="1345517"/>
              </a:xfrm>
            </p:grpSpPr>
            <p:sp>
              <p:nvSpPr>
                <p:cNvPr id="446" name="Rectangle 445">
                  <a:extLst>
                    <a:ext uri="{FF2B5EF4-FFF2-40B4-BE49-F238E27FC236}">
                      <a16:creationId xmlns:a16="http://schemas.microsoft.com/office/drawing/2014/main" id="{0501C3B3-BBD5-4A3A-8687-A85C63F641EC}"/>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7" name="TextBox 446">
                  <a:extLst>
                    <a:ext uri="{FF2B5EF4-FFF2-40B4-BE49-F238E27FC236}">
                      <a16:creationId xmlns:a16="http://schemas.microsoft.com/office/drawing/2014/main" id="{7D5621C3-989B-44C0-901B-50E15A57BC40}"/>
                    </a:ext>
                  </a:extLst>
                </p:cNvPr>
                <p:cNvSpPr txBox="1"/>
                <p:nvPr/>
              </p:nvSpPr>
              <p:spPr>
                <a:xfrm>
                  <a:off x="533526" y="3223547"/>
                  <a:ext cx="1353997" cy="166176"/>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3C3B40"/>
                      </a:solidFill>
                      <a:effectLst/>
                      <a:uLnTx/>
                      <a:uFillTx/>
                      <a:latin typeface="Segoe UI"/>
                      <a:ea typeface="+mn-ea"/>
                      <a:cs typeface="+mn-cs"/>
                    </a:rPr>
                    <a:t>Services Consumed</a:t>
                  </a:r>
                </a:p>
              </p:txBody>
            </p:sp>
            <p:sp>
              <p:nvSpPr>
                <p:cNvPr id="448" name="TextBox 447">
                  <a:extLst>
                    <a:ext uri="{FF2B5EF4-FFF2-40B4-BE49-F238E27FC236}">
                      <a16:creationId xmlns:a16="http://schemas.microsoft.com/office/drawing/2014/main" id="{FFAAC339-88DA-4C8C-A8EC-9C73DF4B67C7}"/>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Azure Automation</a:t>
                  </a:r>
                </a:p>
              </p:txBody>
            </p:sp>
            <p:sp>
              <p:nvSpPr>
                <p:cNvPr id="449" name="TextBox 448">
                  <a:extLst>
                    <a:ext uri="{FF2B5EF4-FFF2-40B4-BE49-F238E27FC236}">
                      <a16:creationId xmlns:a16="http://schemas.microsoft.com/office/drawing/2014/main" id="{04008307-2B22-43AD-990D-E99CBABBC39F}"/>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Cloud Service</a:t>
                  </a:r>
                </a:p>
              </p:txBody>
            </p:sp>
            <p:grpSp>
              <p:nvGrpSpPr>
                <p:cNvPr id="450" name="Group 449">
                  <a:extLst>
                    <a:ext uri="{FF2B5EF4-FFF2-40B4-BE49-F238E27FC236}">
                      <a16:creationId xmlns:a16="http://schemas.microsoft.com/office/drawing/2014/main" id="{F7D22790-945C-49A5-B4BF-76D021BD817C}"/>
                    </a:ext>
                  </a:extLst>
                </p:cNvPr>
                <p:cNvGrpSpPr/>
                <p:nvPr/>
              </p:nvGrpSpPr>
              <p:grpSpPr>
                <a:xfrm>
                  <a:off x="1314281" y="3786958"/>
                  <a:ext cx="295881" cy="295880"/>
                  <a:chOff x="-593644" y="7516599"/>
                  <a:chExt cx="694020" cy="694018"/>
                </a:xfrm>
                <a:solidFill>
                  <a:srgbClr val="3C3B40"/>
                </a:solidFill>
              </p:grpSpPr>
              <p:pic>
                <p:nvPicPr>
                  <p:cNvPr id="493" name="Graphic 492" descr="Monitor">
                    <a:extLst>
                      <a:ext uri="{FF2B5EF4-FFF2-40B4-BE49-F238E27FC236}">
                        <a16:creationId xmlns:a16="http://schemas.microsoft.com/office/drawing/2014/main" id="{B874241E-89E5-4DD3-AB0C-DFF5BC6858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494" name="Graphic 493">
                    <a:extLst>
                      <a:ext uri="{FF2B5EF4-FFF2-40B4-BE49-F238E27FC236}">
                        <a16:creationId xmlns:a16="http://schemas.microsoft.com/office/drawing/2014/main" id="{83418B9E-254C-4E1F-80C3-DF5296D79E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451" name="TextBox 450">
                  <a:extLst>
                    <a:ext uri="{FF2B5EF4-FFF2-40B4-BE49-F238E27FC236}">
                      <a16:creationId xmlns:a16="http://schemas.microsoft.com/office/drawing/2014/main" id="{A0E1ADB5-A5D2-43FE-926C-F00E60A9E9F9}"/>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Virtual machine</a:t>
                  </a:r>
                </a:p>
              </p:txBody>
            </p:sp>
            <p:sp>
              <p:nvSpPr>
                <p:cNvPr id="452" name="TextBox 451">
                  <a:extLst>
                    <a:ext uri="{FF2B5EF4-FFF2-40B4-BE49-F238E27FC236}">
                      <a16:creationId xmlns:a16="http://schemas.microsoft.com/office/drawing/2014/main" id="{82087AD7-1F6F-4E5F-AE1F-4C63A1A007A6}"/>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Document</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DB</a:t>
                  </a:r>
                </a:p>
              </p:txBody>
            </p:sp>
            <p:sp>
              <p:nvSpPr>
                <p:cNvPr id="453" name="Freeform: Shape 452">
                  <a:extLst>
                    <a:ext uri="{FF2B5EF4-FFF2-40B4-BE49-F238E27FC236}">
                      <a16:creationId xmlns:a16="http://schemas.microsoft.com/office/drawing/2014/main" id="{881DE10E-5F8E-4CC7-A654-2FBB7D6E0473}"/>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TextBox 453">
                  <a:extLst>
                    <a:ext uri="{FF2B5EF4-FFF2-40B4-BE49-F238E27FC236}">
                      <a16:creationId xmlns:a16="http://schemas.microsoft.com/office/drawing/2014/main" id="{26075720-4E19-4175-916B-5FD14568ABB6}"/>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Traffic </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Manager</a:t>
                  </a:r>
                </a:p>
              </p:txBody>
            </p:sp>
            <p:grpSp>
              <p:nvGrpSpPr>
                <p:cNvPr id="455" name="Graphic 264">
                  <a:extLst>
                    <a:ext uri="{FF2B5EF4-FFF2-40B4-BE49-F238E27FC236}">
                      <a16:creationId xmlns:a16="http://schemas.microsoft.com/office/drawing/2014/main" id="{DEE6ED3E-3E25-4490-9BE8-D80601E9DEEA}"/>
                    </a:ext>
                  </a:extLst>
                </p:cNvPr>
                <p:cNvGrpSpPr/>
                <p:nvPr/>
              </p:nvGrpSpPr>
              <p:grpSpPr>
                <a:xfrm>
                  <a:off x="517171" y="3823945"/>
                  <a:ext cx="223659" cy="223659"/>
                  <a:chOff x="-2106096" y="4588536"/>
                  <a:chExt cx="1219200" cy="1219200"/>
                </a:xfrm>
                <a:solidFill>
                  <a:srgbClr val="3C3B40"/>
                </a:solidFill>
              </p:grpSpPr>
              <p:sp>
                <p:nvSpPr>
                  <p:cNvPr id="488" name="Freeform: Shape 487">
                    <a:extLst>
                      <a:ext uri="{FF2B5EF4-FFF2-40B4-BE49-F238E27FC236}">
                        <a16:creationId xmlns:a16="http://schemas.microsoft.com/office/drawing/2014/main" id="{142BC2C0-84A4-48B2-A811-C6F7667972E3}"/>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Shape 488">
                    <a:extLst>
                      <a:ext uri="{FF2B5EF4-FFF2-40B4-BE49-F238E27FC236}">
                        <a16:creationId xmlns:a16="http://schemas.microsoft.com/office/drawing/2014/main" id="{153E6743-12E4-4732-821C-481F339C6083}"/>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Shape 489">
                    <a:extLst>
                      <a:ext uri="{FF2B5EF4-FFF2-40B4-BE49-F238E27FC236}">
                        <a16:creationId xmlns:a16="http://schemas.microsoft.com/office/drawing/2014/main" id="{C79D438A-CEAC-448F-9E74-53E8CA0906CD}"/>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Shape 490">
                    <a:extLst>
                      <a:ext uri="{FF2B5EF4-FFF2-40B4-BE49-F238E27FC236}">
                        <a16:creationId xmlns:a16="http://schemas.microsoft.com/office/drawing/2014/main" id="{5C268C10-FFD6-4E4F-9689-426FC5213C7F}"/>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60240518-274F-4665-A839-E2D5CB4DFE7C}"/>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456" name="TextBox 455">
                  <a:extLst>
                    <a:ext uri="{FF2B5EF4-FFF2-40B4-BE49-F238E27FC236}">
                      <a16:creationId xmlns:a16="http://schemas.microsoft.com/office/drawing/2014/main" id="{A0B60D67-07DC-46B9-9A41-99379E48FF1D}"/>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Operational Insights</a:t>
                  </a:r>
                </a:p>
              </p:txBody>
            </p:sp>
            <p:grpSp>
              <p:nvGrpSpPr>
                <p:cNvPr id="457" name="Group 456">
                  <a:extLst>
                    <a:ext uri="{FF2B5EF4-FFF2-40B4-BE49-F238E27FC236}">
                      <a16:creationId xmlns:a16="http://schemas.microsoft.com/office/drawing/2014/main" id="{17F24B8D-3D76-46D6-A3A3-E1601F0032A3}"/>
                    </a:ext>
                  </a:extLst>
                </p:cNvPr>
                <p:cNvGrpSpPr/>
                <p:nvPr/>
              </p:nvGrpSpPr>
              <p:grpSpPr>
                <a:xfrm>
                  <a:off x="1327734" y="3488125"/>
                  <a:ext cx="273123" cy="216184"/>
                  <a:chOff x="1538965" y="3463037"/>
                  <a:chExt cx="583880" cy="462154"/>
                </a:xfrm>
              </p:grpSpPr>
              <p:sp>
                <p:nvSpPr>
                  <p:cNvPr id="486" name="Freeform: Shape 485">
                    <a:extLst>
                      <a:ext uri="{FF2B5EF4-FFF2-40B4-BE49-F238E27FC236}">
                        <a16:creationId xmlns:a16="http://schemas.microsoft.com/office/drawing/2014/main" id="{08C5F75A-F44D-4F47-A8E3-6CBD248C1093}"/>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7" name="Freeform: Shape 486">
                    <a:extLst>
                      <a:ext uri="{FF2B5EF4-FFF2-40B4-BE49-F238E27FC236}">
                        <a16:creationId xmlns:a16="http://schemas.microsoft.com/office/drawing/2014/main" id="{04C5CD18-BB56-4E84-88BD-E0D2C4656343}"/>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8" name="Graphic 70">
                  <a:extLst>
                    <a:ext uri="{FF2B5EF4-FFF2-40B4-BE49-F238E27FC236}">
                      <a16:creationId xmlns:a16="http://schemas.microsoft.com/office/drawing/2014/main" id="{A7D4B0C6-6E85-4528-90E8-92720BEC095F}"/>
                    </a:ext>
                  </a:extLst>
                </p:cNvPr>
                <p:cNvGrpSpPr/>
                <p:nvPr/>
              </p:nvGrpSpPr>
              <p:grpSpPr>
                <a:xfrm>
                  <a:off x="480447" y="3493374"/>
                  <a:ext cx="227625" cy="227618"/>
                  <a:chOff x="-1745935" y="2011510"/>
                  <a:chExt cx="506208" cy="506192"/>
                </a:xfrm>
                <a:solidFill>
                  <a:srgbClr val="3C3B40"/>
                </a:solidFill>
              </p:grpSpPr>
              <p:sp>
                <p:nvSpPr>
                  <p:cNvPr id="467" name="Freeform: Shape 466">
                    <a:extLst>
                      <a:ext uri="{FF2B5EF4-FFF2-40B4-BE49-F238E27FC236}">
                        <a16:creationId xmlns:a16="http://schemas.microsoft.com/office/drawing/2014/main" id="{A97B2BBE-DE7B-400B-BD6A-831A8145E355}"/>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6D412591-FBC0-4D43-B487-DED256053DCC}"/>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23AF03B8-9152-4A6F-B6C4-C2E8AEB59957}"/>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Shape 469">
                    <a:extLst>
                      <a:ext uri="{FF2B5EF4-FFF2-40B4-BE49-F238E27FC236}">
                        <a16:creationId xmlns:a16="http://schemas.microsoft.com/office/drawing/2014/main" id="{99E67612-F149-4351-85ED-5B8C95D0F7B8}"/>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526DC284-E25F-4EDB-BE94-5995A0719B24}"/>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nvGrpSpPr>
                  <p:cNvPr id="472" name="Graphic 70">
                    <a:extLst>
                      <a:ext uri="{FF2B5EF4-FFF2-40B4-BE49-F238E27FC236}">
                        <a16:creationId xmlns:a16="http://schemas.microsoft.com/office/drawing/2014/main" id="{7A3E5B26-EAB0-4EFA-8F0C-BA16279A4694}"/>
                      </a:ext>
                    </a:extLst>
                  </p:cNvPr>
                  <p:cNvGrpSpPr/>
                  <p:nvPr/>
                </p:nvGrpSpPr>
                <p:grpSpPr>
                  <a:xfrm>
                    <a:off x="-1729994" y="2020805"/>
                    <a:ext cx="490267" cy="481469"/>
                    <a:chOff x="-1729994" y="2020805"/>
                    <a:chExt cx="490267" cy="481469"/>
                  </a:xfrm>
                  <a:grpFill/>
                </p:grpSpPr>
                <p:sp>
                  <p:nvSpPr>
                    <p:cNvPr id="474" name="Freeform: Shape 473">
                      <a:extLst>
                        <a:ext uri="{FF2B5EF4-FFF2-40B4-BE49-F238E27FC236}">
                          <a16:creationId xmlns:a16="http://schemas.microsoft.com/office/drawing/2014/main" id="{DD794283-5225-478E-87A9-4FFE0D697377}"/>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3B586B9B-789A-4F18-AADF-3C4CB40F8795}"/>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97ED8E41-2A7A-426D-91BE-1B60BC4C8398}"/>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EF8A8D16-47E3-4ED6-B59C-41633FF5D832}"/>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Shape 477">
                      <a:extLst>
                        <a:ext uri="{FF2B5EF4-FFF2-40B4-BE49-F238E27FC236}">
                          <a16:creationId xmlns:a16="http://schemas.microsoft.com/office/drawing/2014/main" id="{49D03947-EDBD-4714-9A5C-7D7DF9317D8B}"/>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Shape 478">
                      <a:extLst>
                        <a:ext uri="{FF2B5EF4-FFF2-40B4-BE49-F238E27FC236}">
                          <a16:creationId xmlns:a16="http://schemas.microsoft.com/office/drawing/2014/main" id="{3C8B7DDD-AAC0-4742-BD4E-24E95EDF9295}"/>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Shape 479">
                      <a:extLst>
                        <a:ext uri="{FF2B5EF4-FFF2-40B4-BE49-F238E27FC236}">
                          <a16:creationId xmlns:a16="http://schemas.microsoft.com/office/drawing/2014/main" id="{A73B2578-CB90-45E5-A8A0-CE127ADCB5DF}"/>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14DEAAC8-16A4-4E1B-A4F6-FB8635EE5E38}"/>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7396824A-5945-42CE-AA0D-8F4783BD0C0E}"/>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A0B4EEE-89EA-4B96-B6E4-B85846FDCC06}"/>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7D46EFCB-05DF-49B2-88A0-BB3752C1FD32}"/>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DFAEB2F4-3247-42BE-8772-4D83ED872D2C}"/>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3" name="Freeform: Shape 472">
                    <a:extLst>
                      <a:ext uri="{FF2B5EF4-FFF2-40B4-BE49-F238E27FC236}">
                        <a16:creationId xmlns:a16="http://schemas.microsoft.com/office/drawing/2014/main" id="{DF6B5CE9-6B1D-4B42-A022-381B95F5D83C}"/>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9" name="Group 458">
                  <a:extLst>
                    <a:ext uri="{FF2B5EF4-FFF2-40B4-BE49-F238E27FC236}">
                      <a16:creationId xmlns:a16="http://schemas.microsoft.com/office/drawing/2014/main" id="{5A02ADE9-CAF7-4149-B194-E98B4FE001AC}"/>
                    </a:ext>
                  </a:extLst>
                </p:cNvPr>
                <p:cNvGrpSpPr/>
                <p:nvPr/>
              </p:nvGrpSpPr>
              <p:grpSpPr>
                <a:xfrm>
                  <a:off x="1365539" y="4165486"/>
                  <a:ext cx="194697" cy="241786"/>
                  <a:chOff x="2729413" y="3854888"/>
                  <a:chExt cx="210453" cy="261354"/>
                </a:xfrm>
              </p:grpSpPr>
              <p:grpSp>
                <p:nvGrpSpPr>
                  <p:cNvPr id="460" name="Group 459">
                    <a:extLst>
                      <a:ext uri="{FF2B5EF4-FFF2-40B4-BE49-F238E27FC236}">
                        <a16:creationId xmlns:a16="http://schemas.microsoft.com/office/drawing/2014/main" id="{FA5B605B-EA38-4229-87BA-FDC6631B1DF5}"/>
                      </a:ext>
                    </a:extLst>
                  </p:cNvPr>
                  <p:cNvGrpSpPr/>
                  <p:nvPr/>
                </p:nvGrpSpPr>
                <p:grpSpPr>
                  <a:xfrm>
                    <a:off x="2729413" y="3854888"/>
                    <a:ext cx="210453" cy="261354"/>
                    <a:chOff x="8869274" y="-2231196"/>
                    <a:chExt cx="580737" cy="721195"/>
                  </a:xfrm>
                </p:grpSpPr>
                <p:sp>
                  <p:nvSpPr>
                    <p:cNvPr id="464" name="Freeform: Shape 463">
                      <a:extLst>
                        <a:ext uri="{FF2B5EF4-FFF2-40B4-BE49-F238E27FC236}">
                          <a16:creationId xmlns:a16="http://schemas.microsoft.com/office/drawing/2014/main" id="{C609F3E1-6B7C-4437-9C03-C3E400D54D40}"/>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37FA463B-6638-4E28-88FA-97A7D1F87B56}"/>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686F6872-EC0E-4C46-AA09-D2FB14A698E2}"/>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61" name="Group 460">
                    <a:extLst>
                      <a:ext uri="{FF2B5EF4-FFF2-40B4-BE49-F238E27FC236}">
                        <a16:creationId xmlns:a16="http://schemas.microsoft.com/office/drawing/2014/main" id="{015FCACF-C4A1-4405-A2C6-7DCFEA4136CC}"/>
                      </a:ext>
                    </a:extLst>
                  </p:cNvPr>
                  <p:cNvGrpSpPr/>
                  <p:nvPr/>
                </p:nvGrpSpPr>
                <p:grpSpPr>
                  <a:xfrm>
                    <a:off x="2775854" y="3980807"/>
                    <a:ext cx="116569" cy="108139"/>
                    <a:chOff x="3482033" y="3713243"/>
                    <a:chExt cx="492843" cy="457200"/>
                  </a:xfrm>
                </p:grpSpPr>
                <p:sp>
                  <p:nvSpPr>
                    <p:cNvPr id="462" name="Left Brace 461">
                      <a:extLst>
                        <a:ext uri="{FF2B5EF4-FFF2-40B4-BE49-F238E27FC236}">
                          <a16:creationId xmlns:a16="http://schemas.microsoft.com/office/drawing/2014/main" id="{76FF1E06-C354-4A38-B941-3AD708F4B52F}"/>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463" name="Left Brace 462">
                      <a:extLst>
                        <a:ext uri="{FF2B5EF4-FFF2-40B4-BE49-F238E27FC236}">
                          <a16:creationId xmlns:a16="http://schemas.microsoft.com/office/drawing/2014/main" id="{BA9D271E-DEB9-4C63-A8AB-0D8DADEBD778}"/>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495" name="Group 494">
                <a:extLst>
                  <a:ext uri="{FF2B5EF4-FFF2-40B4-BE49-F238E27FC236}">
                    <a16:creationId xmlns:a16="http://schemas.microsoft.com/office/drawing/2014/main" id="{0525E9F5-675D-4310-80EE-FABD20666E93}"/>
                  </a:ext>
                </a:extLst>
              </p:cNvPr>
              <p:cNvGrpSpPr/>
              <p:nvPr/>
            </p:nvGrpSpPr>
            <p:grpSpPr>
              <a:xfrm>
                <a:off x="4669158" y="3181663"/>
                <a:ext cx="1424889" cy="1108795"/>
                <a:chOff x="427038" y="3181662"/>
                <a:chExt cx="1729095" cy="1345517"/>
              </a:xfrm>
            </p:grpSpPr>
            <p:sp>
              <p:nvSpPr>
                <p:cNvPr id="496" name="Rectangle 495">
                  <a:extLst>
                    <a:ext uri="{FF2B5EF4-FFF2-40B4-BE49-F238E27FC236}">
                      <a16:creationId xmlns:a16="http://schemas.microsoft.com/office/drawing/2014/main" id="{346EE4E6-DE5F-4EFD-8D64-922B4833C469}"/>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TextBox 496">
                  <a:extLst>
                    <a:ext uri="{FF2B5EF4-FFF2-40B4-BE49-F238E27FC236}">
                      <a16:creationId xmlns:a16="http://schemas.microsoft.com/office/drawing/2014/main" id="{C9EA7075-E2EA-41DB-BC6C-70F9590EB2DC}"/>
                    </a:ext>
                  </a:extLst>
                </p:cNvPr>
                <p:cNvSpPr txBox="1"/>
                <p:nvPr/>
              </p:nvSpPr>
              <p:spPr>
                <a:xfrm>
                  <a:off x="533526" y="3223547"/>
                  <a:ext cx="1353997" cy="166176"/>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3C3B40"/>
                      </a:solidFill>
                      <a:effectLst/>
                      <a:uLnTx/>
                      <a:uFillTx/>
                      <a:latin typeface="Segoe UI"/>
                      <a:ea typeface="+mn-ea"/>
                      <a:cs typeface="+mn-cs"/>
                    </a:rPr>
                    <a:t>Services Consumed</a:t>
                  </a:r>
                </a:p>
              </p:txBody>
            </p:sp>
            <p:sp>
              <p:nvSpPr>
                <p:cNvPr id="498" name="TextBox 497">
                  <a:extLst>
                    <a:ext uri="{FF2B5EF4-FFF2-40B4-BE49-F238E27FC236}">
                      <a16:creationId xmlns:a16="http://schemas.microsoft.com/office/drawing/2014/main" id="{CC4F41CE-DABA-4456-97AF-B2E40EE061E1}"/>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Azure Automation</a:t>
                  </a:r>
                </a:p>
              </p:txBody>
            </p:sp>
            <p:sp>
              <p:nvSpPr>
                <p:cNvPr id="499" name="TextBox 498">
                  <a:extLst>
                    <a:ext uri="{FF2B5EF4-FFF2-40B4-BE49-F238E27FC236}">
                      <a16:creationId xmlns:a16="http://schemas.microsoft.com/office/drawing/2014/main" id="{28FF3215-9533-4833-A6EF-E4A355EE3D4C}"/>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Cloud Service</a:t>
                  </a:r>
                </a:p>
              </p:txBody>
            </p:sp>
            <p:grpSp>
              <p:nvGrpSpPr>
                <p:cNvPr id="500" name="Group 499">
                  <a:extLst>
                    <a:ext uri="{FF2B5EF4-FFF2-40B4-BE49-F238E27FC236}">
                      <a16:creationId xmlns:a16="http://schemas.microsoft.com/office/drawing/2014/main" id="{AD1A6BAD-EF74-4C59-86FA-D868BE167967}"/>
                    </a:ext>
                  </a:extLst>
                </p:cNvPr>
                <p:cNvGrpSpPr/>
                <p:nvPr/>
              </p:nvGrpSpPr>
              <p:grpSpPr>
                <a:xfrm>
                  <a:off x="1314281" y="3786958"/>
                  <a:ext cx="295881" cy="295880"/>
                  <a:chOff x="-593644" y="7516599"/>
                  <a:chExt cx="694020" cy="694018"/>
                </a:xfrm>
                <a:solidFill>
                  <a:srgbClr val="3C3B40"/>
                </a:solidFill>
              </p:grpSpPr>
              <p:pic>
                <p:nvPicPr>
                  <p:cNvPr id="543" name="Graphic 542" descr="Monitor">
                    <a:extLst>
                      <a:ext uri="{FF2B5EF4-FFF2-40B4-BE49-F238E27FC236}">
                        <a16:creationId xmlns:a16="http://schemas.microsoft.com/office/drawing/2014/main" id="{07861001-834F-4505-92A8-89B36EF6D8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544" name="Graphic 543">
                    <a:extLst>
                      <a:ext uri="{FF2B5EF4-FFF2-40B4-BE49-F238E27FC236}">
                        <a16:creationId xmlns:a16="http://schemas.microsoft.com/office/drawing/2014/main" id="{73356219-B212-4F07-85A1-E1F05C2040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501" name="TextBox 500">
                  <a:extLst>
                    <a:ext uri="{FF2B5EF4-FFF2-40B4-BE49-F238E27FC236}">
                      <a16:creationId xmlns:a16="http://schemas.microsoft.com/office/drawing/2014/main" id="{DD2CD11B-BB79-46D8-A4F1-A4868FFA8A1E}"/>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Virtual machine</a:t>
                  </a:r>
                </a:p>
              </p:txBody>
            </p:sp>
            <p:sp>
              <p:nvSpPr>
                <p:cNvPr id="502" name="TextBox 501">
                  <a:extLst>
                    <a:ext uri="{FF2B5EF4-FFF2-40B4-BE49-F238E27FC236}">
                      <a16:creationId xmlns:a16="http://schemas.microsoft.com/office/drawing/2014/main" id="{C06B224F-2CB6-43A0-BF49-5503B4B4E4BA}"/>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Document</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DB</a:t>
                  </a:r>
                </a:p>
              </p:txBody>
            </p:sp>
            <p:sp>
              <p:nvSpPr>
                <p:cNvPr id="503" name="Freeform: Shape 502">
                  <a:extLst>
                    <a:ext uri="{FF2B5EF4-FFF2-40B4-BE49-F238E27FC236}">
                      <a16:creationId xmlns:a16="http://schemas.microsoft.com/office/drawing/2014/main" id="{C3DC351F-4564-4D84-BBAB-890488BF3A11}"/>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TextBox 503">
                  <a:extLst>
                    <a:ext uri="{FF2B5EF4-FFF2-40B4-BE49-F238E27FC236}">
                      <a16:creationId xmlns:a16="http://schemas.microsoft.com/office/drawing/2014/main" id="{A7D2DC6A-3BB2-4D17-A0A4-38D603FC64CB}"/>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Traffic </a:t>
                  </a:r>
                  <a:br>
                    <a:rPr kumimoji="0" lang="en-US" sz="588" b="0" i="0" u="none" strike="noStrike" kern="1200" cap="none" spc="0" normalizeH="0" baseline="0" noProof="0" dirty="0">
                      <a:ln>
                        <a:noFill/>
                      </a:ln>
                      <a:solidFill>
                        <a:srgbClr val="3C3B40"/>
                      </a:solidFill>
                      <a:effectLst/>
                      <a:uLnTx/>
                      <a:uFillTx/>
                      <a:latin typeface="Segoe UI"/>
                      <a:ea typeface="+mn-ea"/>
                      <a:cs typeface="+mn-cs"/>
                    </a:rPr>
                  </a:br>
                  <a:r>
                    <a:rPr kumimoji="0" lang="en-US" sz="588" b="0" i="0" u="none" strike="noStrike" kern="1200" cap="none" spc="0" normalizeH="0" baseline="0" noProof="0" dirty="0">
                      <a:ln>
                        <a:noFill/>
                      </a:ln>
                      <a:solidFill>
                        <a:srgbClr val="3C3B40"/>
                      </a:solidFill>
                      <a:effectLst/>
                      <a:uLnTx/>
                      <a:uFillTx/>
                      <a:latin typeface="Segoe UI"/>
                      <a:ea typeface="+mn-ea"/>
                      <a:cs typeface="+mn-cs"/>
                    </a:rPr>
                    <a:t>Manager</a:t>
                  </a:r>
                </a:p>
              </p:txBody>
            </p:sp>
            <p:grpSp>
              <p:nvGrpSpPr>
                <p:cNvPr id="505" name="Graphic 264">
                  <a:extLst>
                    <a:ext uri="{FF2B5EF4-FFF2-40B4-BE49-F238E27FC236}">
                      <a16:creationId xmlns:a16="http://schemas.microsoft.com/office/drawing/2014/main" id="{E0C58B9F-9434-485C-B01F-4EB178A52274}"/>
                    </a:ext>
                  </a:extLst>
                </p:cNvPr>
                <p:cNvGrpSpPr/>
                <p:nvPr/>
              </p:nvGrpSpPr>
              <p:grpSpPr>
                <a:xfrm>
                  <a:off x="517171" y="3823945"/>
                  <a:ext cx="223659" cy="223659"/>
                  <a:chOff x="-2106096" y="4588536"/>
                  <a:chExt cx="1219200" cy="1219200"/>
                </a:xfrm>
                <a:solidFill>
                  <a:srgbClr val="3C3B40"/>
                </a:solidFill>
              </p:grpSpPr>
              <p:sp>
                <p:nvSpPr>
                  <p:cNvPr id="538" name="Freeform: Shape 537">
                    <a:extLst>
                      <a:ext uri="{FF2B5EF4-FFF2-40B4-BE49-F238E27FC236}">
                        <a16:creationId xmlns:a16="http://schemas.microsoft.com/office/drawing/2014/main" id="{E39324AA-EB1F-4C4E-8156-3CDC0F5D5AEF}"/>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FF0D7FC1-25AE-448B-A56C-7F2B3DEE5F82}"/>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5FBDC14C-5284-445E-9D64-F8DF469652BB}"/>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612610B1-C040-44E3-A788-AB708FED822C}"/>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42" name="Freeform: Shape 541">
                    <a:extLst>
                      <a:ext uri="{FF2B5EF4-FFF2-40B4-BE49-F238E27FC236}">
                        <a16:creationId xmlns:a16="http://schemas.microsoft.com/office/drawing/2014/main" id="{C2B6286D-D900-4C8C-9858-0B723D2EEFE7}"/>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6" name="TextBox 505">
                  <a:extLst>
                    <a:ext uri="{FF2B5EF4-FFF2-40B4-BE49-F238E27FC236}">
                      <a16:creationId xmlns:a16="http://schemas.microsoft.com/office/drawing/2014/main" id="{44178027-91A1-49AA-982E-010C75A983C7}"/>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0" normalizeH="0" baseline="0" noProof="0" dirty="0">
                      <a:ln>
                        <a:noFill/>
                      </a:ln>
                      <a:solidFill>
                        <a:srgbClr val="3C3B40"/>
                      </a:solidFill>
                      <a:effectLst/>
                      <a:uLnTx/>
                      <a:uFillTx/>
                      <a:latin typeface="Segoe UI"/>
                      <a:ea typeface="+mn-ea"/>
                      <a:cs typeface="+mn-cs"/>
                    </a:rPr>
                    <a:t>Operational Insights</a:t>
                  </a:r>
                </a:p>
              </p:txBody>
            </p:sp>
            <p:grpSp>
              <p:nvGrpSpPr>
                <p:cNvPr id="507" name="Group 506">
                  <a:extLst>
                    <a:ext uri="{FF2B5EF4-FFF2-40B4-BE49-F238E27FC236}">
                      <a16:creationId xmlns:a16="http://schemas.microsoft.com/office/drawing/2014/main" id="{4793CDAD-40DB-48E5-9460-CA669FC3C22B}"/>
                    </a:ext>
                  </a:extLst>
                </p:cNvPr>
                <p:cNvGrpSpPr/>
                <p:nvPr/>
              </p:nvGrpSpPr>
              <p:grpSpPr>
                <a:xfrm>
                  <a:off x="1327734" y="3488125"/>
                  <a:ext cx="273123" cy="216184"/>
                  <a:chOff x="1538965" y="3463037"/>
                  <a:chExt cx="583880" cy="462154"/>
                </a:xfrm>
              </p:grpSpPr>
              <p:sp>
                <p:nvSpPr>
                  <p:cNvPr id="536" name="Freeform: Shape 535">
                    <a:extLst>
                      <a:ext uri="{FF2B5EF4-FFF2-40B4-BE49-F238E27FC236}">
                        <a16:creationId xmlns:a16="http://schemas.microsoft.com/office/drawing/2014/main" id="{99E546FC-F147-4C4E-87BF-26FB828C8984}"/>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58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7" name="Freeform: Shape 536">
                    <a:extLst>
                      <a:ext uri="{FF2B5EF4-FFF2-40B4-BE49-F238E27FC236}">
                        <a16:creationId xmlns:a16="http://schemas.microsoft.com/office/drawing/2014/main" id="{132E1B75-5B0E-490D-9850-16BCDC66B7A0}"/>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8" name="Graphic 70">
                  <a:extLst>
                    <a:ext uri="{FF2B5EF4-FFF2-40B4-BE49-F238E27FC236}">
                      <a16:creationId xmlns:a16="http://schemas.microsoft.com/office/drawing/2014/main" id="{98E858F3-92C2-4275-85E9-46F7437C78DD}"/>
                    </a:ext>
                  </a:extLst>
                </p:cNvPr>
                <p:cNvGrpSpPr/>
                <p:nvPr/>
              </p:nvGrpSpPr>
              <p:grpSpPr>
                <a:xfrm>
                  <a:off x="480447" y="3493374"/>
                  <a:ext cx="227625" cy="227618"/>
                  <a:chOff x="-1745935" y="2011510"/>
                  <a:chExt cx="506208" cy="506192"/>
                </a:xfrm>
                <a:solidFill>
                  <a:srgbClr val="3C3B40"/>
                </a:solidFill>
              </p:grpSpPr>
              <p:sp>
                <p:nvSpPr>
                  <p:cNvPr id="517" name="Freeform: Shape 516">
                    <a:extLst>
                      <a:ext uri="{FF2B5EF4-FFF2-40B4-BE49-F238E27FC236}">
                        <a16:creationId xmlns:a16="http://schemas.microsoft.com/office/drawing/2014/main" id="{DDF2F395-9A2E-4E14-9DAC-38B554EF4F0F}"/>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E28827F2-0CCB-4F82-92EB-FBB8769A42F1}"/>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19" name="Freeform: Shape 518">
                    <a:extLst>
                      <a:ext uri="{FF2B5EF4-FFF2-40B4-BE49-F238E27FC236}">
                        <a16:creationId xmlns:a16="http://schemas.microsoft.com/office/drawing/2014/main" id="{628E909B-DDB1-4219-92C4-53BEEBEEB7D5}"/>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20" name="Freeform: Shape 519">
                    <a:extLst>
                      <a:ext uri="{FF2B5EF4-FFF2-40B4-BE49-F238E27FC236}">
                        <a16:creationId xmlns:a16="http://schemas.microsoft.com/office/drawing/2014/main" id="{4CDDEDF2-5723-4F9C-AB46-8FFFB6FFF75C}"/>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21" name="Freeform: Shape 520">
                    <a:extLst>
                      <a:ext uri="{FF2B5EF4-FFF2-40B4-BE49-F238E27FC236}">
                        <a16:creationId xmlns:a16="http://schemas.microsoft.com/office/drawing/2014/main" id="{1AD4E691-3EB0-458B-896E-A3B235D3AC63}"/>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nvGrpSpPr>
                  <p:cNvPr id="522" name="Graphic 70">
                    <a:extLst>
                      <a:ext uri="{FF2B5EF4-FFF2-40B4-BE49-F238E27FC236}">
                        <a16:creationId xmlns:a16="http://schemas.microsoft.com/office/drawing/2014/main" id="{C5CB8705-B642-4A1E-BDDA-AEA97A06545F}"/>
                      </a:ext>
                    </a:extLst>
                  </p:cNvPr>
                  <p:cNvGrpSpPr/>
                  <p:nvPr/>
                </p:nvGrpSpPr>
                <p:grpSpPr>
                  <a:xfrm>
                    <a:off x="-1729994" y="2020805"/>
                    <a:ext cx="490267" cy="481469"/>
                    <a:chOff x="-1729994" y="2020805"/>
                    <a:chExt cx="490267" cy="481469"/>
                  </a:xfrm>
                  <a:grpFill/>
                </p:grpSpPr>
                <p:sp>
                  <p:nvSpPr>
                    <p:cNvPr id="524" name="Freeform: Shape 523">
                      <a:extLst>
                        <a:ext uri="{FF2B5EF4-FFF2-40B4-BE49-F238E27FC236}">
                          <a16:creationId xmlns:a16="http://schemas.microsoft.com/office/drawing/2014/main" id="{469501F1-D4BE-4F34-A78D-15C4EFCDB726}"/>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25" name="Freeform: Shape 524">
                      <a:extLst>
                        <a:ext uri="{FF2B5EF4-FFF2-40B4-BE49-F238E27FC236}">
                          <a16:creationId xmlns:a16="http://schemas.microsoft.com/office/drawing/2014/main" id="{E370BAD6-B821-4770-A583-ACDF1C653A40}"/>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26" name="Freeform: Shape 525">
                      <a:extLst>
                        <a:ext uri="{FF2B5EF4-FFF2-40B4-BE49-F238E27FC236}">
                          <a16:creationId xmlns:a16="http://schemas.microsoft.com/office/drawing/2014/main" id="{59E8836D-DFC1-4BA9-BCC5-8D8A9C03F148}"/>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00F8D4CF-9EF1-4E30-9132-F08BB9D059DA}"/>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ABAC2E60-5A95-4AA9-92CA-A3B4E2EC74A8}"/>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29" name="Freeform: Shape 528">
                      <a:extLst>
                        <a:ext uri="{FF2B5EF4-FFF2-40B4-BE49-F238E27FC236}">
                          <a16:creationId xmlns:a16="http://schemas.microsoft.com/office/drawing/2014/main" id="{51AD3F8D-04B2-44B3-86B5-9845046BAFAA}"/>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Shape 529">
                      <a:extLst>
                        <a:ext uri="{FF2B5EF4-FFF2-40B4-BE49-F238E27FC236}">
                          <a16:creationId xmlns:a16="http://schemas.microsoft.com/office/drawing/2014/main" id="{2E22E844-F2CA-4A91-A95C-B46BC960C36A}"/>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31" name="Freeform: Shape 530">
                      <a:extLst>
                        <a:ext uri="{FF2B5EF4-FFF2-40B4-BE49-F238E27FC236}">
                          <a16:creationId xmlns:a16="http://schemas.microsoft.com/office/drawing/2014/main" id="{2A4A356D-0AB6-4DB7-8A7A-70E0F0017EA6}"/>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32" name="Freeform: Shape 531">
                      <a:extLst>
                        <a:ext uri="{FF2B5EF4-FFF2-40B4-BE49-F238E27FC236}">
                          <a16:creationId xmlns:a16="http://schemas.microsoft.com/office/drawing/2014/main" id="{6E980A53-8E28-4FED-9539-6E54AC5E3F65}"/>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5333C592-1344-4F06-B55D-AF7543C7B2B2}"/>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E9C43E47-BE57-4504-AB12-3E109BE14B43}"/>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35" name="Freeform: Shape 534">
                      <a:extLst>
                        <a:ext uri="{FF2B5EF4-FFF2-40B4-BE49-F238E27FC236}">
                          <a16:creationId xmlns:a16="http://schemas.microsoft.com/office/drawing/2014/main" id="{E68769CF-F228-4941-B2C1-1E145A4C6FD4}"/>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sp>
                <p:nvSpPr>
                  <p:cNvPr id="523" name="Freeform: Shape 522">
                    <a:extLst>
                      <a:ext uri="{FF2B5EF4-FFF2-40B4-BE49-F238E27FC236}">
                        <a16:creationId xmlns:a16="http://schemas.microsoft.com/office/drawing/2014/main" id="{1FB4E1C7-BB61-4ECA-A105-D4E6E5A0EDD6}"/>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9" name="Group 508">
                  <a:extLst>
                    <a:ext uri="{FF2B5EF4-FFF2-40B4-BE49-F238E27FC236}">
                      <a16:creationId xmlns:a16="http://schemas.microsoft.com/office/drawing/2014/main" id="{B1E1EA84-0D80-482D-9627-4B15CB019967}"/>
                    </a:ext>
                  </a:extLst>
                </p:cNvPr>
                <p:cNvGrpSpPr/>
                <p:nvPr/>
              </p:nvGrpSpPr>
              <p:grpSpPr>
                <a:xfrm>
                  <a:off x="1365539" y="4165486"/>
                  <a:ext cx="194697" cy="241786"/>
                  <a:chOff x="2729413" y="3854888"/>
                  <a:chExt cx="210453" cy="261354"/>
                </a:xfrm>
              </p:grpSpPr>
              <p:grpSp>
                <p:nvGrpSpPr>
                  <p:cNvPr id="510" name="Group 509">
                    <a:extLst>
                      <a:ext uri="{FF2B5EF4-FFF2-40B4-BE49-F238E27FC236}">
                        <a16:creationId xmlns:a16="http://schemas.microsoft.com/office/drawing/2014/main" id="{EF6F9435-6AC9-4B3D-91F5-CB974BD2FD63}"/>
                      </a:ext>
                    </a:extLst>
                  </p:cNvPr>
                  <p:cNvGrpSpPr/>
                  <p:nvPr/>
                </p:nvGrpSpPr>
                <p:grpSpPr>
                  <a:xfrm>
                    <a:off x="2729413" y="3854888"/>
                    <a:ext cx="210453" cy="261354"/>
                    <a:chOff x="8869274" y="-2231196"/>
                    <a:chExt cx="580737" cy="721195"/>
                  </a:xfrm>
                </p:grpSpPr>
                <p:sp>
                  <p:nvSpPr>
                    <p:cNvPr id="514" name="Freeform: Shape 513">
                      <a:extLst>
                        <a:ext uri="{FF2B5EF4-FFF2-40B4-BE49-F238E27FC236}">
                          <a16:creationId xmlns:a16="http://schemas.microsoft.com/office/drawing/2014/main" id="{E95FC384-EF8B-4BED-9747-A699CF8A59BC}"/>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060320A4-0112-4C18-8260-DCABCEAE6588}"/>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07BAB80B-E5BC-4098-A727-5137BFF7393D}"/>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1" name="Group 510">
                    <a:extLst>
                      <a:ext uri="{FF2B5EF4-FFF2-40B4-BE49-F238E27FC236}">
                        <a16:creationId xmlns:a16="http://schemas.microsoft.com/office/drawing/2014/main" id="{BD1D6E34-7D52-4512-A465-7C66BAB89505}"/>
                      </a:ext>
                    </a:extLst>
                  </p:cNvPr>
                  <p:cNvGrpSpPr/>
                  <p:nvPr/>
                </p:nvGrpSpPr>
                <p:grpSpPr>
                  <a:xfrm>
                    <a:off x="2775854" y="3980807"/>
                    <a:ext cx="116569" cy="108139"/>
                    <a:chOff x="3482033" y="3713243"/>
                    <a:chExt cx="492843" cy="457200"/>
                  </a:xfrm>
                </p:grpSpPr>
                <p:sp>
                  <p:nvSpPr>
                    <p:cNvPr id="512" name="Left Brace 511">
                      <a:extLst>
                        <a:ext uri="{FF2B5EF4-FFF2-40B4-BE49-F238E27FC236}">
                          <a16:creationId xmlns:a16="http://schemas.microsoft.com/office/drawing/2014/main" id="{BDDA4250-6D96-4E64-8D83-C77C5890FFD9}"/>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
                  <p:nvSpPr>
                    <p:cNvPr id="513" name="Left Brace 512">
                      <a:extLst>
                        <a:ext uri="{FF2B5EF4-FFF2-40B4-BE49-F238E27FC236}">
                          <a16:creationId xmlns:a16="http://schemas.microsoft.com/office/drawing/2014/main" id="{FEC47F87-14C5-4DA3-9522-1C296C7DA5CB}"/>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nvGrpSpPr>
            <p:cNvPr id="780" name="Group 779">
              <a:extLst>
                <a:ext uri="{FF2B5EF4-FFF2-40B4-BE49-F238E27FC236}">
                  <a16:creationId xmlns:a16="http://schemas.microsoft.com/office/drawing/2014/main" id="{83F2B7D4-C27A-4FD4-BAAD-A2A42208D233}"/>
                </a:ext>
              </a:extLst>
            </p:cNvPr>
            <p:cNvGrpSpPr/>
            <p:nvPr/>
          </p:nvGrpSpPr>
          <p:grpSpPr>
            <a:xfrm>
              <a:off x="434239" y="1567090"/>
              <a:ext cx="5754629" cy="2807294"/>
              <a:chOff x="434239" y="1567090"/>
              <a:chExt cx="5754629" cy="2807294"/>
            </a:xfrm>
          </p:grpSpPr>
          <p:sp>
            <p:nvSpPr>
              <p:cNvPr id="776" name="Rectangle 775">
                <a:extLst>
                  <a:ext uri="{FF2B5EF4-FFF2-40B4-BE49-F238E27FC236}">
                    <a16:creationId xmlns:a16="http://schemas.microsoft.com/office/drawing/2014/main" id="{8F927A32-F69A-4E5B-9D23-9BDB8700CF06}"/>
                  </a:ext>
                </a:extLst>
              </p:cNvPr>
              <p:cNvSpPr/>
              <p:nvPr/>
            </p:nvSpPr>
            <p:spPr bwMode="auto">
              <a:xfrm>
                <a:off x="434239" y="1726600"/>
                <a:ext cx="5754629" cy="2647784"/>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B7F78A6-42E2-4645-9F7F-A624C5E10508}"/>
                  </a:ext>
                </a:extLst>
              </p:cNvPr>
              <p:cNvSpPr txBox="1"/>
              <p:nvPr/>
            </p:nvSpPr>
            <p:spPr>
              <a:xfrm>
                <a:off x="1698953" y="1567090"/>
                <a:ext cx="3230841" cy="340459"/>
              </a:xfrm>
              <a:prstGeom prst="rect">
                <a:avLst/>
              </a:prstGeom>
              <a:solidFill>
                <a:schemeClr val="bg1"/>
              </a:solidFill>
            </p:spPr>
            <p:txBody>
              <a:bodyPr wrap="square">
                <a:sp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000000"/>
                    </a:solidFill>
                    <a:effectLst/>
                    <a:uLnTx/>
                    <a:uFillTx/>
                    <a:latin typeface="Segoe UI"/>
                    <a:ea typeface="+mn-ea"/>
                    <a:cs typeface="+mn-cs"/>
                  </a:rPr>
                  <a:t>Service (Process) Design Model</a:t>
                </a:r>
              </a:p>
            </p:txBody>
          </p:sp>
        </p:grpSp>
      </p:grpSp>
      <p:sp>
        <p:nvSpPr>
          <p:cNvPr id="2" name="Left Brace 1">
            <a:extLst>
              <a:ext uri="{FF2B5EF4-FFF2-40B4-BE49-F238E27FC236}">
                <a16:creationId xmlns:a16="http://schemas.microsoft.com/office/drawing/2014/main" id="{47354E9A-1BB6-4681-99D4-AF89774B23F7}"/>
              </a:ext>
            </a:extLst>
          </p:cNvPr>
          <p:cNvSpPr/>
          <p:nvPr/>
        </p:nvSpPr>
        <p:spPr>
          <a:xfrm rot="10800000">
            <a:off x="4257187" y="4185534"/>
            <a:ext cx="33949" cy="80832"/>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39658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782"/>
                                        </p:tgtEl>
                                        <p:attrNameLst>
                                          <p:attrName>style.visibility</p:attrName>
                                        </p:attrNameLst>
                                      </p:cBhvr>
                                      <p:to>
                                        <p:strVal val="visible"/>
                                      </p:to>
                                    </p:set>
                                    <p:anim calcmode="lin" valueType="num">
                                      <p:cBhvr additive="base">
                                        <p:cTn id="7" dur="500"/>
                                        <p:tgtEl>
                                          <p:spTgt spid="782"/>
                                        </p:tgtEl>
                                        <p:attrNameLst>
                                          <p:attrName>ppt_y</p:attrName>
                                        </p:attrNameLst>
                                      </p:cBhvr>
                                      <p:tavLst>
                                        <p:tav tm="0">
                                          <p:val>
                                            <p:strVal val="#ppt_y+#ppt_h*1.125000"/>
                                          </p:val>
                                        </p:tav>
                                        <p:tav tm="100000">
                                          <p:val>
                                            <p:strVal val="#ppt_y"/>
                                          </p:val>
                                        </p:tav>
                                      </p:tavLst>
                                    </p:anim>
                                    <p:animEffect transition="in" filter="wipe(up)">
                                      <p:cBhvr>
                                        <p:cTn id="8" dur="500"/>
                                        <p:tgtEl>
                                          <p:spTgt spid="782"/>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781"/>
                                        </p:tgtEl>
                                        <p:attrNameLst>
                                          <p:attrName>style.visibility</p:attrName>
                                        </p:attrNameLst>
                                      </p:cBhvr>
                                      <p:to>
                                        <p:strVal val="visible"/>
                                      </p:to>
                                    </p:set>
                                    <p:anim calcmode="lin" valueType="num">
                                      <p:cBhvr additive="base">
                                        <p:cTn id="12" dur="500"/>
                                        <p:tgtEl>
                                          <p:spTgt spid="781"/>
                                        </p:tgtEl>
                                        <p:attrNameLst>
                                          <p:attrName>ppt_y</p:attrName>
                                        </p:attrNameLst>
                                      </p:cBhvr>
                                      <p:tavLst>
                                        <p:tav tm="0">
                                          <p:val>
                                            <p:strVal val="#ppt_y+#ppt_h*1.125000"/>
                                          </p:val>
                                        </p:tav>
                                        <p:tav tm="100000">
                                          <p:val>
                                            <p:strVal val="#ppt_y"/>
                                          </p:val>
                                        </p:tav>
                                      </p:tavLst>
                                    </p:anim>
                                    <p:animEffect transition="in" filter="wipe(up)">
                                      <p:cBhvr>
                                        <p:cTn id="13" dur="500"/>
                                        <p:tgtEl>
                                          <p:spTgt spid="78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30">
                                            <p:txEl>
                                              <p:pRg st="0" end="0"/>
                                            </p:txEl>
                                          </p:spTgt>
                                        </p:tgtEl>
                                        <p:attrNameLst>
                                          <p:attrName>style.visibility</p:attrName>
                                        </p:attrNameLst>
                                      </p:cBhvr>
                                      <p:to>
                                        <p:strVal val="visible"/>
                                      </p:to>
                                    </p:set>
                                    <p:animEffect transition="in" filter="fade">
                                      <p:cBhvr>
                                        <p:cTn id="20" dur="500"/>
                                        <p:tgtEl>
                                          <p:spTgt spid="30">
                                            <p:txEl>
                                              <p:pRg st="0" end="0"/>
                                            </p:txEl>
                                          </p:spTgt>
                                        </p:tgtEl>
                                      </p:cBhvr>
                                    </p:animEffect>
                                    <p:anim calcmode="lin" valueType="num">
                                      <p:cBhvr>
                                        <p:cTn id="2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0">
                                            <p:txEl>
                                              <p:pRg st="1" end="1"/>
                                            </p:txEl>
                                          </p:spTgt>
                                        </p:tgtEl>
                                        <p:attrNameLst>
                                          <p:attrName>style.visibility</p:attrName>
                                        </p:attrNameLst>
                                      </p:cBhvr>
                                      <p:to>
                                        <p:strVal val="visible"/>
                                      </p:to>
                                    </p:set>
                                    <p:animEffect transition="in" filter="fade">
                                      <p:cBhvr>
                                        <p:cTn id="25" dur="500"/>
                                        <p:tgtEl>
                                          <p:spTgt spid="30">
                                            <p:txEl>
                                              <p:pRg st="1" end="1"/>
                                            </p:txEl>
                                          </p:spTgt>
                                        </p:tgtEl>
                                      </p:cBhvr>
                                    </p:animEffect>
                                    <p:anim calcmode="lin" valueType="num">
                                      <p:cBhvr>
                                        <p:cTn id="26"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27" dur="500" fill="hold"/>
                                        <p:tgtEl>
                                          <p:spTgt spid="30">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0">
                                            <p:txEl>
                                              <p:pRg st="2" end="2"/>
                                            </p:txEl>
                                          </p:spTgt>
                                        </p:tgtEl>
                                        <p:attrNameLst>
                                          <p:attrName>style.visibility</p:attrName>
                                        </p:attrNameLst>
                                      </p:cBhvr>
                                      <p:to>
                                        <p:strVal val="visible"/>
                                      </p:to>
                                    </p:set>
                                    <p:animEffect transition="in" filter="fade">
                                      <p:cBhvr>
                                        <p:cTn id="30" dur="500"/>
                                        <p:tgtEl>
                                          <p:spTgt spid="30">
                                            <p:txEl>
                                              <p:pRg st="2" end="2"/>
                                            </p:txEl>
                                          </p:spTgt>
                                        </p:tgtEl>
                                      </p:cBhvr>
                                    </p:animEffect>
                                    <p:anim calcmode="lin" valueType="num">
                                      <p:cBhvr>
                                        <p:cTn id="31"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32" dur="500" fill="hold"/>
                                        <p:tgtEl>
                                          <p:spTgt spid="30">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0">
                                            <p:txEl>
                                              <p:pRg st="3" end="3"/>
                                            </p:txEl>
                                          </p:spTgt>
                                        </p:tgtEl>
                                        <p:attrNameLst>
                                          <p:attrName>style.visibility</p:attrName>
                                        </p:attrNameLst>
                                      </p:cBhvr>
                                      <p:to>
                                        <p:strVal val="visible"/>
                                      </p:to>
                                    </p:set>
                                    <p:animEffect transition="in" filter="fade">
                                      <p:cBhvr>
                                        <p:cTn id="35" dur="500"/>
                                        <p:tgtEl>
                                          <p:spTgt spid="30">
                                            <p:txEl>
                                              <p:pRg st="3" end="3"/>
                                            </p:txEl>
                                          </p:spTgt>
                                        </p:tgtEl>
                                      </p:cBhvr>
                                    </p:animEffect>
                                    <p:anim calcmode="lin" valueType="num">
                                      <p:cBhvr>
                                        <p:cTn id="36"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30">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0">
                                            <p:txEl>
                                              <p:pRg st="4" end="4"/>
                                            </p:txEl>
                                          </p:spTgt>
                                        </p:tgtEl>
                                        <p:attrNameLst>
                                          <p:attrName>style.visibility</p:attrName>
                                        </p:attrNameLst>
                                      </p:cBhvr>
                                      <p:to>
                                        <p:strVal val="visible"/>
                                      </p:to>
                                    </p:set>
                                    <p:animEffect transition="in" filter="fade">
                                      <p:cBhvr>
                                        <p:cTn id="40" dur="500"/>
                                        <p:tgtEl>
                                          <p:spTgt spid="30">
                                            <p:txEl>
                                              <p:pRg st="4" end="4"/>
                                            </p:txEl>
                                          </p:spTgt>
                                        </p:tgtEl>
                                      </p:cBhvr>
                                    </p:animEffect>
                                    <p:anim calcmode="lin" valueType="num">
                                      <p:cBhvr>
                                        <p:cTn id="41"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30">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0">
                                            <p:txEl>
                                              <p:pRg st="5" end="5"/>
                                            </p:txEl>
                                          </p:spTgt>
                                        </p:tgtEl>
                                        <p:attrNameLst>
                                          <p:attrName>style.visibility</p:attrName>
                                        </p:attrNameLst>
                                      </p:cBhvr>
                                      <p:to>
                                        <p:strVal val="visible"/>
                                      </p:to>
                                    </p:set>
                                    <p:animEffect transition="in" filter="fade">
                                      <p:cBhvr>
                                        <p:cTn id="45" dur="500"/>
                                        <p:tgtEl>
                                          <p:spTgt spid="30">
                                            <p:txEl>
                                              <p:pRg st="5" end="5"/>
                                            </p:txEl>
                                          </p:spTgt>
                                        </p:tgtEl>
                                      </p:cBhvr>
                                    </p:animEffect>
                                    <p:anim calcmode="lin" valueType="num">
                                      <p:cBhvr>
                                        <p:cTn id="46"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47" dur="500" fill="hold"/>
                                        <p:tgtEl>
                                          <p:spTgt spid="30">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0">
                                            <p:txEl>
                                              <p:pRg st="6" end="6"/>
                                            </p:txEl>
                                          </p:spTgt>
                                        </p:tgtEl>
                                        <p:attrNameLst>
                                          <p:attrName>style.visibility</p:attrName>
                                        </p:attrNameLst>
                                      </p:cBhvr>
                                      <p:to>
                                        <p:strVal val="visible"/>
                                      </p:to>
                                    </p:set>
                                    <p:animEffect transition="in" filter="fade">
                                      <p:cBhvr>
                                        <p:cTn id="50" dur="500"/>
                                        <p:tgtEl>
                                          <p:spTgt spid="30">
                                            <p:txEl>
                                              <p:pRg st="6" end="6"/>
                                            </p:txEl>
                                          </p:spTgt>
                                        </p:tgtEl>
                                      </p:cBhvr>
                                    </p:animEffect>
                                    <p:anim calcmode="lin" valueType="num">
                                      <p:cBhvr>
                                        <p:cTn id="51"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52" dur="500" fill="hold"/>
                                        <p:tgtEl>
                                          <p:spTgt spid="30">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0">
                                            <p:txEl>
                                              <p:pRg st="7" end="7"/>
                                            </p:txEl>
                                          </p:spTgt>
                                        </p:tgtEl>
                                        <p:attrNameLst>
                                          <p:attrName>style.visibility</p:attrName>
                                        </p:attrNameLst>
                                      </p:cBhvr>
                                      <p:to>
                                        <p:strVal val="visible"/>
                                      </p:to>
                                    </p:set>
                                    <p:animEffect transition="in" filter="fade">
                                      <p:cBhvr>
                                        <p:cTn id="55" dur="500"/>
                                        <p:tgtEl>
                                          <p:spTgt spid="30">
                                            <p:txEl>
                                              <p:pRg st="7" end="7"/>
                                            </p:txEl>
                                          </p:spTgt>
                                        </p:tgtEl>
                                      </p:cBhvr>
                                    </p:animEffect>
                                    <p:anim calcmode="lin" valueType="num">
                                      <p:cBhvr>
                                        <p:cTn id="56"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57" dur="500" fill="hold"/>
                                        <p:tgtEl>
                                          <p:spTgt spid="30">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1">
                                            <p:txEl>
                                              <p:pRg st="0" end="0"/>
                                            </p:txEl>
                                          </p:spTgt>
                                        </p:tgtEl>
                                        <p:attrNameLst>
                                          <p:attrName>style.visibility</p:attrName>
                                        </p:attrNameLst>
                                      </p:cBhvr>
                                      <p:to>
                                        <p:strVal val="visible"/>
                                      </p:to>
                                    </p:set>
                                    <p:animEffect transition="in" filter="fade">
                                      <p:cBhvr>
                                        <p:cTn id="60" dur="500"/>
                                        <p:tgtEl>
                                          <p:spTgt spid="31">
                                            <p:txEl>
                                              <p:pRg st="0" end="0"/>
                                            </p:txEl>
                                          </p:spTgt>
                                        </p:tgtEl>
                                      </p:cBhvr>
                                    </p:animEffect>
                                    <p:anim calcmode="lin" valueType="num">
                                      <p:cBhvr>
                                        <p:cTn id="6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31">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1">
                                            <p:txEl>
                                              <p:pRg st="1" end="1"/>
                                            </p:txEl>
                                          </p:spTgt>
                                        </p:tgtEl>
                                        <p:attrNameLst>
                                          <p:attrName>style.visibility</p:attrName>
                                        </p:attrNameLst>
                                      </p:cBhvr>
                                      <p:to>
                                        <p:strVal val="visible"/>
                                      </p:to>
                                    </p:set>
                                    <p:animEffect transition="in" filter="fade">
                                      <p:cBhvr>
                                        <p:cTn id="65" dur="500"/>
                                        <p:tgtEl>
                                          <p:spTgt spid="31">
                                            <p:txEl>
                                              <p:pRg st="1" end="1"/>
                                            </p:txEl>
                                          </p:spTgt>
                                        </p:tgtEl>
                                      </p:cBhvr>
                                    </p:animEffect>
                                    <p:anim calcmode="lin" valueType="num">
                                      <p:cBhvr>
                                        <p:cTn id="6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67" dur="500" fill="hold"/>
                                        <p:tgtEl>
                                          <p:spTgt spid="31">
                                            <p:txEl>
                                              <p:pRg st="1" end="1"/>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1">
                                            <p:txEl>
                                              <p:pRg st="2" end="2"/>
                                            </p:txEl>
                                          </p:spTgt>
                                        </p:tgtEl>
                                        <p:attrNameLst>
                                          <p:attrName>style.visibility</p:attrName>
                                        </p:attrNameLst>
                                      </p:cBhvr>
                                      <p:to>
                                        <p:strVal val="visible"/>
                                      </p:to>
                                    </p:set>
                                    <p:animEffect transition="in" filter="fade">
                                      <p:cBhvr>
                                        <p:cTn id="70" dur="500"/>
                                        <p:tgtEl>
                                          <p:spTgt spid="31">
                                            <p:txEl>
                                              <p:pRg st="2" end="2"/>
                                            </p:txEl>
                                          </p:spTgt>
                                        </p:tgtEl>
                                      </p:cBhvr>
                                    </p:animEffect>
                                    <p:anim calcmode="lin" valueType="num">
                                      <p:cBhvr>
                                        <p:cTn id="71"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72" dur="500" fill="hold"/>
                                        <p:tgtEl>
                                          <p:spTgt spid="31">
                                            <p:txEl>
                                              <p:pRg st="2" end="2"/>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1">
                                            <p:txEl>
                                              <p:pRg st="3" end="3"/>
                                            </p:txEl>
                                          </p:spTgt>
                                        </p:tgtEl>
                                        <p:attrNameLst>
                                          <p:attrName>style.visibility</p:attrName>
                                        </p:attrNameLst>
                                      </p:cBhvr>
                                      <p:to>
                                        <p:strVal val="visible"/>
                                      </p:to>
                                    </p:set>
                                    <p:animEffect transition="in" filter="fade">
                                      <p:cBhvr>
                                        <p:cTn id="75" dur="500"/>
                                        <p:tgtEl>
                                          <p:spTgt spid="31">
                                            <p:txEl>
                                              <p:pRg st="3" end="3"/>
                                            </p:txEl>
                                          </p:spTgt>
                                        </p:tgtEl>
                                      </p:cBhvr>
                                    </p:animEffect>
                                    <p:anim calcmode="lin" valueType="num">
                                      <p:cBhvr>
                                        <p:cTn id="76"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77" dur="500" fill="hold"/>
                                        <p:tgtEl>
                                          <p:spTgt spid="31">
                                            <p:txEl>
                                              <p:pRg st="3" end="3"/>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1">
                                            <p:txEl>
                                              <p:pRg st="4" end="4"/>
                                            </p:txEl>
                                          </p:spTgt>
                                        </p:tgtEl>
                                        <p:attrNameLst>
                                          <p:attrName>style.visibility</p:attrName>
                                        </p:attrNameLst>
                                      </p:cBhvr>
                                      <p:to>
                                        <p:strVal val="visible"/>
                                      </p:to>
                                    </p:set>
                                    <p:animEffect transition="in" filter="fade">
                                      <p:cBhvr>
                                        <p:cTn id="80" dur="500"/>
                                        <p:tgtEl>
                                          <p:spTgt spid="31">
                                            <p:txEl>
                                              <p:pRg st="4" end="4"/>
                                            </p:txEl>
                                          </p:spTgt>
                                        </p:tgtEl>
                                      </p:cBhvr>
                                    </p:animEffect>
                                    <p:anim calcmode="lin" valueType="num">
                                      <p:cBhvr>
                                        <p:cTn id="8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p:cTn id="82" dur="500" fill="hold"/>
                                        <p:tgtEl>
                                          <p:spTgt spid="31">
                                            <p:txEl>
                                              <p:pRg st="4" end="4"/>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1">
                                            <p:txEl>
                                              <p:pRg st="5" end="5"/>
                                            </p:txEl>
                                          </p:spTgt>
                                        </p:tgtEl>
                                        <p:attrNameLst>
                                          <p:attrName>style.visibility</p:attrName>
                                        </p:attrNameLst>
                                      </p:cBhvr>
                                      <p:to>
                                        <p:strVal val="visible"/>
                                      </p:to>
                                    </p:set>
                                    <p:animEffect transition="in" filter="fade">
                                      <p:cBhvr>
                                        <p:cTn id="85" dur="500"/>
                                        <p:tgtEl>
                                          <p:spTgt spid="31">
                                            <p:txEl>
                                              <p:pRg st="5" end="5"/>
                                            </p:txEl>
                                          </p:spTgt>
                                        </p:tgtEl>
                                      </p:cBhvr>
                                    </p:animEffect>
                                    <p:anim calcmode="lin" valueType="num">
                                      <p:cBhvr>
                                        <p:cTn id="86"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p:cTn id="87" dur="500" fill="hold"/>
                                        <p:tgtEl>
                                          <p:spTgt spid="31">
                                            <p:txEl>
                                              <p:pRg st="5" end="5"/>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1">
                                            <p:txEl>
                                              <p:pRg st="6" end="6"/>
                                            </p:txEl>
                                          </p:spTgt>
                                        </p:tgtEl>
                                        <p:attrNameLst>
                                          <p:attrName>style.visibility</p:attrName>
                                        </p:attrNameLst>
                                      </p:cBhvr>
                                      <p:to>
                                        <p:strVal val="visible"/>
                                      </p:to>
                                    </p:set>
                                    <p:animEffect transition="in" filter="fade">
                                      <p:cBhvr>
                                        <p:cTn id="90" dur="500"/>
                                        <p:tgtEl>
                                          <p:spTgt spid="31">
                                            <p:txEl>
                                              <p:pRg st="6" end="6"/>
                                            </p:txEl>
                                          </p:spTgt>
                                        </p:tgtEl>
                                      </p:cBhvr>
                                    </p:animEffect>
                                    <p:anim calcmode="lin" valueType="num">
                                      <p:cBhvr>
                                        <p:cTn id="91" dur="500" fill="hold"/>
                                        <p:tgtEl>
                                          <p:spTgt spid="31">
                                            <p:txEl>
                                              <p:pRg st="6" end="6"/>
                                            </p:txEl>
                                          </p:spTgt>
                                        </p:tgtEl>
                                        <p:attrNameLst>
                                          <p:attrName>ppt_x</p:attrName>
                                        </p:attrNameLst>
                                      </p:cBhvr>
                                      <p:tavLst>
                                        <p:tav tm="0">
                                          <p:val>
                                            <p:strVal val="#ppt_x"/>
                                          </p:val>
                                        </p:tav>
                                        <p:tav tm="100000">
                                          <p:val>
                                            <p:strVal val="#ppt_x"/>
                                          </p:val>
                                        </p:tav>
                                      </p:tavLst>
                                    </p:anim>
                                    <p:anim calcmode="lin" valueType="num">
                                      <p:cBhvr>
                                        <p:cTn id="92" dur="500" fill="hold"/>
                                        <p:tgtEl>
                                          <p:spTgt spid="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advAuto="0"/>
      <p:bldP spid="31" grpId="0" uiExpand="1" build="p" advAuto="0"/>
      <p:bldP spid="3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3446-5308-4C72-A137-969271363309}"/>
              </a:ext>
            </a:extLst>
          </p:cNvPr>
          <p:cNvSpPr>
            <a:spLocks noGrp="1"/>
          </p:cNvSpPr>
          <p:nvPr>
            <p:ph type="title"/>
          </p:nvPr>
        </p:nvSpPr>
        <p:spPr>
          <a:xfrm>
            <a:off x="455995" y="620470"/>
            <a:ext cx="11306470" cy="402353"/>
          </a:xfrm>
        </p:spPr>
        <p:txBody>
          <a:bodyPr/>
          <a:lstStyle/>
          <a:p>
            <a:r>
              <a:rPr lang="en-US" dirty="0">
                <a:solidFill>
                  <a:schemeClr val="tx1"/>
                </a:solidFill>
              </a:rPr>
              <a:t>Single subscriptions vs. multiple  | Considerations</a:t>
            </a:r>
            <a:endParaRPr lang="en-US" dirty="0"/>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6" y="1922608"/>
            <a:ext cx="7455652" cy="3365489"/>
          </a:xfrm>
        </p:spPr>
        <p:txBody>
          <a:bodyPr>
            <a:noAutofit/>
          </a:bodyPr>
          <a:lstStyle/>
          <a:p>
            <a:pPr marL="285753" indent="-285753">
              <a:lnSpc>
                <a:spcPct val="110000"/>
              </a:lnSpc>
              <a:spcAft>
                <a:spcPts val="600"/>
              </a:spcAft>
            </a:pPr>
            <a:r>
              <a:rPr lang="en-US" sz="2157" dirty="0">
                <a:solidFill>
                  <a:schemeClr val="tx1"/>
                </a:solidFill>
              </a:rPr>
              <a:t>Subscriptions have different quota limits for different resource types</a:t>
            </a:r>
          </a:p>
          <a:p>
            <a:pPr marL="285753" indent="-285753">
              <a:lnSpc>
                <a:spcPct val="110000"/>
              </a:lnSpc>
              <a:spcAft>
                <a:spcPts val="600"/>
              </a:spcAft>
            </a:pPr>
            <a:r>
              <a:rPr lang="en-US" sz="2157" dirty="0">
                <a:solidFill>
                  <a:schemeClr val="tx1"/>
                </a:solidFill>
              </a:rPr>
              <a:t>At a certain level of usage you will need to create new subscriptions to scale out, so you need to have a strategy for doing so</a:t>
            </a:r>
          </a:p>
          <a:p>
            <a:pPr marL="742959" lvl="1" indent="-285753">
              <a:lnSpc>
                <a:spcPct val="110000"/>
              </a:lnSpc>
              <a:spcAft>
                <a:spcPts val="600"/>
              </a:spcAft>
              <a:buFont typeface="Arial" panose="020B0604020202020204" pitchFamily="34" charset="0"/>
              <a:buChar char="•"/>
            </a:pPr>
            <a:r>
              <a:rPr lang="en-US" dirty="0"/>
              <a:t>A very crucial workflow that can slow down a lot of organizations</a:t>
            </a:r>
          </a:p>
          <a:p>
            <a:pPr marL="285753" indent="-285753">
              <a:lnSpc>
                <a:spcPct val="110000"/>
              </a:lnSpc>
              <a:spcAft>
                <a:spcPts val="600"/>
              </a:spcAft>
            </a:pPr>
            <a:r>
              <a:rPr lang="en-US" sz="2157" dirty="0">
                <a:solidFill>
                  <a:schemeClr val="tx1"/>
                </a:solidFill>
              </a:rPr>
              <a:t>Some questions you’ll need to answer:</a:t>
            </a:r>
          </a:p>
          <a:p>
            <a:pPr marL="742959" lvl="1" indent="-285753">
              <a:lnSpc>
                <a:spcPct val="110000"/>
              </a:lnSpc>
              <a:spcAft>
                <a:spcPts val="600"/>
              </a:spcAft>
              <a:buFont typeface="Arial" panose="020B0604020202020204" pitchFamily="34" charset="0"/>
              <a:buChar char="•"/>
            </a:pPr>
            <a:r>
              <a:rPr lang="en-US" dirty="0"/>
              <a:t>Who will be responsible for creating subscriptions?</a:t>
            </a:r>
          </a:p>
          <a:p>
            <a:pPr marL="742959" lvl="1" indent="-285753">
              <a:lnSpc>
                <a:spcPct val="110000"/>
              </a:lnSpc>
              <a:spcAft>
                <a:spcPts val="600"/>
              </a:spcAft>
              <a:buFont typeface="Arial" panose="020B0604020202020204" pitchFamily="34" charset="0"/>
              <a:buChar char="•"/>
            </a:pPr>
            <a:r>
              <a:rPr lang="en-US" dirty="0"/>
              <a:t>What resources will be in a subscription by default?</a:t>
            </a:r>
          </a:p>
        </p:txBody>
      </p:sp>
      <p:grpSp>
        <p:nvGrpSpPr>
          <p:cNvPr id="76" name="Group 75">
            <a:extLst>
              <a:ext uri="{FF2B5EF4-FFF2-40B4-BE49-F238E27FC236}">
                <a16:creationId xmlns:a16="http://schemas.microsoft.com/office/drawing/2014/main" id="{1631ECC2-6BBB-47D8-A81B-A3DBF0FF8B47}"/>
              </a:ext>
            </a:extLst>
          </p:cNvPr>
          <p:cNvGrpSpPr/>
          <p:nvPr/>
        </p:nvGrpSpPr>
        <p:grpSpPr>
          <a:xfrm>
            <a:off x="8370896" y="2158904"/>
            <a:ext cx="2286895" cy="3316398"/>
            <a:chOff x="8562109" y="1960860"/>
            <a:chExt cx="2332454" cy="3382467"/>
          </a:xfrm>
        </p:grpSpPr>
        <p:grpSp>
          <p:nvGrpSpPr>
            <p:cNvPr id="42" name="Group 41">
              <a:extLst>
                <a:ext uri="{FF2B5EF4-FFF2-40B4-BE49-F238E27FC236}">
                  <a16:creationId xmlns:a16="http://schemas.microsoft.com/office/drawing/2014/main" id="{580E4B98-6B66-4232-8780-C38CF1BDA485}"/>
                </a:ext>
              </a:extLst>
            </p:cNvPr>
            <p:cNvGrpSpPr/>
            <p:nvPr/>
          </p:nvGrpSpPr>
          <p:grpSpPr>
            <a:xfrm>
              <a:off x="8562109" y="1960860"/>
              <a:ext cx="2332454" cy="673495"/>
              <a:chOff x="8405634" y="2336583"/>
              <a:chExt cx="2332454" cy="673495"/>
            </a:xfrm>
          </p:grpSpPr>
          <p:grpSp>
            <p:nvGrpSpPr>
              <p:cNvPr id="39" name="Group 38">
                <a:extLst>
                  <a:ext uri="{FF2B5EF4-FFF2-40B4-BE49-F238E27FC236}">
                    <a16:creationId xmlns:a16="http://schemas.microsoft.com/office/drawing/2014/main" id="{C7FD8985-9C91-4A3A-829B-D9C780709EF1}"/>
                  </a:ext>
                </a:extLst>
              </p:cNvPr>
              <p:cNvGrpSpPr/>
              <p:nvPr/>
            </p:nvGrpSpPr>
            <p:grpSpPr>
              <a:xfrm>
                <a:off x="8405634" y="2336583"/>
                <a:ext cx="673495" cy="673495"/>
                <a:chOff x="8405634" y="2336583"/>
                <a:chExt cx="673495" cy="673495"/>
              </a:xfrm>
            </p:grpSpPr>
            <p:pic>
              <p:nvPicPr>
                <p:cNvPr id="6" name="Graphic 5">
                  <a:extLst>
                    <a:ext uri="{FF2B5EF4-FFF2-40B4-BE49-F238E27FC236}">
                      <a16:creationId xmlns:a16="http://schemas.microsoft.com/office/drawing/2014/main" id="{1F4B715C-FEFF-4EBB-A2B2-111589902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1464" y="2410211"/>
                  <a:ext cx="261125" cy="461405"/>
                </a:xfrm>
                <a:prstGeom prst="rect">
                  <a:avLst/>
                </a:prstGeom>
              </p:spPr>
            </p:pic>
            <p:grpSp>
              <p:nvGrpSpPr>
                <p:cNvPr id="8" name="Group 7">
                  <a:extLst>
                    <a:ext uri="{FF2B5EF4-FFF2-40B4-BE49-F238E27FC236}">
                      <a16:creationId xmlns:a16="http://schemas.microsoft.com/office/drawing/2014/main" id="{517CF8D9-CADF-431C-A209-6129E1BA7199}"/>
                    </a:ext>
                  </a:extLst>
                </p:cNvPr>
                <p:cNvGrpSpPr/>
                <p:nvPr/>
              </p:nvGrpSpPr>
              <p:grpSpPr>
                <a:xfrm>
                  <a:off x="8802466" y="2683111"/>
                  <a:ext cx="197705" cy="236731"/>
                  <a:chOff x="2705469" y="-2080321"/>
                  <a:chExt cx="330248" cy="395437"/>
                </a:xfrm>
              </p:grpSpPr>
              <p:sp>
                <p:nvSpPr>
                  <p:cNvPr id="32" name="Rectangle: Top Corners Rounded 31">
                    <a:extLst>
                      <a:ext uri="{FF2B5EF4-FFF2-40B4-BE49-F238E27FC236}">
                        <a16:creationId xmlns:a16="http://schemas.microsoft.com/office/drawing/2014/main" id="{F199AB26-7FD5-489D-919A-CA05C9153CC7}"/>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BFC61109-58E7-430D-BA39-745477A9DA2F}"/>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aphic 35">
                    <a:extLst>
                      <a:ext uri="{FF2B5EF4-FFF2-40B4-BE49-F238E27FC236}">
                        <a16:creationId xmlns:a16="http://schemas.microsoft.com/office/drawing/2014/main" id="{2475698F-5274-485C-B4EC-AB8111772F08}"/>
                      </a:ext>
                    </a:extLst>
                  </p:cNvPr>
                  <p:cNvGrpSpPr/>
                  <p:nvPr/>
                </p:nvGrpSpPr>
                <p:grpSpPr>
                  <a:xfrm>
                    <a:off x="2832487" y="-1863154"/>
                    <a:ext cx="76211" cy="127462"/>
                    <a:chOff x="3407034" y="4465249"/>
                    <a:chExt cx="92990" cy="155525"/>
                  </a:xfrm>
                  <a:solidFill>
                    <a:srgbClr val="0075C9"/>
                  </a:solidFill>
                </p:grpSpPr>
                <p:sp>
                  <p:nvSpPr>
                    <p:cNvPr id="35" name="Freeform: Shape 34">
                      <a:extLst>
                        <a:ext uri="{FF2B5EF4-FFF2-40B4-BE49-F238E27FC236}">
                          <a16:creationId xmlns:a16="http://schemas.microsoft.com/office/drawing/2014/main" id="{75DEDD7C-9DEC-4A31-8B97-3AB724FBFD8A}"/>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B3FB9A0-28C2-4E67-B40C-178342792F34}"/>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8" name="Graphic 36">
                  <a:extLst>
                    <a:ext uri="{FF2B5EF4-FFF2-40B4-BE49-F238E27FC236}">
                      <a16:creationId xmlns:a16="http://schemas.microsoft.com/office/drawing/2014/main" id="{E6A6F229-8184-4B10-8F91-CAE917C04005}"/>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2BE47C84-9F73-43B0-B19D-2FCACFCAABAA}"/>
                  </a:ext>
                </a:extLst>
              </p:cNvPr>
              <p:cNvSpPr txBox="1"/>
              <p:nvPr/>
            </p:nvSpPr>
            <p:spPr>
              <a:xfrm>
                <a:off x="9221172" y="2547746"/>
                <a:ext cx="1516916" cy="251169"/>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0078D3"/>
                    </a:solidFill>
                    <a:effectLst/>
                    <a:uLnTx/>
                    <a:uFillTx/>
                    <a:latin typeface="Segoe UI"/>
                    <a:ea typeface="+mn-ea"/>
                    <a:cs typeface="+mn-cs"/>
                  </a:rPr>
                  <a:t>Subscription A</a:t>
                </a:r>
              </a:p>
            </p:txBody>
          </p:sp>
        </p:grpSp>
        <p:grpSp>
          <p:nvGrpSpPr>
            <p:cNvPr id="43" name="Group 42">
              <a:extLst>
                <a:ext uri="{FF2B5EF4-FFF2-40B4-BE49-F238E27FC236}">
                  <a16:creationId xmlns:a16="http://schemas.microsoft.com/office/drawing/2014/main" id="{EB8F71A3-B76E-4E8E-8C9A-D9B9F9F5FAA2}"/>
                </a:ext>
              </a:extLst>
            </p:cNvPr>
            <p:cNvGrpSpPr/>
            <p:nvPr/>
          </p:nvGrpSpPr>
          <p:grpSpPr>
            <a:xfrm>
              <a:off x="8562109" y="2863851"/>
              <a:ext cx="2332454" cy="673495"/>
              <a:chOff x="8405634" y="2336583"/>
              <a:chExt cx="2332454" cy="673495"/>
            </a:xfrm>
          </p:grpSpPr>
          <p:grpSp>
            <p:nvGrpSpPr>
              <p:cNvPr id="44" name="Group 43">
                <a:extLst>
                  <a:ext uri="{FF2B5EF4-FFF2-40B4-BE49-F238E27FC236}">
                    <a16:creationId xmlns:a16="http://schemas.microsoft.com/office/drawing/2014/main" id="{4628EFB9-3AA1-4E29-8E84-A5DD97766C66}"/>
                  </a:ext>
                </a:extLst>
              </p:cNvPr>
              <p:cNvGrpSpPr/>
              <p:nvPr/>
            </p:nvGrpSpPr>
            <p:grpSpPr>
              <a:xfrm>
                <a:off x="8405634" y="2336583"/>
                <a:ext cx="673495" cy="673495"/>
                <a:chOff x="8405634" y="2336583"/>
                <a:chExt cx="673495" cy="673495"/>
              </a:xfrm>
            </p:grpSpPr>
            <p:pic>
              <p:nvPicPr>
                <p:cNvPr id="46" name="Graphic 45">
                  <a:extLst>
                    <a:ext uri="{FF2B5EF4-FFF2-40B4-BE49-F238E27FC236}">
                      <a16:creationId xmlns:a16="http://schemas.microsoft.com/office/drawing/2014/main" id="{9C121C95-81CE-4224-9C42-3C19AE95C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1464" y="2410211"/>
                  <a:ext cx="261125" cy="461405"/>
                </a:xfrm>
                <a:prstGeom prst="rect">
                  <a:avLst/>
                </a:prstGeom>
              </p:spPr>
            </p:pic>
            <p:grpSp>
              <p:nvGrpSpPr>
                <p:cNvPr id="47" name="Group 46">
                  <a:extLst>
                    <a:ext uri="{FF2B5EF4-FFF2-40B4-BE49-F238E27FC236}">
                      <a16:creationId xmlns:a16="http://schemas.microsoft.com/office/drawing/2014/main" id="{1DD56268-9721-492B-9A91-13BB61705697}"/>
                    </a:ext>
                  </a:extLst>
                </p:cNvPr>
                <p:cNvGrpSpPr/>
                <p:nvPr/>
              </p:nvGrpSpPr>
              <p:grpSpPr>
                <a:xfrm>
                  <a:off x="8802466" y="2683111"/>
                  <a:ext cx="197705" cy="236731"/>
                  <a:chOff x="2705469" y="-2080321"/>
                  <a:chExt cx="330248" cy="395437"/>
                </a:xfrm>
              </p:grpSpPr>
              <p:sp>
                <p:nvSpPr>
                  <p:cNvPr id="49" name="Rectangle: Top Corners Rounded 48">
                    <a:extLst>
                      <a:ext uri="{FF2B5EF4-FFF2-40B4-BE49-F238E27FC236}">
                        <a16:creationId xmlns:a16="http://schemas.microsoft.com/office/drawing/2014/main" id="{93D6566A-7CEB-41C6-8DAC-4CFA63DFDBD4}"/>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C12E2971-8FB1-46BF-935B-A4E05846F95D}"/>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nvGrpSpPr>
                  <p:cNvPr id="51" name="Graphic 35">
                    <a:extLst>
                      <a:ext uri="{FF2B5EF4-FFF2-40B4-BE49-F238E27FC236}">
                        <a16:creationId xmlns:a16="http://schemas.microsoft.com/office/drawing/2014/main" id="{F636E3EB-B008-4058-809C-09BE020AFBB2}"/>
                      </a:ext>
                    </a:extLst>
                  </p:cNvPr>
                  <p:cNvGrpSpPr/>
                  <p:nvPr/>
                </p:nvGrpSpPr>
                <p:grpSpPr>
                  <a:xfrm>
                    <a:off x="2832487" y="-1863154"/>
                    <a:ext cx="76211" cy="127462"/>
                    <a:chOff x="3407034" y="4465249"/>
                    <a:chExt cx="92990" cy="155525"/>
                  </a:xfrm>
                  <a:solidFill>
                    <a:srgbClr val="0075C9"/>
                  </a:solidFill>
                </p:grpSpPr>
                <p:sp>
                  <p:nvSpPr>
                    <p:cNvPr id="52" name="Freeform: Shape 51">
                      <a:extLst>
                        <a:ext uri="{FF2B5EF4-FFF2-40B4-BE49-F238E27FC236}">
                          <a16:creationId xmlns:a16="http://schemas.microsoft.com/office/drawing/2014/main" id="{C89638CC-C8DC-4E10-9335-36FAB4DD8CA6}"/>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1D682BD-5987-4E12-918B-E82D5B7DA66E}"/>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8" name="Graphic 36">
                  <a:extLst>
                    <a:ext uri="{FF2B5EF4-FFF2-40B4-BE49-F238E27FC236}">
                      <a16:creationId xmlns:a16="http://schemas.microsoft.com/office/drawing/2014/main" id="{A6019FB0-1042-4269-9534-DABD69E84DFB}"/>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B2EF115E-051B-4AA0-8A8B-33D203D83EAD}"/>
                  </a:ext>
                </a:extLst>
              </p:cNvPr>
              <p:cNvSpPr txBox="1"/>
              <p:nvPr/>
            </p:nvSpPr>
            <p:spPr>
              <a:xfrm>
                <a:off x="9221172" y="2547746"/>
                <a:ext cx="1516916" cy="251169"/>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0078D3"/>
                    </a:solidFill>
                    <a:effectLst/>
                    <a:uLnTx/>
                    <a:uFillTx/>
                    <a:latin typeface="Segoe UI"/>
                    <a:ea typeface="+mn-ea"/>
                    <a:cs typeface="+mn-cs"/>
                  </a:rPr>
                  <a:t>Subscription B</a:t>
                </a:r>
              </a:p>
            </p:txBody>
          </p:sp>
        </p:grpSp>
        <p:grpSp>
          <p:nvGrpSpPr>
            <p:cNvPr id="54" name="Group 53">
              <a:extLst>
                <a:ext uri="{FF2B5EF4-FFF2-40B4-BE49-F238E27FC236}">
                  <a16:creationId xmlns:a16="http://schemas.microsoft.com/office/drawing/2014/main" id="{20A20CF3-2EA4-42EA-8BD6-2DC852A3CCC6}"/>
                </a:ext>
              </a:extLst>
            </p:cNvPr>
            <p:cNvGrpSpPr/>
            <p:nvPr/>
          </p:nvGrpSpPr>
          <p:grpSpPr>
            <a:xfrm>
              <a:off x="8562109" y="3766842"/>
              <a:ext cx="2332454" cy="673495"/>
              <a:chOff x="8405634" y="2336583"/>
              <a:chExt cx="2332454" cy="673495"/>
            </a:xfrm>
          </p:grpSpPr>
          <p:grpSp>
            <p:nvGrpSpPr>
              <p:cNvPr id="55" name="Group 54">
                <a:extLst>
                  <a:ext uri="{FF2B5EF4-FFF2-40B4-BE49-F238E27FC236}">
                    <a16:creationId xmlns:a16="http://schemas.microsoft.com/office/drawing/2014/main" id="{B93981CA-AF64-4156-BB88-164F2C72FA21}"/>
                  </a:ext>
                </a:extLst>
              </p:cNvPr>
              <p:cNvGrpSpPr/>
              <p:nvPr/>
            </p:nvGrpSpPr>
            <p:grpSpPr>
              <a:xfrm>
                <a:off x="8405634" y="2336583"/>
                <a:ext cx="673495" cy="673495"/>
                <a:chOff x="8405634" y="2336583"/>
                <a:chExt cx="673495" cy="673495"/>
              </a:xfrm>
            </p:grpSpPr>
            <p:pic>
              <p:nvPicPr>
                <p:cNvPr id="57" name="Graphic 56">
                  <a:extLst>
                    <a:ext uri="{FF2B5EF4-FFF2-40B4-BE49-F238E27FC236}">
                      <a16:creationId xmlns:a16="http://schemas.microsoft.com/office/drawing/2014/main" id="{E242D8D5-77E8-4D24-90B6-F5658796EF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1464" y="2410211"/>
                  <a:ext cx="261125" cy="461405"/>
                </a:xfrm>
                <a:prstGeom prst="rect">
                  <a:avLst/>
                </a:prstGeom>
              </p:spPr>
            </p:pic>
            <p:grpSp>
              <p:nvGrpSpPr>
                <p:cNvPr id="58" name="Group 57">
                  <a:extLst>
                    <a:ext uri="{FF2B5EF4-FFF2-40B4-BE49-F238E27FC236}">
                      <a16:creationId xmlns:a16="http://schemas.microsoft.com/office/drawing/2014/main" id="{A9359C06-F1AB-456C-AC11-CDACDB5753D8}"/>
                    </a:ext>
                  </a:extLst>
                </p:cNvPr>
                <p:cNvGrpSpPr/>
                <p:nvPr/>
              </p:nvGrpSpPr>
              <p:grpSpPr>
                <a:xfrm>
                  <a:off x="8802466" y="2683111"/>
                  <a:ext cx="197705" cy="236731"/>
                  <a:chOff x="2705469" y="-2080321"/>
                  <a:chExt cx="330248" cy="395437"/>
                </a:xfrm>
              </p:grpSpPr>
              <p:sp>
                <p:nvSpPr>
                  <p:cNvPr id="60" name="Rectangle: Top Corners Rounded 59">
                    <a:extLst>
                      <a:ext uri="{FF2B5EF4-FFF2-40B4-BE49-F238E27FC236}">
                        <a16:creationId xmlns:a16="http://schemas.microsoft.com/office/drawing/2014/main" id="{6FE727BD-B30A-44F5-B33C-FE8515B73D08}"/>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6DA38518-C32D-4387-BC82-917329105B48}"/>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nvGrpSpPr>
                  <p:cNvPr id="62" name="Graphic 35">
                    <a:extLst>
                      <a:ext uri="{FF2B5EF4-FFF2-40B4-BE49-F238E27FC236}">
                        <a16:creationId xmlns:a16="http://schemas.microsoft.com/office/drawing/2014/main" id="{63ACD49B-01A7-4ADC-9AE1-3071595340F6}"/>
                      </a:ext>
                    </a:extLst>
                  </p:cNvPr>
                  <p:cNvGrpSpPr/>
                  <p:nvPr/>
                </p:nvGrpSpPr>
                <p:grpSpPr>
                  <a:xfrm>
                    <a:off x="2832487" y="-1863154"/>
                    <a:ext cx="76211" cy="127462"/>
                    <a:chOff x="3407034" y="4465249"/>
                    <a:chExt cx="92990" cy="155525"/>
                  </a:xfrm>
                  <a:solidFill>
                    <a:srgbClr val="0075C9"/>
                  </a:solidFill>
                </p:grpSpPr>
                <p:sp>
                  <p:nvSpPr>
                    <p:cNvPr id="63" name="Freeform: Shape 62">
                      <a:extLst>
                        <a:ext uri="{FF2B5EF4-FFF2-40B4-BE49-F238E27FC236}">
                          <a16:creationId xmlns:a16="http://schemas.microsoft.com/office/drawing/2014/main" id="{D937C5F1-DA96-49D4-9298-EA029D86FE65}"/>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5FB0878D-985E-41FA-AD19-0765C03B6435}"/>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9" name="Graphic 36">
                  <a:extLst>
                    <a:ext uri="{FF2B5EF4-FFF2-40B4-BE49-F238E27FC236}">
                      <a16:creationId xmlns:a16="http://schemas.microsoft.com/office/drawing/2014/main" id="{6144D6B7-277B-42B4-A5EE-CB37B715097B}"/>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35178588-23B5-4B9E-9ADC-F0F68FEC5644}"/>
                  </a:ext>
                </a:extLst>
              </p:cNvPr>
              <p:cNvSpPr txBox="1"/>
              <p:nvPr/>
            </p:nvSpPr>
            <p:spPr>
              <a:xfrm>
                <a:off x="9221172" y="2547746"/>
                <a:ext cx="1516916" cy="251169"/>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0078D3"/>
                    </a:solidFill>
                    <a:effectLst/>
                    <a:uLnTx/>
                    <a:uFillTx/>
                    <a:latin typeface="Segoe UI"/>
                    <a:ea typeface="+mn-ea"/>
                    <a:cs typeface="+mn-cs"/>
                  </a:rPr>
                  <a:t>Subscription C</a:t>
                </a:r>
              </a:p>
            </p:txBody>
          </p:sp>
        </p:grpSp>
        <p:grpSp>
          <p:nvGrpSpPr>
            <p:cNvPr id="65" name="Group 64">
              <a:extLst>
                <a:ext uri="{FF2B5EF4-FFF2-40B4-BE49-F238E27FC236}">
                  <a16:creationId xmlns:a16="http://schemas.microsoft.com/office/drawing/2014/main" id="{6EB7C46C-15AC-43F9-87D6-9B861F2A78EE}"/>
                </a:ext>
              </a:extLst>
            </p:cNvPr>
            <p:cNvGrpSpPr/>
            <p:nvPr/>
          </p:nvGrpSpPr>
          <p:grpSpPr>
            <a:xfrm>
              <a:off x="8562109" y="4669832"/>
              <a:ext cx="2332454" cy="673495"/>
              <a:chOff x="8405634" y="2336583"/>
              <a:chExt cx="2332454" cy="673495"/>
            </a:xfrm>
          </p:grpSpPr>
          <p:grpSp>
            <p:nvGrpSpPr>
              <p:cNvPr id="66" name="Group 65">
                <a:extLst>
                  <a:ext uri="{FF2B5EF4-FFF2-40B4-BE49-F238E27FC236}">
                    <a16:creationId xmlns:a16="http://schemas.microsoft.com/office/drawing/2014/main" id="{79911A22-9B9D-455A-BBBC-EFC93FE99072}"/>
                  </a:ext>
                </a:extLst>
              </p:cNvPr>
              <p:cNvGrpSpPr/>
              <p:nvPr/>
            </p:nvGrpSpPr>
            <p:grpSpPr>
              <a:xfrm>
                <a:off x="8405634" y="2336583"/>
                <a:ext cx="673495" cy="673495"/>
                <a:chOff x="8405634" y="2336583"/>
                <a:chExt cx="673495" cy="673495"/>
              </a:xfrm>
            </p:grpSpPr>
            <p:pic>
              <p:nvPicPr>
                <p:cNvPr id="68" name="Graphic 67">
                  <a:extLst>
                    <a:ext uri="{FF2B5EF4-FFF2-40B4-BE49-F238E27FC236}">
                      <a16:creationId xmlns:a16="http://schemas.microsoft.com/office/drawing/2014/main" id="{8545C953-F11B-4260-B3E7-2595F60DA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1464" y="2410211"/>
                  <a:ext cx="261125" cy="461405"/>
                </a:xfrm>
                <a:prstGeom prst="rect">
                  <a:avLst/>
                </a:prstGeom>
              </p:spPr>
            </p:pic>
            <p:grpSp>
              <p:nvGrpSpPr>
                <p:cNvPr id="69" name="Group 68">
                  <a:extLst>
                    <a:ext uri="{FF2B5EF4-FFF2-40B4-BE49-F238E27FC236}">
                      <a16:creationId xmlns:a16="http://schemas.microsoft.com/office/drawing/2014/main" id="{52D04CE3-5ACF-4EFD-B5EF-579DC863BF21}"/>
                    </a:ext>
                  </a:extLst>
                </p:cNvPr>
                <p:cNvGrpSpPr/>
                <p:nvPr/>
              </p:nvGrpSpPr>
              <p:grpSpPr>
                <a:xfrm>
                  <a:off x="8802466" y="2683111"/>
                  <a:ext cx="197705" cy="236731"/>
                  <a:chOff x="2705469" y="-2080321"/>
                  <a:chExt cx="330248" cy="395437"/>
                </a:xfrm>
              </p:grpSpPr>
              <p:sp>
                <p:nvSpPr>
                  <p:cNvPr id="71" name="Rectangle: Top Corners Rounded 70">
                    <a:extLst>
                      <a:ext uri="{FF2B5EF4-FFF2-40B4-BE49-F238E27FC236}">
                        <a16:creationId xmlns:a16="http://schemas.microsoft.com/office/drawing/2014/main" id="{48FEE3A1-9745-40CC-B539-D37C206A5D3D}"/>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1CE7E843-094C-42E7-941E-C6C3476865B3}"/>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nvGrpSpPr>
                  <p:cNvPr id="73" name="Graphic 35">
                    <a:extLst>
                      <a:ext uri="{FF2B5EF4-FFF2-40B4-BE49-F238E27FC236}">
                        <a16:creationId xmlns:a16="http://schemas.microsoft.com/office/drawing/2014/main" id="{66F649A4-FAD5-4359-A711-D3AFFCA9BBF8}"/>
                      </a:ext>
                    </a:extLst>
                  </p:cNvPr>
                  <p:cNvGrpSpPr/>
                  <p:nvPr/>
                </p:nvGrpSpPr>
                <p:grpSpPr>
                  <a:xfrm>
                    <a:off x="2832487" y="-1863154"/>
                    <a:ext cx="76211" cy="127462"/>
                    <a:chOff x="3407034" y="4465249"/>
                    <a:chExt cx="92990" cy="155525"/>
                  </a:xfrm>
                  <a:solidFill>
                    <a:srgbClr val="0075C9"/>
                  </a:solidFill>
                </p:grpSpPr>
                <p:sp>
                  <p:nvSpPr>
                    <p:cNvPr id="74" name="Freeform: Shape 73">
                      <a:extLst>
                        <a:ext uri="{FF2B5EF4-FFF2-40B4-BE49-F238E27FC236}">
                          <a16:creationId xmlns:a16="http://schemas.microsoft.com/office/drawing/2014/main" id="{EC7AC6AF-F6A8-465E-8C54-02D24F9CDF7D}"/>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609AB6B-B27D-4A4A-84B1-9A1F6F70200F}"/>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0" name="Graphic 36">
                  <a:extLst>
                    <a:ext uri="{FF2B5EF4-FFF2-40B4-BE49-F238E27FC236}">
                      <a16:creationId xmlns:a16="http://schemas.microsoft.com/office/drawing/2014/main" id="{A342C910-B95E-42EA-BAD8-63196B66C046}"/>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527B18AA-C529-4CD3-8B74-799E4AA1DB1B}"/>
                  </a:ext>
                </a:extLst>
              </p:cNvPr>
              <p:cNvSpPr txBox="1"/>
              <p:nvPr/>
            </p:nvSpPr>
            <p:spPr>
              <a:xfrm>
                <a:off x="9221172" y="2547746"/>
                <a:ext cx="1516916" cy="251169"/>
              </a:xfrm>
              <a:prstGeom prst="rect">
                <a:avLst/>
              </a:prstGeom>
              <a:noFill/>
            </p:spPr>
            <p:txBody>
              <a:bodyPr wrap="square" lIns="0" tIns="89654" rIns="0" bIns="89654" anchor="ctr">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0078D3"/>
                    </a:solidFill>
                    <a:effectLst/>
                    <a:uLnTx/>
                    <a:uFillTx/>
                    <a:latin typeface="Segoe UI"/>
                    <a:ea typeface="+mn-ea"/>
                    <a:cs typeface="+mn-cs"/>
                  </a:rPr>
                  <a:t>…</a:t>
                </a:r>
              </a:p>
            </p:txBody>
          </p:sp>
        </p:grpSp>
      </p:grpSp>
    </p:spTree>
    <p:extLst>
      <p:ext uri="{BB962C8B-B14F-4D97-AF65-F5344CB8AC3E}">
        <p14:creationId xmlns:p14="http://schemas.microsoft.com/office/powerpoint/2010/main" val="3098651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42" presetClass="path" presetSubtype="0" decel="100000" fill="hold" nodeType="withEffect">
                                  <p:stCondLst>
                                    <p:cond delay="0"/>
                                  </p:stCondLst>
                                  <p:childTnLst>
                                    <p:animMotion origin="layout" path="M 2.25428E-6 0.04494 L 2.25428E-6 2.41943E-6 " pathEditMode="relative" rAng="0" ptsTypes="AA">
                                      <p:cBhvr>
                                        <p:cTn id="9" dur="600" fill="hold"/>
                                        <p:tgtEl>
                                          <p:spTgt spid="7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B75E5759-008C-4B6A-BDDC-ADCBADEF64BF}"/>
              </a:ext>
            </a:extLst>
          </p:cNvPr>
          <p:cNvSpPr>
            <a:spLocks noGrp="1"/>
          </p:cNvSpPr>
          <p:nvPr>
            <p:ph type="title"/>
          </p:nvPr>
        </p:nvSpPr>
        <p:spPr>
          <a:xfrm>
            <a:off x="478885" y="3152001"/>
            <a:ext cx="5532631" cy="553998"/>
          </a:xfrm>
        </p:spPr>
        <p:txBody>
          <a:bodyPr/>
          <a:lstStyle/>
          <a:p>
            <a:r>
              <a:rPr lang="en-US">
                <a:solidFill>
                  <a:schemeClr val="accent3"/>
                </a:solidFill>
              </a:rPr>
              <a:t>Top of mind</a:t>
            </a:r>
            <a:endParaRPr lang="en-IN">
              <a:solidFill>
                <a:schemeClr val="accent3"/>
              </a:solidFill>
            </a:endParaRPr>
          </a:p>
        </p:txBody>
      </p:sp>
      <p:sp>
        <p:nvSpPr>
          <p:cNvPr id="30" name="Isosceles Triangle 29">
            <a:extLst>
              <a:ext uri="{FF2B5EF4-FFF2-40B4-BE49-F238E27FC236}">
                <a16:creationId xmlns:a16="http://schemas.microsoft.com/office/drawing/2014/main" id="{57B4FB37-963F-451E-83C5-BA1A453C5CE5}"/>
              </a:ext>
            </a:extLst>
          </p:cNvPr>
          <p:cNvSpPr/>
          <p:nvPr/>
        </p:nvSpPr>
        <p:spPr>
          <a:xfrm rot="5400000">
            <a:off x="5704599" y="3372648"/>
            <a:ext cx="447533" cy="1663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 name="Speech Bubble: Rectangle 1">
            <a:extLst>
              <a:ext uri="{FF2B5EF4-FFF2-40B4-BE49-F238E27FC236}">
                <a16:creationId xmlns:a16="http://schemas.microsoft.com/office/drawing/2014/main" id="{8735D320-AEAC-4C18-ACDB-69803C0BE49C}"/>
              </a:ext>
            </a:extLst>
          </p:cNvPr>
          <p:cNvSpPr/>
          <p:nvPr/>
        </p:nvSpPr>
        <p:spPr bwMode="auto">
          <a:xfrm>
            <a:off x="7643811" y="525881"/>
            <a:ext cx="3739535" cy="929695"/>
          </a:xfrm>
          <a:prstGeom prst="wedgeRectCallout">
            <a:avLst>
              <a:gd name="adj1" fmla="val -46362"/>
              <a:gd name="adj2" fmla="val 8654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can I ensure my business continues to run without interruptions? </a:t>
            </a:r>
          </a:p>
        </p:txBody>
      </p:sp>
      <p:sp>
        <p:nvSpPr>
          <p:cNvPr id="3" name="Speech Bubble: Rectangle 2">
            <a:extLst>
              <a:ext uri="{FF2B5EF4-FFF2-40B4-BE49-F238E27FC236}">
                <a16:creationId xmlns:a16="http://schemas.microsoft.com/office/drawing/2014/main" id="{87C09098-1EC9-4FCD-BF9C-E0C015B575A1}"/>
              </a:ext>
            </a:extLst>
          </p:cNvPr>
          <p:cNvSpPr/>
          <p:nvPr/>
        </p:nvSpPr>
        <p:spPr bwMode="auto">
          <a:xfrm>
            <a:off x="3883764" y="2918699"/>
            <a:ext cx="3629156" cy="1043363"/>
          </a:xfrm>
          <a:prstGeom prst="wedgeRectCallout">
            <a:avLst>
              <a:gd name="adj1" fmla="val -45690"/>
              <a:gd name="adj2" fmla="val 86994"/>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Should I reconsider running my own datacenter given resource/financial constraints?</a:t>
            </a:r>
          </a:p>
        </p:txBody>
      </p:sp>
      <p:sp>
        <p:nvSpPr>
          <p:cNvPr id="4" name="TextBox 3">
            <a:extLst>
              <a:ext uri="{FF2B5EF4-FFF2-40B4-BE49-F238E27FC236}">
                <a16:creationId xmlns:a16="http://schemas.microsoft.com/office/drawing/2014/main" id="{51753A4B-75A9-4D88-8540-4276940B2BC8}"/>
              </a:ext>
            </a:extLst>
          </p:cNvPr>
          <p:cNvSpPr txBox="1"/>
          <p:nvPr/>
        </p:nvSpPr>
        <p:spPr>
          <a:xfrm>
            <a:off x="1536919" y="723119"/>
            <a:ext cx="3949475" cy="1043363"/>
          </a:xfrm>
          <a:prstGeom prst="wedgeRectCallout">
            <a:avLst>
              <a:gd name="adj1" fmla="val 38589"/>
              <a:gd name="adj2" fmla="val 76728"/>
            </a:avLst>
          </a:prstGeom>
          <a:solidFill>
            <a:schemeClr val="bg2">
              <a:lumMod val="90000"/>
              <a:lumOff val="10000"/>
            </a:schemeClr>
          </a:solid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do I address here and now need and prioritize next set of IT priorities?</a:t>
            </a:r>
          </a:p>
        </p:txBody>
      </p:sp>
      <p:sp>
        <p:nvSpPr>
          <p:cNvPr id="5" name="TextBox 4">
            <a:extLst>
              <a:ext uri="{FF2B5EF4-FFF2-40B4-BE49-F238E27FC236}">
                <a16:creationId xmlns:a16="http://schemas.microsoft.com/office/drawing/2014/main" id="{D1E4267F-A350-4C37-92BF-EBDB4FFAAC13}"/>
              </a:ext>
            </a:extLst>
          </p:cNvPr>
          <p:cNvSpPr txBox="1"/>
          <p:nvPr/>
        </p:nvSpPr>
        <p:spPr>
          <a:xfrm>
            <a:off x="7920999" y="5044440"/>
            <a:ext cx="3787585" cy="1043363"/>
          </a:xfrm>
          <a:prstGeom prst="wedgeRectCallout">
            <a:avLst>
              <a:gd name="adj1" fmla="val -65074"/>
              <a:gd name="adj2" fmla="val -49334"/>
            </a:avLst>
          </a:prstGeom>
          <a:solidFill>
            <a:schemeClr val="bg2">
              <a:lumMod val="90000"/>
              <a:lumOff val="10000"/>
            </a:schemeClr>
          </a:solid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will my staff adapt to the steep learning curve with new technologies? </a:t>
            </a:r>
          </a:p>
        </p:txBody>
      </p:sp>
      <p:sp>
        <p:nvSpPr>
          <p:cNvPr id="6" name="Speech Bubble: Rectangle 5">
            <a:extLst>
              <a:ext uri="{FF2B5EF4-FFF2-40B4-BE49-F238E27FC236}">
                <a16:creationId xmlns:a16="http://schemas.microsoft.com/office/drawing/2014/main" id="{CC63E657-96A2-4F0D-A36A-B569779170C4}"/>
              </a:ext>
            </a:extLst>
          </p:cNvPr>
          <p:cNvSpPr/>
          <p:nvPr/>
        </p:nvSpPr>
        <p:spPr bwMode="auto">
          <a:xfrm>
            <a:off x="893617" y="5114279"/>
            <a:ext cx="3911745" cy="918899"/>
          </a:xfrm>
          <a:prstGeom prst="wedgeRectCallout">
            <a:avLst>
              <a:gd name="adj1" fmla="val 22080"/>
              <a:gd name="adj2" fmla="val -96647"/>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do I build the case to invest in the right areas so we’re better prepared for next time? </a:t>
            </a:r>
          </a:p>
        </p:txBody>
      </p:sp>
      <p:sp>
        <p:nvSpPr>
          <p:cNvPr id="7" name="Speech Bubble: Rectangle 6">
            <a:extLst>
              <a:ext uri="{FF2B5EF4-FFF2-40B4-BE49-F238E27FC236}">
                <a16:creationId xmlns:a16="http://schemas.microsoft.com/office/drawing/2014/main" id="{01FD0942-D727-49ED-B6F9-1BBFE055C200}"/>
              </a:ext>
            </a:extLst>
          </p:cNvPr>
          <p:cNvSpPr/>
          <p:nvPr/>
        </p:nvSpPr>
        <p:spPr bwMode="auto">
          <a:xfrm>
            <a:off x="8279552" y="2747244"/>
            <a:ext cx="3836248" cy="834156"/>
          </a:xfrm>
          <a:prstGeom prst="wedgeRectCallout">
            <a:avLst>
              <a:gd name="adj1" fmla="val -45690"/>
              <a:gd name="adj2" fmla="val 86994"/>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can I secure my network and assets from attackers during these already tough times?</a:t>
            </a:r>
          </a:p>
        </p:txBody>
      </p:sp>
    </p:spTree>
    <p:extLst>
      <p:ext uri="{BB962C8B-B14F-4D97-AF65-F5344CB8AC3E}">
        <p14:creationId xmlns:p14="http://schemas.microsoft.com/office/powerpoint/2010/main" val="206412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67A0-24E6-4661-A998-68D08E608929}"/>
              </a:ext>
            </a:extLst>
          </p:cNvPr>
          <p:cNvSpPr>
            <a:spLocks noGrp="1"/>
          </p:cNvSpPr>
          <p:nvPr>
            <p:ph type="title"/>
          </p:nvPr>
        </p:nvSpPr>
        <p:spPr>
          <a:xfrm>
            <a:off x="455995" y="620469"/>
            <a:ext cx="11306470" cy="804707"/>
          </a:xfrm>
        </p:spPr>
        <p:txBody>
          <a:bodyPr/>
          <a:lstStyle/>
          <a:p>
            <a:r>
              <a:rPr lang="en-US" dirty="0"/>
              <a:t>Organize subscriptions</a:t>
            </a:r>
            <a:br>
              <a:rPr lang="en-US" dirty="0"/>
            </a:br>
            <a:endParaRPr lang="en-US" dirty="0"/>
          </a:p>
        </p:txBody>
      </p:sp>
      <p:sp>
        <p:nvSpPr>
          <p:cNvPr id="3" name="Text Placeholder 2">
            <a:extLst>
              <a:ext uri="{FF2B5EF4-FFF2-40B4-BE49-F238E27FC236}">
                <a16:creationId xmlns:a16="http://schemas.microsoft.com/office/drawing/2014/main" id="{A7E4016C-8956-4B71-A6D5-1A09B8A2733D}"/>
              </a:ext>
            </a:extLst>
          </p:cNvPr>
          <p:cNvSpPr>
            <a:spLocks noGrp="1"/>
          </p:cNvSpPr>
          <p:nvPr>
            <p:ph type="body" sz="quarter" idx="10"/>
          </p:nvPr>
        </p:nvSpPr>
        <p:spPr>
          <a:xfrm>
            <a:off x="455995" y="1922609"/>
            <a:ext cx="11417303" cy="4828237"/>
          </a:xfrm>
        </p:spPr>
        <p:txBody>
          <a:bodyPr/>
          <a:lstStyle/>
          <a:p>
            <a:pPr marL="0" indent="0">
              <a:spcAft>
                <a:spcPts val="588"/>
              </a:spcAft>
              <a:buNone/>
            </a:pPr>
            <a:r>
              <a:rPr lang="en-US" dirty="0"/>
              <a:t>Ask yourself the following questions:</a:t>
            </a:r>
          </a:p>
          <a:p>
            <a:pPr marL="452955" lvl="1" indent="-227255">
              <a:spcAft>
                <a:spcPts val="588"/>
              </a:spcAft>
              <a:buFont typeface="Arial" panose="020B0604020202020204" pitchFamily="34" charset="0"/>
              <a:buChar char="•"/>
            </a:pPr>
            <a:r>
              <a:rPr lang="en-US" dirty="0"/>
              <a:t>Are there any capacity / technical limitations?</a:t>
            </a:r>
          </a:p>
          <a:p>
            <a:pPr marL="452955" lvl="1" indent="-227255">
              <a:spcAft>
                <a:spcPts val="588"/>
              </a:spcAft>
              <a:buFont typeface="Arial" panose="020B0604020202020204" pitchFamily="34" charset="0"/>
              <a:buChar char="•"/>
            </a:pPr>
            <a:r>
              <a:rPr lang="en-US" dirty="0"/>
              <a:t>Do we want to ensure separation of concerns? In example:</a:t>
            </a:r>
          </a:p>
          <a:p>
            <a:pPr marL="670871" lvl="1" indent="-217916">
              <a:spcAft>
                <a:spcPts val="588"/>
              </a:spcAft>
              <a:buFont typeface="Arial" panose="020B0604020202020204" pitchFamily="34" charset="0"/>
              <a:buChar char="•"/>
            </a:pPr>
            <a:r>
              <a:rPr lang="en-US" sz="1765" dirty="0"/>
              <a:t>Separation of duties</a:t>
            </a:r>
          </a:p>
          <a:p>
            <a:pPr marL="670871" lvl="1" indent="-217916">
              <a:spcAft>
                <a:spcPts val="588"/>
              </a:spcAft>
              <a:buFont typeface="Arial" panose="020B0604020202020204" pitchFamily="34" charset="0"/>
              <a:buChar char="•"/>
            </a:pPr>
            <a:r>
              <a:rPr lang="en-US" sz="1765" dirty="0"/>
              <a:t>Dev/Test Vs. Production</a:t>
            </a:r>
          </a:p>
          <a:p>
            <a:pPr marL="670871" lvl="1" indent="-217916">
              <a:spcAft>
                <a:spcPts val="588"/>
              </a:spcAft>
              <a:buFont typeface="Arial" panose="020B0604020202020204" pitchFamily="34" charset="0"/>
              <a:buChar char="•"/>
            </a:pPr>
            <a:r>
              <a:rPr lang="en-US" sz="1765" dirty="0"/>
              <a:t>Different end customers</a:t>
            </a:r>
          </a:p>
          <a:p>
            <a:pPr marL="670871" lvl="1" indent="-217916">
              <a:spcAft>
                <a:spcPts val="588"/>
              </a:spcAft>
              <a:buFont typeface="Arial" panose="020B0604020202020204" pitchFamily="34" charset="0"/>
              <a:buChar char="•"/>
            </a:pPr>
            <a:r>
              <a:rPr lang="en-US" sz="1765" dirty="0"/>
              <a:t>Different departments or business units</a:t>
            </a:r>
          </a:p>
          <a:p>
            <a:pPr marL="670871" lvl="1" indent="-217916">
              <a:spcAft>
                <a:spcPts val="588"/>
              </a:spcAft>
              <a:buFont typeface="Arial" panose="020B0604020202020204" pitchFamily="34" charset="0"/>
              <a:buChar char="•"/>
            </a:pPr>
            <a:r>
              <a:rPr lang="en-US" sz="1765" dirty="0"/>
              <a:t>Different projects</a:t>
            </a:r>
          </a:p>
          <a:p>
            <a:pPr marL="452955" lvl="1" indent="-227255">
              <a:spcAft>
                <a:spcPts val="588"/>
              </a:spcAft>
              <a:buFont typeface="Arial" panose="020B0604020202020204" pitchFamily="34" charset="0"/>
              <a:buChar char="•"/>
            </a:pPr>
            <a:r>
              <a:rPr lang="en-US" dirty="0"/>
              <a:t>What is the right naming convention to be used?</a:t>
            </a:r>
            <a:br>
              <a:rPr lang="en-US" dirty="0"/>
            </a:br>
            <a:r>
              <a:rPr lang="en-US" dirty="0"/>
              <a:t>i.e.: </a:t>
            </a:r>
            <a:r>
              <a:rPr lang="en-US" dirty="0">
                <a:latin typeface="Consolas" panose="020B0609020204030204" pitchFamily="49" charset="0"/>
              </a:rPr>
              <a:t>&lt;Company&gt; &lt;Department (optional)&gt; &lt;Product Line (optional)&gt; &lt;Environment&gt;</a:t>
            </a:r>
          </a:p>
          <a:p>
            <a:pPr marL="452955" lvl="1" indent="-227255">
              <a:spcAft>
                <a:spcPts val="588"/>
              </a:spcAft>
              <a:buFont typeface="Arial" panose="020B0604020202020204" pitchFamily="34" charset="0"/>
              <a:buChar char="•"/>
            </a:pPr>
            <a:r>
              <a:rPr lang="en-US" dirty="0"/>
              <a:t>Use a dedicated subscription for shared infrastructure (i.e. Azure Active Directory, monitoring </a:t>
            </a:r>
            <a:br>
              <a:rPr lang="en-US" dirty="0"/>
            </a:br>
            <a:r>
              <a:rPr lang="en-US" dirty="0"/>
              <a:t>and patching tools…). You will be able to spread the cost of this mutualized infrastructure to </a:t>
            </a:r>
            <a:br>
              <a:rPr lang="en-US" dirty="0"/>
            </a:br>
            <a:r>
              <a:rPr lang="en-US" dirty="0"/>
              <a:t>app owners.</a:t>
            </a:r>
          </a:p>
          <a:p>
            <a:pPr>
              <a:spcAft>
                <a:spcPts val="588"/>
              </a:spcAft>
            </a:pPr>
            <a:endParaRPr lang="en-US" dirty="0"/>
          </a:p>
        </p:txBody>
      </p:sp>
    </p:spTree>
    <p:extLst>
      <p:ext uri="{BB962C8B-B14F-4D97-AF65-F5344CB8AC3E}">
        <p14:creationId xmlns:p14="http://schemas.microsoft.com/office/powerpoint/2010/main" val="234187701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294056-C200-4826-938A-1CC5B8C5D456}"/>
              </a:ext>
            </a:extLst>
          </p:cNvPr>
          <p:cNvSpPr>
            <a:spLocks noGrp="1"/>
          </p:cNvSpPr>
          <p:nvPr>
            <p:ph type="title"/>
          </p:nvPr>
        </p:nvSpPr>
        <p:spPr>
          <a:xfrm>
            <a:off x="455995" y="620470"/>
            <a:ext cx="11306470" cy="402353"/>
          </a:xfrm>
        </p:spPr>
        <p:txBody>
          <a:bodyPr/>
          <a:lstStyle/>
          <a:p>
            <a:r>
              <a:rPr lang="en-US" dirty="0"/>
              <a:t>Management Group </a:t>
            </a:r>
            <a:r>
              <a:rPr lang="en-US" dirty="0">
                <a:solidFill>
                  <a:schemeClr val="tx2"/>
                </a:solidFill>
              </a:rPr>
              <a:t>best practices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6" y="1922608"/>
            <a:ext cx="4744385" cy="4458528"/>
          </a:xfrm>
        </p:spPr>
        <p:txBody>
          <a:bodyPr/>
          <a:lstStyle/>
          <a:p>
            <a:pPr>
              <a:spcAft>
                <a:spcPts val="588"/>
              </a:spcAft>
            </a:pPr>
            <a:r>
              <a:rPr lang="en-US" dirty="0"/>
              <a:t>Define your hierarchy based on organization and environment type (prod, pre-prod, etc.)</a:t>
            </a:r>
          </a:p>
          <a:p>
            <a:pPr>
              <a:spcAft>
                <a:spcPts val="588"/>
              </a:spcAft>
            </a:pPr>
            <a:r>
              <a:rPr lang="en-US" dirty="0"/>
              <a:t>The root MG is for global configuration</a:t>
            </a:r>
          </a:p>
          <a:p>
            <a:pPr marL="565026" indent="-224142">
              <a:spcAft>
                <a:spcPts val="588"/>
              </a:spcAft>
            </a:pPr>
            <a:r>
              <a:rPr lang="en-US" sz="1765" dirty="0"/>
              <a:t>Be careful with MG level assignments as they will cascade through large chunks of your hierarchy</a:t>
            </a:r>
          </a:p>
          <a:p>
            <a:pPr>
              <a:spcAft>
                <a:spcPts val="588"/>
              </a:spcAft>
            </a:pPr>
            <a:r>
              <a:rPr lang="en-US" dirty="0"/>
              <a:t>Try not to repeat yourself. Assign common policies and RBAC higher up in your hierarchy</a:t>
            </a:r>
          </a:p>
          <a:p>
            <a:pPr>
              <a:spcAft>
                <a:spcPts val="588"/>
              </a:spcAft>
            </a:pPr>
            <a:r>
              <a:rPr lang="en-US" dirty="0"/>
              <a:t>Built-in RBAC roles for MGs </a:t>
            </a:r>
            <a:br>
              <a:rPr lang="en-US" dirty="0"/>
            </a:br>
            <a:r>
              <a:rPr lang="en-US" dirty="0"/>
              <a:t>(MG contributor, MG reader)</a:t>
            </a:r>
          </a:p>
          <a:p>
            <a:pPr marL="565026" indent="-224142">
              <a:spcAft>
                <a:spcPts val="588"/>
              </a:spcAft>
            </a:pPr>
            <a:r>
              <a:rPr lang="en-US" sz="1765" dirty="0"/>
              <a:t>Need subscription owner access to move to another MG</a:t>
            </a:r>
          </a:p>
        </p:txBody>
      </p:sp>
      <p:grpSp>
        <p:nvGrpSpPr>
          <p:cNvPr id="207" name="Group 206">
            <a:extLst>
              <a:ext uri="{FF2B5EF4-FFF2-40B4-BE49-F238E27FC236}">
                <a16:creationId xmlns:a16="http://schemas.microsoft.com/office/drawing/2014/main" id="{8304B100-0880-4F1D-92C0-E51F5AD1677D}"/>
              </a:ext>
            </a:extLst>
          </p:cNvPr>
          <p:cNvGrpSpPr/>
          <p:nvPr/>
        </p:nvGrpSpPr>
        <p:grpSpPr>
          <a:xfrm>
            <a:off x="5272522" y="1136624"/>
            <a:ext cx="6722487" cy="5255887"/>
            <a:chOff x="5377561" y="1066365"/>
            <a:chExt cx="6856412" cy="5360594"/>
          </a:xfrm>
        </p:grpSpPr>
        <p:sp>
          <p:nvSpPr>
            <p:cNvPr id="14" name="Rectangle 13">
              <a:extLst>
                <a:ext uri="{FF2B5EF4-FFF2-40B4-BE49-F238E27FC236}">
                  <a16:creationId xmlns:a16="http://schemas.microsoft.com/office/drawing/2014/main" id="{5FF2D171-BB8D-4835-BEFD-FA0613AA6181}"/>
                </a:ext>
              </a:extLst>
            </p:cNvPr>
            <p:cNvSpPr/>
            <p:nvPr/>
          </p:nvSpPr>
          <p:spPr bwMode="auto">
            <a:xfrm>
              <a:off x="5377562" y="3982310"/>
              <a:ext cx="6631876" cy="986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06C0F7F4-AA37-44A3-95AC-C780FEA4E6BA}"/>
                </a:ext>
              </a:extLst>
            </p:cNvPr>
            <p:cNvSpPr/>
            <p:nvPr/>
          </p:nvSpPr>
          <p:spPr bwMode="auto">
            <a:xfrm>
              <a:off x="5377562" y="1066365"/>
              <a:ext cx="6619234" cy="2839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B6B9E76-4658-468D-8F45-633320BBF8D9}"/>
                </a:ext>
              </a:extLst>
            </p:cNvPr>
            <p:cNvSpPr/>
            <p:nvPr/>
          </p:nvSpPr>
          <p:spPr bwMode="auto">
            <a:xfrm>
              <a:off x="5377562" y="5044594"/>
              <a:ext cx="6619234" cy="1382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25250329-C095-477F-8EFF-1B7D2A48D03C}"/>
                </a:ext>
              </a:extLst>
            </p:cNvPr>
            <p:cNvSpPr txBox="1"/>
            <p:nvPr/>
          </p:nvSpPr>
          <p:spPr>
            <a:xfrm>
              <a:off x="5377561" y="1099048"/>
              <a:ext cx="1649379" cy="523220"/>
            </a:xfrm>
            <a:prstGeom prst="rect">
              <a:avLst/>
            </a:prstGeom>
            <a:solidFill>
              <a:schemeClr val="accent1"/>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1200" cap="none" spc="0" normalizeH="0" baseline="0" noProof="0" dirty="0">
                  <a:ln>
                    <a:noFill/>
                  </a:ln>
                  <a:solidFill>
                    <a:srgbClr val="3C3B40"/>
                  </a:solidFill>
                  <a:effectLst/>
                  <a:uLnTx/>
                  <a:uFillTx/>
                  <a:latin typeface="Segoe UI"/>
                  <a:ea typeface="+mn-ea"/>
                  <a:cs typeface="+mn-cs"/>
                </a:rPr>
                <a:t>Management </a:t>
              </a:r>
              <a:br>
                <a:rPr kumimoji="0" lang="en-US" sz="1373" b="0" i="0" u="none" strike="noStrike" kern="1200" cap="none" spc="0" normalizeH="0" baseline="0" noProof="0" dirty="0">
                  <a:ln>
                    <a:noFill/>
                  </a:ln>
                  <a:solidFill>
                    <a:srgbClr val="3C3B40"/>
                  </a:solidFill>
                  <a:effectLst/>
                  <a:uLnTx/>
                  <a:uFillTx/>
                  <a:latin typeface="Segoe UI"/>
                  <a:ea typeface="+mn-ea"/>
                  <a:cs typeface="+mn-cs"/>
                </a:rPr>
              </a:br>
              <a:r>
                <a:rPr kumimoji="0" lang="en-US" sz="1373" b="0" i="0" u="none" strike="noStrike" kern="1200" cap="none" spc="0" normalizeH="0" baseline="0" noProof="0" dirty="0">
                  <a:ln>
                    <a:noFill/>
                  </a:ln>
                  <a:solidFill>
                    <a:srgbClr val="3C3B40"/>
                  </a:solidFill>
                  <a:effectLst/>
                  <a:uLnTx/>
                  <a:uFillTx/>
                  <a:latin typeface="Segoe UI"/>
                  <a:ea typeface="+mn-ea"/>
                  <a:cs typeface="+mn-cs"/>
                </a:rPr>
                <a:t>Group</a:t>
              </a:r>
            </a:p>
          </p:txBody>
        </p:sp>
        <p:sp>
          <p:nvSpPr>
            <p:cNvPr id="20" name="TextBox 19">
              <a:extLst>
                <a:ext uri="{FF2B5EF4-FFF2-40B4-BE49-F238E27FC236}">
                  <a16:creationId xmlns:a16="http://schemas.microsoft.com/office/drawing/2014/main" id="{17690B8F-1CE5-4E6F-8BD9-7532E8E798F5}"/>
                </a:ext>
              </a:extLst>
            </p:cNvPr>
            <p:cNvSpPr txBox="1"/>
            <p:nvPr/>
          </p:nvSpPr>
          <p:spPr>
            <a:xfrm>
              <a:off x="5377561" y="3995218"/>
              <a:ext cx="1371600" cy="307777"/>
            </a:xfrm>
            <a:prstGeom prst="rect">
              <a:avLst/>
            </a:prstGeom>
            <a:solidFill>
              <a:schemeClr val="accent1"/>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1200" cap="none" spc="0" normalizeH="0" baseline="0" noProof="0" dirty="0">
                  <a:ln>
                    <a:noFill/>
                  </a:ln>
                  <a:solidFill>
                    <a:srgbClr val="0078D3"/>
                  </a:solidFill>
                  <a:effectLst/>
                  <a:uLnTx/>
                  <a:uFillTx/>
                  <a:latin typeface="Segoe UI"/>
                  <a:ea typeface="+mn-ea"/>
                  <a:cs typeface="+mn-cs"/>
                </a:rPr>
                <a:t>Subscription</a:t>
              </a:r>
            </a:p>
          </p:txBody>
        </p:sp>
        <p:sp>
          <p:nvSpPr>
            <p:cNvPr id="21" name="TextBox 20">
              <a:extLst>
                <a:ext uri="{FF2B5EF4-FFF2-40B4-BE49-F238E27FC236}">
                  <a16:creationId xmlns:a16="http://schemas.microsoft.com/office/drawing/2014/main" id="{6D26350C-12F0-4D02-A9F8-D20AFD1785CA}"/>
                </a:ext>
              </a:extLst>
            </p:cNvPr>
            <p:cNvSpPr txBox="1"/>
            <p:nvPr/>
          </p:nvSpPr>
          <p:spPr>
            <a:xfrm>
              <a:off x="5377561" y="5077502"/>
              <a:ext cx="988127" cy="523220"/>
            </a:xfrm>
            <a:prstGeom prst="rect">
              <a:avLst/>
            </a:prstGeom>
            <a:solidFill>
              <a:schemeClr val="accent1"/>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1200" cap="none" spc="0" normalizeH="0" baseline="0" noProof="0" dirty="0">
                  <a:ln>
                    <a:noFill/>
                  </a:ln>
                  <a:solidFill>
                    <a:srgbClr val="75757A"/>
                  </a:solidFill>
                  <a:effectLst/>
                  <a:uLnTx/>
                  <a:uFillTx/>
                  <a:latin typeface="Segoe UI"/>
                  <a:ea typeface="+mn-ea"/>
                  <a:cs typeface="+mn-cs"/>
                </a:rPr>
                <a:t>Resource</a:t>
              </a:r>
              <a:br>
                <a:rPr kumimoji="0" lang="en-US" sz="1373" b="0" i="0" u="none" strike="noStrike" kern="1200" cap="none" spc="0" normalizeH="0" baseline="0" noProof="0" dirty="0">
                  <a:ln>
                    <a:noFill/>
                  </a:ln>
                  <a:solidFill>
                    <a:srgbClr val="75757A"/>
                  </a:solidFill>
                  <a:effectLst/>
                  <a:uLnTx/>
                  <a:uFillTx/>
                  <a:latin typeface="Segoe UI"/>
                  <a:ea typeface="+mn-ea"/>
                  <a:cs typeface="+mn-cs"/>
                </a:rPr>
              </a:br>
              <a:r>
                <a:rPr kumimoji="0" lang="en-US" sz="1373" b="0" i="0" u="none" strike="noStrike" kern="1200" cap="none" spc="0" normalizeH="0" baseline="0" noProof="0" dirty="0">
                  <a:ln>
                    <a:noFill/>
                  </a:ln>
                  <a:solidFill>
                    <a:srgbClr val="75757A"/>
                  </a:solidFill>
                  <a:effectLst/>
                  <a:uLnTx/>
                  <a:uFillTx/>
                  <a:latin typeface="Segoe UI"/>
                  <a:ea typeface="+mn-ea"/>
                  <a:cs typeface="+mn-cs"/>
                </a:rPr>
                <a:t>Group</a:t>
              </a:r>
            </a:p>
          </p:txBody>
        </p:sp>
        <p:cxnSp>
          <p:nvCxnSpPr>
            <p:cNvPr id="22" name="Straight Connector 21">
              <a:extLst>
                <a:ext uri="{FF2B5EF4-FFF2-40B4-BE49-F238E27FC236}">
                  <a16:creationId xmlns:a16="http://schemas.microsoft.com/office/drawing/2014/main" id="{F8FD36DB-803C-4DC6-9987-09D881311643}"/>
                </a:ext>
              </a:extLst>
            </p:cNvPr>
            <p:cNvCxnSpPr>
              <a:cxnSpLocks/>
            </p:cNvCxnSpPr>
            <p:nvPr/>
          </p:nvCxnSpPr>
          <p:spPr>
            <a:xfrm>
              <a:off x="9889464" y="2300707"/>
              <a:ext cx="0" cy="54864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3" name="Right Bracket 22">
              <a:extLst>
                <a:ext uri="{FF2B5EF4-FFF2-40B4-BE49-F238E27FC236}">
                  <a16:creationId xmlns:a16="http://schemas.microsoft.com/office/drawing/2014/main" id="{757E885D-8F13-4C1F-AFCB-30FC64D4660E}"/>
                </a:ext>
              </a:extLst>
            </p:cNvPr>
            <p:cNvSpPr/>
            <p:nvPr/>
          </p:nvSpPr>
          <p:spPr>
            <a:xfrm rot="16200000">
              <a:off x="9795494" y="964135"/>
              <a:ext cx="187882" cy="3566160"/>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5" name="Straight Connector 24">
              <a:extLst>
                <a:ext uri="{FF2B5EF4-FFF2-40B4-BE49-F238E27FC236}">
                  <a16:creationId xmlns:a16="http://schemas.microsoft.com/office/drawing/2014/main" id="{2649141F-6231-41EF-A663-D40179190628}"/>
                </a:ext>
              </a:extLst>
            </p:cNvPr>
            <p:cNvCxnSpPr>
              <a:cxnSpLocks/>
            </p:cNvCxnSpPr>
            <p:nvPr/>
          </p:nvCxnSpPr>
          <p:spPr>
            <a:xfrm>
              <a:off x="8106355" y="3198046"/>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0C2698DB-CCA0-429B-B4DF-5D63DFD95491}"/>
                </a:ext>
              </a:extLst>
            </p:cNvPr>
            <p:cNvCxnSpPr>
              <a:cxnSpLocks/>
            </p:cNvCxnSpPr>
            <p:nvPr/>
          </p:nvCxnSpPr>
          <p:spPr>
            <a:xfrm>
              <a:off x="9898004" y="3591908"/>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Freeform: Shape 26">
              <a:extLst>
                <a:ext uri="{FF2B5EF4-FFF2-40B4-BE49-F238E27FC236}">
                  <a16:creationId xmlns:a16="http://schemas.microsoft.com/office/drawing/2014/main" id="{B043215C-1FFC-4B9A-B94B-49D560AC721B}"/>
                </a:ext>
              </a:extLst>
            </p:cNvPr>
            <p:cNvSpPr/>
            <p:nvPr/>
          </p:nvSpPr>
          <p:spPr bwMode="auto">
            <a:xfrm>
              <a:off x="6906975" y="4254922"/>
              <a:ext cx="216938" cy="188676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037F145A-CF6C-45E5-9D46-D7F3D745821D}"/>
                </a:ext>
              </a:extLst>
            </p:cNvPr>
            <p:cNvSpPr/>
            <p:nvPr/>
          </p:nvSpPr>
          <p:spPr bwMode="auto">
            <a:xfrm>
              <a:off x="7796120" y="4254922"/>
              <a:ext cx="216938" cy="145181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Freeform: Shape 28">
              <a:extLst>
                <a:ext uri="{FF2B5EF4-FFF2-40B4-BE49-F238E27FC236}">
                  <a16:creationId xmlns:a16="http://schemas.microsoft.com/office/drawing/2014/main" id="{C6C5CCD3-73DD-4D87-BAFA-05F07A851E01}"/>
                </a:ext>
              </a:extLst>
            </p:cNvPr>
            <p:cNvSpPr/>
            <p:nvPr/>
          </p:nvSpPr>
          <p:spPr bwMode="auto">
            <a:xfrm>
              <a:off x="8685264" y="4254922"/>
              <a:ext cx="216938" cy="1024814"/>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0" name="Group 29">
              <a:extLst>
                <a:ext uri="{FF2B5EF4-FFF2-40B4-BE49-F238E27FC236}">
                  <a16:creationId xmlns:a16="http://schemas.microsoft.com/office/drawing/2014/main" id="{D4A3099C-5CB1-4E8E-AD7F-F077D2C152A3}"/>
                </a:ext>
              </a:extLst>
            </p:cNvPr>
            <p:cNvGrpSpPr/>
            <p:nvPr/>
          </p:nvGrpSpPr>
          <p:grpSpPr>
            <a:xfrm>
              <a:off x="7043715" y="4094637"/>
              <a:ext cx="365931" cy="365931"/>
              <a:chOff x="4848946" y="-3925523"/>
              <a:chExt cx="548640" cy="548640"/>
            </a:xfrm>
          </p:grpSpPr>
          <p:sp>
            <p:nvSpPr>
              <p:cNvPr id="203" name="Oval 202">
                <a:extLst>
                  <a:ext uri="{FF2B5EF4-FFF2-40B4-BE49-F238E27FC236}">
                    <a16:creationId xmlns:a16="http://schemas.microsoft.com/office/drawing/2014/main" id="{E06479CB-3E42-4285-BE53-12D5C8703B1C}"/>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04" name="Graphic 203">
                <a:extLst>
                  <a:ext uri="{FF2B5EF4-FFF2-40B4-BE49-F238E27FC236}">
                    <a16:creationId xmlns:a16="http://schemas.microsoft.com/office/drawing/2014/main" id="{5C605ECA-E6C0-499A-BC51-9402E8FE17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31" name="Group 30">
              <a:extLst>
                <a:ext uri="{FF2B5EF4-FFF2-40B4-BE49-F238E27FC236}">
                  <a16:creationId xmlns:a16="http://schemas.microsoft.com/office/drawing/2014/main" id="{F0127205-421F-45AF-8DE3-97DCD5619657}"/>
                </a:ext>
              </a:extLst>
            </p:cNvPr>
            <p:cNvGrpSpPr/>
            <p:nvPr/>
          </p:nvGrpSpPr>
          <p:grpSpPr>
            <a:xfrm>
              <a:off x="7926476" y="4094637"/>
              <a:ext cx="365931" cy="365931"/>
              <a:chOff x="4848946" y="-3925523"/>
              <a:chExt cx="548640" cy="548640"/>
            </a:xfrm>
          </p:grpSpPr>
          <p:sp>
            <p:nvSpPr>
              <p:cNvPr id="201" name="Oval 200">
                <a:extLst>
                  <a:ext uri="{FF2B5EF4-FFF2-40B4-BE49-F238E27FC236}">
                    <a16:creationId xmlns:a16="http://schemas.microsoft.com/office/drawing/2014/main" id="{B5AAC533-4C94-4972-ADB8-4E33750D3165}"/>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02" name="Graphic 201">
                <a:extLst>
                  <a:ext uri="{FF2B5EF4-FFF2-40B4-BE49-F238E27FC236}">
                    <a16:creationId xmlns:a16="http://schemas.microsoft.com/office/drawing/2014/main" id="{0419553E-CCB1-483D-A60D-5A33574574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32" name="Group 31">
              <a:extLst>
                <a:ext uri="{FF2B5EF4-FFF2-40B4-BE49-F238E27FC236}">
                  <a16:creationId xmlns:a16="http://schemas.microsoft.com/office/drawing/2014/main" id="{853F623B-50AD-4021-8792-78742F77C95D}"/>
                </a:ext>
              </a:extLst>
            </p:cNvPr>
            <p:cNvGrpSpPr/>
            <p:nvPr/>
          </p:nvGrpSpPr>
          <p:grpSpPr>
            <a:xfrm>
              <a:off x="8813868" y="4094637"/>
              <a:ext cx="365931" cy="365931"/>
              <a:chOff x="4848946" y="-3925523"/>
              <a:chExt cx="548640" cy="548640"/>
            </a:xfrm>
          </p:grpSpPr>
          <p:sp>
            <p:nvSpPr>
              <p:cNvPr id="199" name="Oval 198">
                <a:extLst>
                  <a:ext uri="{FF2B5EF4-FFF2-40B4-BE49-F238E27FC236}">
                    <a16:creationId xmlns:a16="http://schemas.microsoft.com/office/drawing/2014/main" id="{18B9A495-24A6-43CD-95BF-6066C097E799}"/>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00" name="Graphic 199">
                <a:extLst>
                  <a:ext uri="{FF2B5EF4-FFF2-40B4-BE49-F238E27FC236}">
                    <a16:creationId xmlns:a16="http://schemas.microsoft.com/office/drawing/2014/main" id="{FCA98BD7-CBE5-46C7-9DF2-8BD6A6EFE8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33" name="TextBox 32">
              <a:extLst>
                <a:ext uri="{FF2B5EF4-FFF2-40B4-BE49-F238E27FC236}">
                  <a16:creationId xmlns:a16="http://schemas.microsoft.com/office/drawing/2014/main" id="{431297B2-46A9-4F53-95A9-55FD0353EA1B}"/>
                </a:ext>
              </a:extLst>
            </p:cNvPr>
            <p:cNvSpPr txBox="1"/>
            <p:nvPr/>
          </p:nvSpPr>
          <p:spPr>
            <a:xfrm>
              <a:off x="6928647" y="4548134"/>
              <a:ext cx="849270" cy="402063"/>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Mission</a:t>
              </a:r>
              <a:br>
                <a:rPr kumimoji="0" lang="en-US" sz="981" b="0" i="0" u="none" strike="noStrike" kern="1200" cap="none" spc="0" normalizeH="0" baseline="0" noProof="0" dirty="0">
                  <a:ln>
                    <a:noFill/>
                  </a:ln>
                  <a:solidFill>
                    <a:srgbClr val="000000"/>
                  </a:solidFill>
                  <a:effectLst/>
                  <a:uLnTx/>
                  <a:uFillTx/>
                  <a:latin typeface="Segoe UI"/>
                  <a:ea typeface="+mn-ea"/>
                  <a:cs typeface="+mn-cs"/>
                </a:rPr>
              </a:br>
              <a:r>
                <a:rPr kumimoji="0" lang="en-US" sz="981" b="0" i="0" u="none" strike="noStrike" kern="1200" cap="none" spc="0" normalizeH="0" baseline="0" noProof="0" dirty="0">
                  <a:ln>
                    <a:noFill/>
                  </a:ln>
                  <a:solidFill>
                    <a:srgbClr val="000000"/>
                  </a:solidFill>
                  <a:effectLst/>
                  <a:uLnTx/>
                  <a:uFillTx/>
                  <a:latin typeface="Segoe UI"/>
                  <a:ea typeface="+mn-ea"/>
                  <a:cs typeface="+mn-cs"/>
                </a:rPr>
                <a:t>Critical</a:t>
              </a:r>
            </a:p>
          </p:txBody>
        </p:sp>
        <p:sp>
          <p:nvSpPr>
            <p:cNvPr id="34" name="TextBox 33">
              <a:extLst>
                <a:ext uri="{FF2B5EF4-FFF2-40B4-BE49-F238E27FC236}">
                  <a16:creationId xmlns:a16="http://schemas.microsoft.com/office/drawing/2014/main" id="{B3BD6438-0E57-47E1-9138-84D7C9530965}"/>
                </a:ext>
              </a:extLst>
            </p:cNvPr>
            <p:cNvSpPr txBox="1"/>
            <p:nvPr/>
          </p:nvSpPr>
          <p:spPr>
            <a:xfrm>
              <a:off x="7818901" y="4548134"/>
              <a:ext cx="868552" cy="402063"/>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Protected</a:t>
              </a:r>
              <a:br>
                <a:rPr kumimoji="0" lang="en-US" sz="981" b="0" i="0" u="none" strike="noStrike" kern="1200" cap="none" spc="0" normalizeH="0" baseline="0" noProof="0" dirty="0">
                  <a:ln>
                    <a:noFill/>
                  </a:ln>
                  <a:solidFill>
                    <a:srgbClr val="000000"/>
                  </a:solidFill>
                  <a:effectLst/>
                  <a:uLnTx/>
                  <a:uFillTx/>
                  <a:latin typeface="Segoe UI"/>
                  <a:ea typeface="+mn-ea"/>
                  <a:cs typeface="+mn-cs"/>
                </a:rPr>
              </a:br>
              <a:r>
                <a:rPr kumimoji="0" lang="en-US" sz="981" b="0" i="0" u="none" strike="noStrike" kern="1200" cap="none" spc="0" normalizeH="0" baseline="0" noProof="0" dirty="0">
                  <a:ln>
                    <a:noFill/>
                  </a:ln>
                  <a:solidFill>
                    <a:srgbClr val="000000"/>
                  </a:solidFill>
                  <a:effectLst/>
                  <a:uLnTx/>
                  <a:uFillTx/>
                  <a:latin typeface="Segoe UI"/>
                  <a:ea typeface="+mn-ea"/>
                  <a:cs typeface="+mn-cs"/>
                </a:rPr>
                <a:t>Data</a:t>
              </a:r>
            </a:p>
          </p:txBody>
        </p:sp>
        <p:sp>
          <p:nvSpPr>
            <p:cNvPr id="35" name="TextBox 34">
              <a:extLst>
                <a:ext uri="{FF2B5EF4-FFF2-40B4-BE49-F238E27FC236}">
                  <a16:creationId xmlns:a16="http://schemas.microsoft.com/office/drawing/2014/main" id="{1C5A0BB4-C3F3-464A-A28B-3B12FD682378}"/>
                </a:ext>
              </a:extLst>
            </p:cNvPr>
            <p:cNvSpPr txBox="1"/>
            <p:nvPr/>
          </p:nvSpPr>
          <p:spPr>
            <a:xfrm>
              <a:off x="8709153" y="4548134"/>
              <a:ext cx="960351" cy="402063"/>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Other</a:t>
              </a:r>
              <a:br>
                <a:rPr kumimoji="0" lang="en-US" sz="981" b="0" i="0" u="none" strike="noStrike" kern="1200" cap="none" spc="0" normalizeH="0" baseline="0" noProof="0" dirty="0">
                  <a:ln>
                    <a:noFill/>
                  </a:ln>
                  <a:solidFill>
                    <a:srgbClr val="000000"/>
                  </a:solidFill>
                  <a:effectLst/>
                  <a:uLnTx/>
                  <a:uFillTx/>
                  <a:latin typeface="Segoe UI"/>
                  <a:ea typeface="+mn-ea"/>
                  <a:cs typeface="+mn-cs"/>
                </a:rPr>
              </a:br>
              <a:r>
                <a:rPr kumimoji="0" lang="en-US" sz="981" b="0" i="0" u="none" strike="noStrike" kern="1200" cap="none" spc="0" normalizeH="0" baseline="0" noProof="0" dirty="0">
                  <a:ln>
                    <a:noFill/>
                  </a:ln>
                  <a:solidFill>
                    <a:srgbClr val="000000"/>
                  </a:solidFill>
                  <a:effectLst/>
                  <a:uLnTx/>
                  <a:uFillTx/>
                  <a:latin typeface="Segoe UI"/>
                  <a:ea typeface="+mn-ea"/>
                  <a:cs typeface="+mn-cs"/>
                </a:rPr>
                <a:t>Production</a:t>
              </a:r>
            </a:p>
          </p:txBody>
        </p:sp>
        <p:grpSp>
          <p:nvGrpSpPr>
            <p:cNvPr id="36" name="Group 35">
              <a:extLst>
                <a:ext uri="{FF2B5EF4-FFF2-40B4-BE49-F238E27FC236}">
                  <a16:creationId xmlns:a16="http://schemas.microsoft.com/office/drawing/2014/main" id="{7F076628-3263-4836-A87F-6A354803820F}"/>
                </a:ext>
              </a:extLst>
            </p:cNvPr>
            <p:cNvGrpSpPr/>
            <p:nvPr/>
          </p:nvGrpSpPr>
          <p:grpSpPr>
            <a:xfrm>
              <a:off x="6749161" y="5051689"/>
              <a:ext cx="330482" cy="330482"/>
              <a:chOff x="6884567" y="5726333"/>
              <a:chExt cx="412909" cy="412909"/>
            </a:xfrm>
          </p:grpSpPr>
          <p:sp>
            <p:nvSpPr>
              <p:cNvPr id="197" name="Oval 196">
                <a:extLst>
                  <a:ext uri="{FF2B5EF4-FFF2-40B4-BE49-F238E27FC236}">
                    <a16:creationId xmlns:a16="http://schemas.microsoft.com/office/drawing/2014/main" id="{EF4D2A1B-BFA7-4A4C-9F5B-6F563386A76F}"/>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98" name="Graphic 197">
                <a:extLst>
                  <a:ext uri="{FF2B5EF4-FFF2-40B4-BE49-F238E27FC236}">
                    <a16:creationId xmlns:a16="http://schemas.microsoft.com/office/drawing/2014/main" id="{8E981A24-3309-407C-94EF-F5A98BC92B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7" name="TextBox 36">
              <a:extLst>
                <a:ext uri="{FF2B5EF4-FFF2-40B4-BE49-F238E27FC236}">
                  <a16:creationId xmlns:a16="http://schemas.microsoft.com/office/drawing/2014/main" id="{4A18D943-A6A9-4EBB-8C45-5373C2B2EA01}"/>
                </a:ext>
              </a:extLst>
            </p:cNvPr>
            <p:cNvSpPr txBox="1"/>
            <p:nvPr/>
          </p:nvSpPr>
          <p:spPr>
            <a:xfrm>
              <a:off x="7045463" y="5106078"/>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App1</a:t>
              </a:r>
            </a:p>
          </p:txBody>
        </p:sp>
        <p:grpSp>
          <p:nvGrpSpPr>
            <p:cNvPr id="38" name="Group 37">
              <a:extLst>
                <a:ext uri="{FF2B5EF4-FFF2-40B4-BE49-F238E27FC236}">
                  <a16:creationId xmlns:a16="http://schemas.microsoft.com/office/drawing/2014/main" id="{8CA89EA1-81BD-427C-8C33-C9B7CCC0094F}"/>
                </a:ext>
              </a:extLst>
            </p:cNvPr>
            <p:cNvGrpSpPr/>
            <p:nvPr/>
          </p:nvGrpSpPr>
          <p:grpSpPr>
            <a:xfrm>
              <a:off x="6749161" y="5494212"/>
              <a:ext cx="330482" cy="330482"/>
              <a:chOff x="6884567" y="5726333"/>
              <a:chExt cx="412909" cy="412909"/>
            </a:xfrm>
          </p:grpSpPr>
          <p:sp>
            <p:nvSpPr>
              <p:cNvPr id="195" name="Oval 194">
                <a:extLst>
                  <a:ext uri="{FF2B5EF4-FFF2-40B4-BE49-F238E27FC236}">
                    <a16:creationId xmlns:a16="http://schemas.microsoft.com/office/drawing/2014/main" id="{4584DED2-1BBC-4BF9-886E-D1C95254D3AF}"/>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96" name="Graphic 195">
                <a:extLst>
                  <a:ext uri="{FF2B5EF4-FFF2-40B4-BE49-F238E27FC236}">
                    <a16:creationId xmlns:a16="http://schemas.microsoft.com/office/drawing/2014/main" id="{394E88C3-3DAF-4CA5-9E6F-EB25DC9774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9" name="TextBox 38">
              <a:extLst>
                <a:ext uri="{FF2B5EF4-FFF2-40B4-BE49-F238E27FC236}">
                  <a16:creationId xmlns:a16="http://schemas.microsoft.com/office/drawing/2014/main" id="{E721B4E0-D6C5-4089-A356-C0F856C2AC1F}"/>
                </a:ext>
              </a:extLst>
            </p:cNvPr>
            <p:cNvSpPr txBox="1"/>
            <p:nvPr/>
          </p:nvSpPr>
          <p:spPr>
            <a:xfrm>
              <a:off x="7045463" y="5548601"/>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App2</a:t>
              </a:r>
            </a:p>
          </p:txBody>
        </p:sp>
        <p:grpSp>
          <p:nvGrpSpPr>
            <p:cNvPr id="40" name="Group 39">
              <a:extLst>
                <a:ext uri="{FF2B5EF4-FFF2-40B4-BE49-F238E27FC236}">
                  <a16:creationId xmlns:a16="http://schemas.microsoft.com/office/drawing/2014/main" id="{7A0BE5A3-F2F2-4495-AFAE-E55F1DFEFD64}"/>
                </a:ext>
              </a:extLst>
            </p:cNvPr>
            <p:cNvGrpSpPr/>
            <p:nvPr/>
          </p:nvGrpSpPr>
          <p:grpSpPr>
            <a:xfrm>
              <a:off x="6749161" y="5936734"/>
              <a:ext cx="330482" cy="330482"/>
              <a:chOff x="6884567" y="5726333"/>
              <a:chExt cx="412909" cy="412909"/>
            </a:xfrm>
          </p:grpSpPr>
          <p:sp>
            <p:nvSpPr>
              <p:cNvPr id="193" name="Oval 192">
                <a:extLst>
                  <a:ext uri="{FF2B5EF4-FFF2-40B4-BE49-F238E27FC236}">
                    <a16:creationId xmlns:a16="http://schemas.microsoft.com/office/drawing/2014/main" id="{9005C262-6667-47A1-9A2C-063F7C8D870E}"/>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94" name="Graphic 193">
                <a:extLst>
                  <a:ext uri="{FF2B5EF4-FFF2-40B4-BE49-F238E27FC236}">
                    <a16:creationId xmlns:a16="http://schemas.microsoft.com/office/drawing/2014/main" id="{EBEE25AC-1715-4BA4-BD99-65DDE60AF7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41" name="TextBox 40">
              <a:extLst>
                <a:ext uri="{FF2B5EF4-FFF2-40B4-BE49-F238E27FC236}">
                  <a16:creationId xmlns:a16="http://schemas.microsoft.com/office/drawing/2014/main" id="{F61D3FE9-7189-4F30-B12B-E0D833FEBBCC}"/>
                </a:ext>
              </a:extLst>
            </p:cNvPr>
            <p:cNvSpPr txBox="1"/>
            <p:nvPr/>
          </p:nvSpPr>
          <p:spPr>
            <a:xfrm>
              <a:off x="7045463" y="5991123"/>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App3</a:t>
              </a:r>
            </a:p>
          </p:txBody>
        </p:sp>
        <p:grpSp>
          <p:nvGrpSpPr>
            <p:cNvPr id="42" name="Group 41">
              <a:extLst>
                <a:ext uri="{FF2B5EF4-FFF2-40B4-BE49-F238E27FC236}">
                  <a16:creationId xmlns:a16="http://schemas.microsoft.com/office/drawing/2014/main" id="{504401D1-1B20-4323-8362-3B35E8901EA4}"/>
                </a:ext>
              </a:extLst>
            </p:cNvPr>
            <p:cNvGrpSpPr/>
            <p:nvPr/>
          </p:nvGrpSpPr>
          <p:grpSpPr>
            <a:xfrm>
              <a:off x="7630251" y="5051689"/>
              <a:ext cx="330482" cy="330482"/>
              <a:chOff x="6884567" y="5726333"/>
              <a:chExt cx="412909" cy="412909"/>
            </a:xfrm>
          </p:grpSpPr>
          <p:sp>
            <p:nvSpPr>
              <p:cNvPr id="191" name="Oval 190">
                <a:extLst>
                  <a:ext uri="{FF2B5EF4-FFF2-40B4-BE49-F238E27FC236}">
                    <a16:creationId xmlns:a16="http://schemas.microsoft.com/office/drawing/2014/main" id="{3780882D-C58C-4DB9-B9A9-F95B7D776CDF}"/>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92" name="Graphic 191">
                <a:extLst>
                  <a:ext uri="{FF2B5EF4-FFF2-40B4-BE49-F238E27FC236}">
                    <a16:creationId xmlns:a16="http://schemas.microsoft.com/office/drawing/2014/main" id="{BB3CB618-77F3-493A-AAB6-6386C958CC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43" name="TextBox 42">
              <a:extLst>
                <a:ext uri="{FF2B5EF4-FFF2-40B4-BE49-F238E27FC236}">
                  <a16:creationId xmlns:a16="http://schemas.microsoft.com/office/drawing/2014/main" id="{5EF29430-89EE-46CE-A461-486E3EFA493C}"/>
                </a:ext>
              </a:extLst>
            </p:cNvPr>
            <p:cNvSpPr txBox="1"/>
            <p:nvPr/>
          </p:nvSpPr>
          <p:spPr>
            <a:xfrm>
              <a:off x="7926553" y="5106078"/>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App4</a:t>
              </a:r>
            </a:p>
          </p:txBody>
        </p:sp>
        <p:grpSp>
          <p:nvGrpSpPr>
            <p:cNvPr id="44" name="Group 43">
              <a:extLst>
                <a:ext uri="{FF2B5EF4-FFF2-40B4-BE49-F238E27FC236}">
                  <a16:creationId xmlns:a16="http://schemas.microsoft.com/office/drawing/2014/main" id="{2F069CD6-E673-4A8C-9B87-8048E08667F7}"/>
                </a:ext>
              </a:extLst>
            </p:cNvPr>
            <p:cNvGrpSpPr/>
            <p:nvPr/>
          </p:nvGrpSpPr>
          <p:grpSpPr>
            <a:xfrm>
              <a:off x="7630251" y="5494213"/>
              <a:ext cx="330482" cy="330482"/>
              <a:chOff x="6884567" y="5726333"/>
              <a:chExt cx="412909" cy="412909"/>
            </a:xfrm>
          </p:grpSpPr>
          <p:sp>
            <p:nvSpPr>
              <p:cNvPr id="189" name="Oval 188">
                <a:extLst>
                  <a:ext uri="{FF2B5EF4-FFF2-40B4-BE49-F238E27FC236}">
                    <a16:creationId xmlns:a16="http://schemas.microsoft.com/office/drawing/2014/main" id="{1A2F7034-4AF6-4328-8463-C4FE6737D6E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90" name="Graphic 189">
                <a:extLst>
                  <a:ext uri="{FF2B5EF4-FFF2-40B4-BE49-F238E27FC236}">
                    <a16:creationId xmlns:a16="http://schemas.microsoft.com/office/drawing/2014/main" id="{7CF355DB-9FD1-4A3F-87E4-6880FDD667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45" name="TextBox 44">
              <a:extLst>
                <a:ext uri="{FF2B5EF4-FFF2-40B4-BE49-F238E27FC236}">
                  <a16:creationId xmlns:a16="http://schemas.microsoft.com/office/drawing/2014/main" id="{50630578-D2EE-4E40-83BA-E77882250C55}"/>
                </a:ext>
              </a:extLst>
            </p:cNvPr>
            <p:cNvSpPr txBox="1"/>
            <p:nvPr/>
          </p:nvSpPr>
          <p:spPr>
            <a:xfrm>
              <a:off x="7926553" y="5548602"/>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App5</a:t>
              </a:r>
            </a:p>
          </p:txBody>
        </p:sp>
        <p:grpSp>
          <p:nvGrpSpPr>
            <p:cNvPr id="46" name="Group 45">
              <a:extLst>
                <a:ext uri="{FF2B5EF4-FFF2-40B4-BE49-F238E27FC236}">
                  <a16:creationId xmlns:a16="http://schemas.microsoft.com/office/drawing/2014/main" id="{04A86756-1414-439B-B3B1-7AD411C19DE0}"/>
                </a:ext>
              </a:extLst>
            </p:cNvPr>
            <p:cNvGrpSpPr/>
            <p:nvPr/>
          </p:nvGrpSpPr>
          <p:grpSpPr>
            <a:xfrm>
              <a:off x="8519419" y="5051689"/>
              <a:ext cx="330482" cy="330482"/>
              <a:chOff x="6884567" y="5726333"/>
              <a:chExt cx="412909" cy="412909"/>
            </a:xfrm>
          </p:grpSpPr>
          <p:sp>
            <p:nvSpPr>
              <p:cNvPr id="187" name="Oval 186">
                <a:extLst>
                  <a:ext uri="{FF2B5EF4-FFF2-40B4-BE49-F238E27FC236}">
                    <a16:creationId xmlns:a16="http://schemas.microsoft.com/office/drawing/2014/main" id="{8A0CCA7B-03E2-4C4D-8119-EDEED25DD74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8" name="Graphic 187">
                <a:extLst>
                  <a:ext uri="{FF2B5EF4-FFF2-40B4-BE49-F238E27FC236}">
                    <a16:creationId xmlns:a16="http://schemas.microsoft.com/office/drawing/2014/main" id="{F68E2153-4D2E-43DE-9AA1-C209184241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47" name="TextBox 46">
              <a:extLst>
                <a:ext uri="{FF2B5EF4-FFF2-40B4-BE49-F238E27FC236}">
                  <a16:creationId xmlns:a16="http://schemas.microsoft.com/office/drawing/2014/main" id="{473E2349-65B8-4344-B63B-EABA040854DF}"/>
                </a:ext>
              </a:extLst>
            </p:cNvPr>
            <p:cNvSpPr txBox="1"/>
            <p:nvPr/>
          </p:nvSpPr>
          <p:spPr>
            <a:xfrm>
              <a:off x="8815721" y="5106078"/>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App6</a:t>
              </a:r>
            </a:p>
          </p:txBody>
        </p:sp>
        <p:sp>
          <p:nvSpPr>
            <p:cNvPr id="48" name="TextBox 47">
              <a:extLst>
                <a:ext uri="{FF2B5EF4-FFF2-40B4-BE49-F238E27FC236}">
                  <a16:creationId xmlns:a16="http://schemas.microsoft.com/office/drawing/2014/main" id="{59242495-4573-4F93-8D7D-B5ED86CD3658}"/>
                </a:ext>
              </a:extLst>
            </p:cNvPr>
            <p:cNvSpPr txBox="1"/>
            <p:nvPr/>
          </p:nvSpPr>
          <p:spPr>
            <a:xfrm>
              <a:off x="7604937" y="3332029"/>
              <a:ext cx="959206" cy="251169"/>
            </a:xfrm>
            <a:prstGeom prst="rect">
              <a:avLst/>
            </a:prstGeom>
            <a:solidFill>
              <a:schemeClr val="accent1"/>
            </a:solidFill>
          </p:spPr>
          <p:txBody>
            <a:bodyPr wrap="square" lIns="0" tIns="89654" rIns="0" bIns="89654" anchor="ctr">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Production</a:t>
              </a:r>
            </a:p>
          </p:txBody>
        </p:sp>
        <p:grpSp>
          <p:nvGrpSpPr>
            <p:cNvPr id="50" name="Group 49">
              <a:extLst>
                <a:ext uri="{FF2B5EF4-FFF2-40B4-BE49-F238E27FC236}">
                  <a16:creationId xmlns:a16="http://schemas.microsoft.com/office/drawing/2014/main" id="{63ECEEFB-A856-40FB-A366-7DD4F80DB2F8}"/>
                </a:ext>
              </a:extLst>
            </p:cNvPr>
            <p:cNvGrpSpPr/>
            <p:nvPr/>
          </p:nvGrpSpPr>
          <p:grpSpPr>
            <a:xfrm>
              <a:off x="9715038" y="4094637"/>
              <a:ext cx="365931" cy="365931"/>
              <a:chOff x="4848946" y="-3925523"/>
              <a:chExt cx="548640" cy="548640"/>
            </a:xfrm>
          </p:grpSpPr>
          <p:sp>
            <p:nvSpPr>
              <p:cNvPr id="185" name="Oval 184">
                <a:extLst>
                  <a:ext uri="{FF2B5EF4-FFF2-40B4-BE49-F238E27FC236}">
                    <a16:creationId xmlns:a16="http://schemas.microsoft.com/office/drawing/2014/main" id="{A1A75183-08E0-4030-908F-755407EEDE9E}"/>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6" name="Graphic 185">
                <a:extLst>
                  <a:ext uri="{FF2B5EF4-FFF2-40B4-BE49-F238E27FC236}">
                    <a16:creationId xmlns:a16="http://schemas.microsoft.com/office/drawing/2014/main" id="{E0CA046F-24A7-4D95-941D-60C109886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51" name="TextBox 50">
              <a:extLst>
                <a:ext uri="{FF2B5EF4-FFF2-40B4-BE49-F238E27FC236}">
                  <a16:creationId xmlns:a16="http://schemas.microsoft.com/office/drawing/2014/main" id="{67A3D867-DDAE-4054-9187-41B399F2FB95}"/>
                </a:ext>
              </a:extLst>
            </p:cNvPr>
            <p:cNvSpPr txBox="1"/>
            <p:nvPr/>
          </p:nvSpPr>
          <p:spPr>
            <a:xfrm>
              <a:off x="9605651" y="4548134"/>
              <a:ext cx="849270" cy="402063"/>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Non-Production</a:t>
              </a:r>
            </a:p>
          </p:txBody>
        </p:sp>
        <p:grpSp>
          <p:nvGrpSpPr>
            <p:cNvPr id="52" name="Group 51">
              <a:extLst>
                <a:ext uri="{FF2B5EF4-FFF2-40B4-BE49-F238E27FC236}">
                  <a16:creationId xmlns:a16="http://schemas.microsoft.com/office/drawing/2014/main" id="{94DA4D79-6981-4629-8335-6F1426D97BC6}"/>
                </a:ext>
              </a:extLst>
            </p:cNvPr>
            <p:cNvGrpSpPr/>
            <p:nvPr/>
          </p:nvGrpSpPr>
          <p:grpSpPr>
            <a:xfrm>
              <a:off x="9426166" y="5051689"/>
              <a:ext cx="330482" cy="330482"/>
              <a:chOff x="6884567" y="5726333"/>
              <a:chExt cx="412909" cy="412909"/>
            </a:xfrm>
          </p:grpSpPr>
          <p:sp>
            <p:nvSpPr>
              <p:cNvPr id="183" name="Oval 182">
                <a:extLst>
                  <a:ext uri="{FF2B5EF4-FFF2-40B4-BE49-F238E27FC236}">
                    <a16:creationId xmlns:a16="http://schemas.microsoft.com/office/drawing/2014/main" id="{64D45493-38BA-4CC9-B527-158BC3D72C4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4" name="Graphic 183">
                <a:extLst>
                  <a:ext uri="{FF2B5EF4-FFF2-40B4-BE49-F238E27FC236}">
                    <a16:creationId xmlns:a16="http://schemas.microsoft.com/office/drawing/2014/main" id="{A93560F5-1FBF-4E7D-B828-9295A44624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53" name="TextBox 52">
              <a:extLst>
                <a:ext uri="{FF2B5EF4-FFF2-40B4-BE49-F238E27FC236}">
                  <a16:creationId xmlns:a16="http://schemas.microsoft.com/office/drawing/2014/main" id="{65D2CD06-170E-4B89-8949-E73EC11ABFD4}"/>
                </a:ext>
              </a:extLst>
            </p:cNvPr>
            <p:cNvSpPr txBox="1"/>
            <p:nvPr/>
          </p:nvSpPr>
          <p:spPr>
            <a:xfrm>
              <a:off x="9722468" y="5106078"/>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App1</a:t>
              </a:r>
            </a:p>
          </p:txBody>
        </p:sp>
        <p:grpSp>
          <p:nvGrpSpPr>
            <p:cNvPr id="54" name="Group 53">
              <a:extLst>
                <a:ext uri="{FF2B5EF4-FFF2-40B4-BE49-F238E27FC236}">
                  <a16:creationId xmlns:a16="http://schemas.microsoft.com/office/drawing/2014/main" id="{C1C654CD-1685-428E-B5B0-211BB307EAFC}"/>
                </a:ext>
              </a:extLst>
            </p:cNvPr>
            <p:cNvGrpSpPr/>
            <p:nvPr/>
          </p:nvGrpSpPr>
          <p:grpSpPr>
            <a:xfrm>
              <a:off x="9426166" y="5494212"/>
              <a:ext cx="330482" cy="330482"/>
              <a:chOff x="6884567" y="5726333"/>
              <a:chExt cx="412909" cy="412909"/>
            </a:xfrm>
          </p:grpSpPr>
          <p:sp>
            <p:nvSpPr>
              <p:cNvPr id="181" name="Oval 180">
                <a:extLst>
                  <a:ext uri="{FF2B5EF4-FFF2-40B4-BE49-F238E27FC236}">
                    <a16:creationId xmlns:a16="http://schemas.microsoft.com/office/drawing/2014/main" id="{EF58E7CE-47D5-48DE-929A-8CA13B7EC68C}"/>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2" name="Graphic 181">
                <a:extLst>
                  <a:ext uri="{FF2B5EF4-FFF2-40B4-BE49-F238E27FC236}">
                    <a16:creationId xmlns:a16="http://schemas.microsoft.com/office/drawing/2014/main" id="{A8709F96-771B-4678-9F82-CDB6A093E4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55" name="TextBox 54">
              <a:extLst>
                <a:ext uri="{FF2B5EF4-FFF2-40B4-BE49-F238E27FC236}">
                  <a16:creationId xmlns:a16="http://schemas.microsoft.com/office/drawing/2014/main" id="{D6A1EECE-F78C-4AA9-B307-CAB701061580}"/>
                </a:ext>
              </a:extLst>
            </p:cNvPr>
            <p:cNvSpPr txBox="1"/>
            <p:nvPr/>
          </p:nvSpPr>
          <p:spPr>
            <a:xfrm>
              <a:off x="9722468" y="5548601"/>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App4</a:t>
              </a:r>
            </a:p>
          </p:txBody>
        </p:sp>
        <p:grpSp>
          <p:nvGrpSpPr>
            <p:cNvPr id="56" name="Group 55">
              <a:extLst>
                <a:ext uri="{FF2B5EF4-FFF2-40B4-BE49-F238E27FC236}">
                  <a16:creationId xmlns:a16="http://schemas.microsoft.com/office/drawing/2014/main" id="{F9666434-8D30-4FC6-9EB9-6030B0143B1E}"/>
                </a:ext>
              </a:extLst>
            </p:cNvPr>
            <p:cNvGrpSpPr/>
            <p:nvPr/>
          </p:nvGrpSpPr>
          <p:grpSpPr>
            <a:xfrm>
              <a:off x="9426166" y="5936734"/>
              <a:ext cx="330482" cy="330482"/>
              <a:chOff x="6884567" y="5726333"/>
              <a:chExt cx="412909" cy="412909"/>
            </a:xfrm>
          </p:grpSpPr>
          <p:sp>
            <p:nvSpPr>
              <p:cNvPr id="179" name="Oval 178">
                <a:extLst>
                  <a:ext uri="{FF2B5EF4-FFF2-40B4-BE49-F238E27FC236}">
                    <a16:creationId xmlns:a16="http://schemas.microsoft.com/office/drawing/2014/main" id="{B5655173-2C98-48C5-A653-DA7C8F421600}"/>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0" name="Graphic 179">
                <a:extLst>
                  <a:ext uri="{FF2B5EF4-FFF2-40B4-BE49-F238E27FC236}">
                    <a16:creationId xmlns:a16="http://schemas.microsoft.com/office/drawing/2014/main" id="{25FF515D-C596-4CD7-919E-E6C2CDECEE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57" name="TextBox 56">
              <a:extLst>
                <a:ext uri="{FF2B5EF4-FFF2-40B4-BE49-F238E27FC236}">
                  <a16:creationId xmlns:a16="http://schemas.microsoft.com/office/drawing/2014/main" id="{BC3ED04A-4B9D-4F5A-8636-666B9A628834}"/>
                </a:ext>
              </a:extLst>
            </p:cNvPr>
            <p:cNvSpPr txBox="1"/>
            <p:nvPr/>
          </p:nvSpPr>
          <p:spPr>
            <a:xfrm>
              <a:off x="9722468" y="5991123"/>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App5</a:t>
              </a:r>
            </a:p>
          </p:txBody>
        </p:sp>
        <p:sp>
          <p:nvSpPr>
            <p:cNvPr id="58" name="Right Bracket 57">
              <a:extLst>
                <a:ext uri="{FF2B5EF4-FFF2-40B4-BE49-F238E27FC236}">
                  <a16:creationId xmlns:a16="http://schemas.microsoft.com/office/drawing/2014/main" id="{6E822CD1-8350-4AFC-BDA0-F7CEB32B9A2F}"/>
                </a:ext>
              </a:extLst>
            </p:cNvPr>
            <p:cNvSpPr/>
            <p:nvPr/>
          </p:nvSpPr>
          <p:spPr>
            <a:xfrm rot="16200000">
              <a:off x="7969238" y="3039079"/>
              <a:ext cx="278118"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4826908-6F17-45F2-BBA1-51241D5CEC33}"/>
                </a:ext>
              </a:extLst>
            </p:cNvPr>
            <p:cNvGrpSpPr/>
            <p:nvPr/>
          </p:nvGrpSpPr>
          <p:grpSpPr>
            <a:xfrm>
              <a:off x="7889591" y="2795290"/>
              <a:ext cx="427006" cy="427006"/>
              <a:chOff x="7742707" y="1205933"/>
              <a:chExt cx="676656" cy="676656"/>
            </a:xfrm>
          </p:grpSpPr>
          <p:sp>
            <p:nvSpPr>
              <p:cNvPr id="171" name="Oval 170">
                <a:extLst>
                  <a:ext uri="{FF2B5EF4-FFF2-40B4-BE49-F238E27FC236}">
                    <a16:creationId xmlns:a16="http://schemas.microsoft.com/office/drawing/2014/main" id="{E2FEA496-EF7D-4E65-B54D-91A81A51A351}"/>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2" name="Graphic 10">
                <a:extLst>
                  <a:ext uri="{FF2B5EF4-FFF2-40B4-BE49-F238E27FC236}">
                    <a16:creationId xmlns:a16="http://schemas.microsoft.com/office/drawing/2014/main" id="{9FFCFF4A-2CB8-44E7-BBF6-8D199FE990B3}"/>
                  </a:ext>
                </a:extLst>
              </p:cNvPr>
              <p:cNvGrpSpPr/>
              <p:nvPr/>
            </p:nvGrpSpPr>
            <p:grpSpPr>
              <a:xfrm>
                <a:off x="7884598" y="1326044"/>
                <a:ext cx="411162" cy="411162"/>
                <a:chOff x="5570538" y="-1594017"/>
                <a:chExt cx="1219200" cy="1219200"/>
              </a:xfrm>
            </p:grpSpPr>
            <p:sp>
              <p:nvSpPr>
                <p:cNvPr id="173" name="Freeform: Shape 172">
                  <a:extLst>
                    <a:ext uri="{FF2B5EF4-FFF2-40B4-BE49-F238E27FC236}">
                      <a16:creationId xmlns:a16="http://schemas.microsoft.com/office/drawing/2014/main" id="{60DBEC82-361E-49C4-BC92-21E301288A5F}"/>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E9E155A6-76DF-457C-9106-51B06B8DCE4F}"/>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C3A417F9-6F0D-4DDA-8EA0-9A7D91CDA68D}"/>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82D33627-F8B9-43D1-85CE-B21EC0C18AB4}"/>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5C0B755E-E60F-4A3C-B92B-037096D1BCE4}"/>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E25D6534-F730-42F9-B0DD-3F3C06710926}"/>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0" name="Group 59">
              <a:extLst>
                <a:ext uri="{FF2B5EF4-FFF2-40B4-BE49-F238E27FC236}">
                  <a16:creationId xmlns:a16="http://schemas.microsoft.com/office/drawing/2014/main" id="{ADE6426A-D866-4DEB-BEA2-39E0CBDA074B}"/>
                </a:ext>
              </a:extLst>
            </p:cNvPr>
            <p:cNvGrpSpPr/>
            <p:nvPr/>
          </p:nvGrpSpPr>
          <p:grpSpPr>
            <a:xfrm>
              <a:off x="9669881" y="2803676"/>
              <a:ext cx="427006" cy="427006"/>
              <a:chOff x="7742707" y="1205933"/>
              <a:chExt cx="676656" cy="676656"/>
            </a:xfrm>
          </p:grpSpPr>
          <p:sp>
            <p:nvSpPr>
              <p:cNvPr id="163" name="Oval 162">
                <a:extLst>
                  <a:ext uri="{FF2B5EF4-FFF2-40B4-BE49-F238E27FC236}">
                    <a16:creationId xmlns:a16="http://schemas.microsoft.com/office/drawing/2014/main" id="{CCA0CD7D-8EAB-4369-9381-89C50A431AC6}"/>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4" name="Graphic 10">
                <a:extLst>
                  <a:ext uri="{FF2B5EF4-FFF2-40B4-BE49-F238E27FC236}">
                    <a16:creationId xmlns:a16="http://schemas.microsoft.com/office/drawing/2014/main" id="{02E21A9E-9A04-440E-89E1-9C3D98D1FC77}"/>
                  </a:ext>
                </a:extLst>
              </p:cNvPr>
              <p:cNvGrpSpPr/>
              <p:nvPr/>
            </p:nvGrpSpPr>
            <p:grpSpPr>
              <a:xfrm>
                <a:off x="7884598" y="1326044"/>
                <a:ext cx="411162" cy="411162"/>
                <a:chOff x="5570538" y="-1594017"/>
                <a:chExt cx="1219200" cy="1219200"/>
              </a:xfrm>
            </p:grpSpPr>
            <p:sp>
              <p:nvSpPr>
                <p:cNvPr id="165" name="Freeform: Shape 164">
                  <a:extLst>
                    <a:ext uri="{FF2B5EF4-FFF2-40B4-BE49-F238E27FC236}">
                      <a16:creationId xmlns:a16="http://schemas.microsoft.com/office/drawing/2014/main" id="{C7F2EAC0-011C-4BBE-808B-A7016B6C5813}"/>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5BA93E1E-7065-4070-B499-C9B761628A77}"/>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9EE3B89-05A1-4724-BB91-735F9BDF8C97}"/>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97E19726-8BEC-4B3E-A01A-9CE0676218D5}"/>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1E4E563B-564D-4C76-953A-6244B897A086}"/>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26FBF786-9E3E-4767-BB29-A878DB143483}"/>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65" name="Straight Connector 64">
              <a:extLst>
                <a:ext uri="{FF2B5EF4-FFF2-40B4-BE49-F238E27FC236}">
                  <a16:creationId xmlns:a16="http://schemas.microsoft.com/office/drawing/2014/main" id="{DE944BEE-8652-4DFD-8A36-76BDDD7B8AFF}"/>
                </a:ext>
              </a:extLst>
            </p:cNvPr>
            <p:cNvCxnSpPr>
              <a:cxnSpLocks/>
            </p:cNvCxnSpPr>
            <p:nvPr/>
          </p:nvCxnSpPr>
          <p:spPr>
            <a:xfrm flipH="1">
              <a:off x="11652538" y="3591908"/>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6" name="Group 85">
              <a:extLst>
                <a:ext uri="{FF2B5EF4-FFF2-40B4-BE49-F238E27FC236}">
                  <a16:creationId xmlns:a16="http://schemas.microsoft.com/office/drawing/2014/main" id="{11CDA3F5-5212-40E3-895E-46E230655E19}"/>
                </a:ext>
              </a:extLst>
            </p:cNvPr>
            <p:cNvGrpSpPr/>
            <p:nvPr/>
          </p:nvGrpSpPr>
          <p:grpSpPr>
            <a:xfrm>
              <a:off x="11469572" y="4094637"/>
              <a:ext cx="365931" cy="365931"/>
              <a:chOff x="4848946" y="-3925523"/>
              <a:chExt cx="548640" cy="548640"/>
            </a:xfrm>
          </p:grpSpPr>
          <p:sp>
            <p:nvSpPr>
              <p:cNvPr id="137" name="Oval 136">
                <a:extLst>
                  <a:ext uri="{FF2B5EF4-FFF2-40B4-BE49-F238E27FC236}">
                    <a16:creationId xmlns:a16="http://schemas.microsoft.com/office/drawing/2014/main" id="{CEB8476E-7CAC-45DC-B022-FE6E7321CB8B}"/>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8" name="Graphic 137">
                <a:extLst>
                  <a:ext uri="{FF2B5EF4-FFF2-40B4-BE49-F238E27FC236}">
                    <a16:creationId xmlns:a16="http://schemas.microsoft.com/office/drawing/2014/main" id="{4402FAED-82DB-4CD7-BEA9-385598DC91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87" name="TextBox 86">
              <a:extLst>
                <a:ext uri="{FF2B5EF4-FFF2-40B4-BE49-F238E27FC236}">
                  <a16:creationId xmlns:a16="http://schemas.microsoft.com/office/drawing/2014/main" id="{AEEFAEF1-34DB-4132-BEB7-12F9B9BA07F9}"/>
                </a:ext>
              </a:extLst>
            </p:cNvPr>
            <p:cNvSpPr txBox="1"/>
            <p:nvPr/>
          </p:nvSpPr>
          <p:spPr>
            <a:xfrm flipH="1">
              <a:off x="11010218" y="4548134"/>
              <a:ext cx="849270" cy="246221"/>
            </a:xfrm>
            <a:prstGeom prst="rect">
              <a:avLst/>
            </a:prstGeom>
            <a:noFill/>
          </p:spPr>
          <p:txBody>
            <a:bodyPr wrap="square" rIns="0">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Staging</a:t>
              </a:r>
            </a:p>
          </p:txBody>
        </p:sp>
        <p:grpSp>
          <p:nvGrpSpPr>
            <p:cNvPr id="88" name="Group 87">
              <a:extLst>
                <a:ext uri="{FF2B5EF4-FFF2-40B4-BE49-F238E27FC236}">
                  <a16:creationId xmlns:a16="http://schemas.microsoft.com/office/drawing/2014/main" id="{9B26C9A8-A4E0-4284-977E-5DEEB275D725}"/>
                </a:ext>
              </a:extLst>
            </p:cNvPr>
            <p:cNvGrpSpPr/>
            <p:nvPr/>
          </p:nvGrpSpPr>
          <p:grpSpPr>
            <a:xfrm>
              <a:off x="11189096" y="5051689"/>
              <a:ext cx="330482" cy="330482"/>
              <a:chOff x="6884567" y="5726333"/>
              <a:chExt cx="412909" cy="412909"/>
            </a:xfrm>
          </p:grpSpPr>
          <p:sp>
            <p:nvSpPr>
              <p:cNvPr id="135" name="Oval 134">
                <a:extLst>
                  <a:ext uri="{FF2B5EF4-FFF2-40B4-BE49-F238E27FC236}">
                    <a16:creationId xmlns:a16="http://schemas.microsoft.com/office/drawing/2014/main" id="{81C76E88-E371-45DD-9ADE-6EC69D71EF1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6" name="Graphic 135">
                <a:extLst>
                  <a:ext uri="{FF2B5EF4-FFF2-40B4-BE49-F238E27FC236}">
                    <a16:creationId xmlns:a16="http://schemas.microsoft.com/office/drawing/2014/main" id="{6D55F387-004B-446E-98D5-E295EABFD4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89" name="TextBox 88">
              <a:extLst>
                <a:ext uri="{FF2B5EF4-FFF2-40B4-BE49-F238E27FC236}">
                  <a16:creationId xmlns:a16="http://schemas.microsoft.com/office/drawing/2014/main" id="{85B66DF3-7511-48EA-A088-2AEEEA8E3C80}"/>
                </a:ext>
              </a:extLst>
            </p:cNvPr>
            <p:cNvSpPr txBox="1"/>
            <p:nvPr/>
          </p:nvSpPr>
          <p:spPr>
            <a:xfrm flipH="1">
              <a:off x="11523369" y="5106078"/>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App1</a:t>
              </a:r>
            </a:p>
          </p:txBody>
        </p:sp>
        <p:grpSp>
          <p:nvGrpSpPr>
            <p:cNvPr id="92" name="Group 91">
              <a:extLst>
                <a:ext uri="{FF2B5EF4-FFF2-40B4-BE49-F238E27FC236}">
                  <a16:creationId xmlns:a16="http://schemas.microsoft.com/office/drawing/2014/main" id="{CEB82029-0AE1-4A0B-B54C-8268A87D7A65}"/>
                </a:ext>
              </a:extLst>
            </p:cNvPr>
            <p:cNvGrpSpPr/>
            <p:nvPr/>
          </p:nvGrpSpPr>
          <p:grpSpPr>
            <a:xfrm>
              <a:off x="11450172" y="2824718"/>
              <a:ext cx="427006" cy="427006"/>
              <a:chOff x="7742707" y="1205933"/>
              <a:chExt cx="676656" cy="676656"/>
            </a:xfrm>
          </p:grpSpPr>
          <p:sp>
            <p:nvSpPr>
              <p:cNvPr id="119" name="Oval 118">
                <a:extLst>
                  <a:ext uri="{FF2B5EF4-FFF2-40B4-BE49-F238E27FC236}">
                    <a16:creationId xmlns:a16="http://schemas.microsoft.com/office/drawing/2014/main" id="{10432E7B-13F5-4580-9A07-C81CF305FC3E}"/>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0" name="Graphic 10">
                <a:extLst>
                  <a:ext uri="{FF2B5EF4-FFF2-40B4-BE49-F238E27FC236}">
                    <a16:creationId xmlns:a16="http://schemas.microsoft.com/office/drawing/2014/main" id="{6C7CE27A-95E0-4153-BD70-4F136CA8A8B7}"/>
                  </a:ext>
                </a:extLst>
              </p:cNvPr>
              <p:cNvGrpSpPr/>
              <p:nvPr/>
            </p:nvGrpSpPr>
            <p:grpSpPr>
              <a:xfrm>
                <a:off x="7884598" y="1326044"/>
                <a:ext cx="411162" cy="411162"/>
                <a:chOff x="5570538" y="-1594017"/>
                <a:chExt cx="1219200" cy="1219200"/>
              </a:xfrm>
            </p:grpSpPr>
            <p:sp>
              <p:nvSpPr>
                <p:cNvPr id="121" name="Freeform: Shape 120">
                  <a:extLst>
                    <a:ext uri="{FF2B5EF4-FFF2-40B4-BE49-F238E27FC236}">
                      <a16:creationId xmlns:a16="http://schemas.microsoft.com/office/drawing/2014/main" id="{7600ADED-7538-4FEF-AE46-FD1769CC849C}"/>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277F76E-628C-4C8F-A657-9CF20C36EF90}"/>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CFA3D1B8-C8AA-4B62-9BC3-9672CD7D0006}"/>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62DC24C3-FDC3-442D-8237-446747F90407}"/>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7185EFE-6300-4FE3-AF6C-7C1B40F4C03A}"/>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3971379C-A1D1-497D-A785-BBADC697977E}"/>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9" name="TextBox 98">
              <a:extLst>
                <a:ext uri="{FF2B5EF4-FFF2-40B4-BE49-F238E27FC236}">
                  <a16:creationId xmlns:a16="http://schemas.microsoft.com/office/drawing/2014/main" id="{CB90F731-199D-4618-922C-549EBD3829E0}"/>
                </a:ext>
              </a:extLst>
            </p:cNvPr>
            <p:cNvSpPr txBox="1"/>
            <p:nvPr/>
          </p:nvSpPr>
          <p:spPr>
            <a:xfrm>
              <a:off x="9213289" y="2258937"/>
              <a:ext cx="1352351" cy="255835"/>
            </a:xfrm>
            <a:prstGeom prst="rect">
              <a:avLst/>
            </a:prstGeom>
            <a:solidFill>
              <a:schemeClr val="accent1"/>
            </a:solidFill>
          </p:spPr>
          <p:txBody>
            <a:bodyPr wrap="square" rIns="0">
              <a:sp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Corporate IT</a:t>
              </a:r>
            </a:p>
          </p:txBody>
        </p:sp>
        <p:grpSp>
          <p:nvGrpSpPr>
            <p:cNvPr id="100" name="Group 99">
              <a:extLst>
                <a:ext uri="{FF2B5EF4-FFF2-40B4-BE49-F238E27FC236}">
                  <a16:creationId xmlns:a16="http://schemas.microsoft.com/office/drawing/2014/main" id="{7A115BAE-5B29-4CA6-9DB4-A3DA529E159B}"/>
                </a:ext>
              </a:extLst>
            </p:cNvPr>
            <p:cNvGrpSpPr/>
            <p:nvPr/>
          </p:nvGrpSpPr>
          <p:grpSpPr>
            <a:xfrm>
              <a:off x="9573480" y="1594493"/>
              <a:ext cx="631968" cy="631968"/>
              <a:chOff x="7742707" y="1205932"/>
              <a:chExt cx="676656" cy="676656"/>
            </a:xfrm>
          </p:grpSpPr>
          <p:sp>
            <p:nvSpPr>
              <p:cNvPr id="101" name="Oval 100">
                <a:extLst>
                  <a:ext uri="{FF2B5EF4-FFF2-40B4-BE49-F238E27FC236}">
                    <a16:creationId xmlns:a16="http://schemas.microsoft.com/office/drawing/2014/main" id="{812842F8-7BC1-4422-A791-15D7C733A394}"/>
                  </a:ext>
                </a:extLst>
              </p:cNvPr>
              <p:cNvSpPr/>
              <p:nvPr/>
            </p:nvSpPr>
            <p:spPr bwMode="auto">
              <a:xfrm>
                <a:off x="7742707" y="1205932"/>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2" name="Graphic 10">
                <a:extLst>
                  <a:ext uri="{FF2B5EF4-FFF2-40B4-BE49-F238E27FC236}">
                    <a16:creationId xmlns:a16="http://schemas.microsoft.com/office/drawing/2014/main" id="{BD250CA3-8C85-441F-8FF4-EFD2BB8D7D5B}"/>
                  </a:ext>
                </a:extLst>
              </p:cNvPr>
              <p:cNvGrpSpPr/>
              <p:nvPr/>
            </p:nvGrpSpPr>
            <p:grpSpPr>
              <a:xfrm>
                <a:off x="7884598" y="1326044"/>
                <a:ext cx="411162" cy="411162"/>
                <a:chOff x="5570538" y="-1594017"/>
                <a:chExt cx="1219200" cy="1219200"/>
              </a:xfrm>
            </p:grpSpPr>
            <p:sp>
              <p:nvSpPr>
                <p:cNvPr id="103" name="Freeform: Shape 102">
                  <a:extLst>
                    <a:ext uri="{FF2B5EF4-FFF2-40B4-BE49-F238E27FC236}">
                      <a16:creationId xmlns:a16="http://schemas.microsoft.com/office/drawing/2014/main" id="{6D8989E1-31FA-48EF-9166-534494F41AB1}"/>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9079CB-9289-4DF4-AFB8-CD4F5E356F9B}"/>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0BEA5447-56EF-4AB7-A116-744C2BFCA5D8}"/>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6EF04202-EB4B-479E-B57F-5732021931AF}"/>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25B2A2B-5075-491C-BF8E-DE1F813644AD}"/>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556AF8DC-2D45-4CEA-9297-5F7134A2B456}"/>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05" name="TextBox 204">
              <a:extLst>
                <a:ext uri="{FF2B5EF4-FFF2-40B4-BE49-F238E27FC236}">
                  <a16:creationId xmlns:a16="http://schemas.microsoft.com/office/drawing/2014/main" id="{374627B6-31AD-46AA-AAC4-B2FFFCE05D55}"/>
                </a:ext>
              </a:extLst>
            </p:cNvPr>
            <p:cNvSpPr txBox="1"/>
            <p:nvPr/>
          </p:nvSpPr>
          <p:spPr>
            <a:xfrm>
              <a:off x="9409551" y="3332029"/>
              <a:ext cx="959206" cy="251169"/>
            </a:xfrm>
            <a:prstGeom prst="rect">
              <a:avLst/>
            </a:prstGeom>
            <a:solidFill>
              <a:schemeClr val="accent1"/>
            </a:solidFill>
          </p:spPr>
          <p:txBody>
            <a:bodyPr wrap="square" lIns="0" tIns="89654" rIns="0" bIns="89654" anchor="ctr">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Development</a:t>
              </a:r>
            </a:p>
          </p:txBody>
        </p:sp>
        <p:sp>
          <p:nvSpPr>
            <p:cNvPr id="206" name="TextBox 205">
              <a:extLst>
                <a:ext uri="{FF2B5EF4-FFF2-40B4-BE49-F238E27FC236}">
                  <a16:creationId xmlns:a16="http://schemas.microsoft.com/office/drawing/2014/main" id="{ED91E5C0-CAA2-48A2-AE62-61B8E2BDB434}"/>
                </a:ext>
              </a:extLst>
            </p:cNvPr>
            <p:cNvSpPr txBox="1"/>
            <p:nvPr/>
          </p:nvSpPr>
          <p:spPr>
            <a:xfrm>
              <a:off x="11165518" y="3332029"/>
              <a:ext cx="959206" cy="251169"/>
            </a:xfrm>
            <a:prstGeom prst="rect">
              <a:avLst/>
            </a:prstGeom>
            <a:noFill/>
          </p:spPr>
          <p:txBody>
            <a:bodyPr wrap="square" lIns="0" tIns="89654" rIns="0" bIns="89654" anchor="ctr">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QA</a:t>
              </a:r>
            </a:p>
          </p:txBody>
        </p:sp>
      </p:grpSp>
    </p:spTree>
    <p:extLst>
      <p:ext uri="{BB962C8B-B14F-4D97-AF65-F5344CB8AC3E}">
        <p14:creationId xmlns:p14="http://schemas.microsoft.com/office/powerpoint/2010/main" val="4164308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anim calcmode="lin" valueType="num">
                                      <p:cBhvr>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anim calcmode="lin" valueType="num">
                                      <p:cBhvr>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anim calcmode="lin" valueType="num">
                                      <p:cBhvr>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anim calcmode="lin" valueType="num">
                                      <p:cBhvr>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3">
                                            <p:txEl>
                                              <p:pRg st="4" end="4"/>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anim calcmode="lin" valueType="num">
                                      <p:cBhvr>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dirty="0"/>
              <a:t>Governance MVP Considerations</a:t>
            </a:r>
          </a:p>
        </p:txBody>
      </p:sp>
      <p:grpSp>
        <p:nvGrpSpPr>
          <p:cNvPr id="467" name="Group 466">
            <a:extLst>
              <a:ext uri="{FF2B5EF4-FFF2-40B4-BE49-F238E27FC236}">
                <a16:creationId xmlns:a16="http://schemas.microsoft.com/office/drawing/2014/main" id="{DA0A0ED8-F09C-4272-98D0-CD009F141A90}"/>
              </a:ext>
            </a:extLst>
          </p:cNvPr>
          <p:cNvGrpSpPr/>
          <p:nvPr/>
        </p:nvGrpSpPr>
        <p:grpSpPr>
          <a:xfrm>
            <a:off x="3450976" y="978766"/>
            <a:ext cx="8323888" cy="5446097"/>
            <a:chOff x="3519726" y="998214"/>
            <a:chExt cx="8489715" cy="5554593"/>
          </a:xfrm>
        </p:grpSpPr>
        <p:sp>
          <p:nvSpPr>
            <p:cNvPr id="465" name="Rectangle 464">
              <a:extLst>
                <a:ext uri="{FF2B5EF4-FFF2-40B4-BE49-F238E27FC236}">
                  <a16:creationId xmlns:a16="http://schemas.microsoft.com/office/drawing/2014/main" id="{D73D5CA4-7BF8-4874-AF94-04AB78C3491A}"/>
                </a:ext>
              </a:extLst>
            </p:cNvPr>
            <p:cNvSpPr/>
            <p:nvPr/>
          </p:nvSpPr>
          <p:spPr bwMode="auto">
            <a:xfrm>
              <a:off x="3519727" y="4108158"/>
              <a:ext cx="8487280" cy="986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a:extLst>
                <a:ext uri="{FF2B5EF4-FFF2-40B4-BE49-F238E27FC236}">
                  <a16:creationId xmlns:a16="http://schemas.microsoft.com/office/drawing/2014/main" id="{AE455D5F-4E4C-4F86-96FD-C7348A0CCC66}"/>
                </a:ext>
              </a:extLst>
            </p:cNvPr>
            <p:cNvSpPr/>
            <p:nvPr/>
          </p:nvSpPr>
          <p:spPr bwMode="auto">
            <a:xfrm>
              <a:off x="3519727" y="1192213"/>
              <a:ext cx="8487280" cy="2839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a:extLst>
                <a:ext uri="{FF2B5EF4-FFF2-40B4-BE49-F238E27FC236}">
                  <a16:creationId xmlns:a16="http://schemas.microsoft.com/office/drawing/2014/main" id="{970D542D-2BF9-4396-BE89-6C42B1A46889}"/>
                </a:ext>
              </a:extLst>
            </p:cNvPr>
            <p:cNvSpPr/>
            <p:nvPr/>
          </p:nvSpPr>
          <p:spPr bwMode="auto">
            <a:xfrm>
              <a:off x="3519727" y="5170442"/>
              <a:ext cx="8487280" cy="1382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1F239BF5-D61F-4974-955C-4115603E5E6F}"/>
                </a:ext>
              </a:extLst>
            </p:cNvPr>
            <p:cNvCxnSpPr/>
            <p:nvPr/>
          </p:nvCxnSpPr>
          <p:spPr>
            <a:xfrm>
              <a:off x="11912029" y="2056992"/>
              <a:ext cx="0" cy="4389120"/>
            </a:xfrm>
            <a:prstGeom prst="straightConnector1">
              <a:avLst/>
            </a:prstGeom>
            <a:ln w="41275">
              <a:solidFill>
                <a:schemeClr val="tx1"/>
              </a:solidFill>
              <a:headEnd type="none"/>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1C4A37F-81F0-40CF-926F-5BD603802850}"/>
                </a:ext>
              </a:extLst>
            </p:cNvPr>
            <p:cNvSpPr txBox="1"/>
            <p:nvPr/>
          </p:nvSpPr>
          <p:spPr>
            <a:xfrm rot="16200000">
              <a:off x="11337803" y="2225219"/>
              <a:ext cx="1072038" cy="271238"/>
            </a:xfrm>
            <a:prstGeom prst="rect">
              <a:avLst/>
            </a:prstGeom>
            <a:solidFill>
              <a:schemeClr val="accent1"/>
            </a:solidFill>
          </p:spPr>
          <p:txBody>
            <a:bodyPr wrap="square" lIns="0" tIns="0" rIns="0" bIns="0" rtlCol="0" anchor="ctr">
              <a:noAutofit/>
            </a:bodyPr>
            <a:lstStyle/>
            <a:p>
              <a:pPr marL="0" marR="0" lvl="0" indent="0" algn="ctr" defTabSz="914554"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Policies</a:t>
              </a:r>
            </a:p>
          </p:txBody>
        </p:sp>
        <p:sp>
          <p:nvSpPr>
            <p:cNvPr id="139" name="TextBox 138">
              <a:extLst>
                <a:ext uri="{FF2B5EF4-FFF2-40B4-BE49-F238E27FC236}">
                  <a16:creationId xmlns:a16="http://schemas.microsoft.com/office/drawing/2014/main" id="{7B8B8D08-E899-4175-86BD-F6662E807462}"/>
                </a:ext>
              </a:extLst>
            </p:cNvPr>
            <p:cNvSpPr txBox="1"/>
            <p:nvPr/>
          </p:nvSpPr>
          <p:spPr>
            <a:xfrm>
              <a:off x="3519726" y="1224896"/>
              <a:ext cx="1649379" cy="523220"/>
            </a:xfrm>
            <a:prstGeom prst="rect">
              <a:avLst/>
            </a:prstGeom>
            <a:solidFill>
              <a:schemeClr val="accent1"/>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1200" cap="none" spc="0" normalizeH="0" baseline="0" noProof="0" dirty="0">
                  <a:ln>
                    <a:noFill/>
                  </a:ln>
                  <a:solidFill>
                    <a:srgbClr val="3C3B40"/>
                  </a:solidFill>
                  <a:effectLst/>
                  <a:uLnTx/>
                  <a:uFillTx/>
                  <a:latin typeface="Segoe UI"/>
                  <a:ea typeface="+mn-ea"/>
                  <a:cs typeface="+mn-cs"/>
                </a:rPr>
                <a:t>Management </a:t>
              </a:r>
              <a:br>
                <a:rPr kumimoji="0" lang="en-US" sz="1373" b="0" i="0" u="none" strike="noStrike" kern="1200" cap="none" spc="0" normalizeH="0" baseline="0" noProof="0" dirty="0">
                  <a:ln>
                    <a:noFill/>
                  </a:ln>
                  <a:solidFill>
                    <a:srgbClr val="3C3B40"/>
                  </a:solidFill>
                  <a:effectLst/>
                  <a:uLnTx/>
                  <a:uFillTx/>
                  <a:latin typeface="Segoe UI"/>
                  <a:ea typeface="+mn-ea"/>
                  <a:cs typeface="+mn-cs"/>
                </a:rPr>
              </a:br>
              <a:r>
                <a:rPr kumimoji="0" lang="en-US" sz="1373" b="0" i="0" u="none" strike="noStrike" kern="1200" cap="none" spc="0" normalizeH="0" baseline="0" noProof="0" dirty="0">
                  <a:ln>
                    <a:noFill/>
                  </a:ln>
                  <a:solidFill>
                    <a:srgbClr val="3C3B40"/>
                  </a:solidFill>
                  <a:effectLst/>
                  <a:uLnTx/>
                  <a:uFillTx/>
                  <a:latin typeface="Segoe UI"/>
                  <a:ea typeface="+mn-ea"/>
                  <a:cs typeface="+mn-cs"/>
                </a:rPr>
                <a:t>Group</a:t>
              </a:r>
            </a:p>
          </p:txBody>
        </p:sp>
        <p:sp>
          <p:nvSpPr>
            <p:cNvPr id="16" name="TextBox 15">
              <a:extLst>
                <a:ext uri="{FF2B5EF4-FFF2-40B4-BE49-F238E27FC236}">
                  <a16:creationId xmlns:a16="http://schemas.microsoft.com/office/drawing/2014/main" id="{53D3A753-0C78-424B-9B37-BCFEB1A0C20D}"/>
                </a:ext>
              </a:extLst>
            </p:cNvPr>
            <p:cNvSpPr txBox="1"/>
            <p:nvPr/>
          </p:nvSpPr>
          <p:spPr>
            <a:xfrm>
              <a:off x="3519726" y="4121066"/>
              <a:ext cx="1371600" cy="307777"/>
            </a:xfrm>
            <a:prstGeom prst="rect">
              <a:avLst/>
            </a:prstGeom>
            <a:solidFill>
              <a:schemeClr val="accent1"/>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1200" cap="none" spc="0" normalizeH="0" baseline="0" noProof="0" dirty="0">
                  <a:ln>
                    <a:noFill/>
                  </a:ln>
                  <a:solidFill>
                    <a:srgbClr val="0078D3"/>
                  </a:solidFill>
                  <a:effectLst/>
                  <a:uLnTx/>
                  <a:uFillTx/>
                  <a:latin typeface="Segoe UI"/>
                  <a:ea typeface="+mn-ea"/>
                  <a:cs typeface="+mn-cs"/>
                </a:rPr>
                <a:t>Subscription</a:t>
              </a:r>
            </a:p>
          </p:txBody>
        </p:sp>
        <p:sp>
          <p:nvSpPr>
            <p:cNvPr id="227" name="TextBox 226">
              <a:extLst>
                <a:ext uri="{FF2B5EF4-FFF2-40B4-BE49-F238E27FC236}">
                  <a16:creationId xmlns:a16="http://schemas.microsoft.com/office/drawing/2014/main" id="{CCA27690-81B7-44F5-901F-B29C61DA90AE}"/>
                </a:ext>
              </a:extLst>
            </p:cNvPr>
            <p:cNvSpPr txBox="1"/>
            <p:nvPr/>
          </p:nvSpPr>
          <p:spPr>
            <a:xfrm>
              <a:off x="3519726" y="5203350"/>
              <a:ext cx="988127" cy="523220"/>
            </a:xfrm>
            <a:prstGeom prst="rect">
              <a:avLst/>
            </a:prstGeom>
            <a:solidFill>
              <a:schemeClr val="accent1"/>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1200" cap="none" spc="0" normalizeH="0" baseline="0" noProof="0" dirty="0">
                  <a:ln>
                    <a:noFill/>
                  </a:ln>
                  <a:solidFill>
                    <a:srgbClr val="75757A"/>
                  </a:solidFill>
                  <a:effectLst/>
                  <a:uLnTx/>
                  <a:uFillTx/>
                  <a:latin typeface="Segoe UI"/>
                  <a:ea typeface="+mn-ea"/>
                  <a:cs typeface="+mn-cs"/>
                </a:rPr>
                <a:t>Resource</a:t>
              </a:r>
              <a:br>
                <a:rPr kumimoji="0" lang="en-US" sz="1373" b="0" i="0" u="none" strike="noStrike" kern="1200" cap="none" spc="0" normalizeH="0" baseline="0" noProof="0" dirty="0">
                  <a:ln>
                    <a:noFill/>
                  </a:ln>
                  <a:solidFill>
                    <a:srgbClr val="75757A"/>
                  </a:solidFill>
                  <a:effectLst/>
                  <a:uLnTx/>
                  <a:uFillTx/>
                  <a:latin typeface="Segoe UI"/>
                  <a:ea typeface="+mn-ea"/>
                  <a:cs typeface="+mn-cs"/>
                </a:rPr>
              </a:br>
              <a:r>
                <a:rPr kumimoji="0" lang="en-US" sz="1373" b="0" i="0" u="none" strike="noStrike" kern="1200" cap="none" spc="0" normalizeH="0" baseline="0" noProof="0" dirty="0">
                  <a:ln>
                    <a:noFill/>
                  </a:ln>
                  <a:solidFill>
                    <a:srgbClr val="75757A"/>
                  </a:solidFill>
                  <a:effectLst/>
                  <a:uLnTx/>
                  <a:uFillTx/>
                  <a:latin typeface="Segoe UI"/>
                  <a:ea typeface="+mn-ea"/>
                  <a:cs typeface="+mn-cs"/>
                </a:rPr>
                <a:t>Group</a:t>
              </a:r>
            </a:p>
          </p:txBody>
        </p:sp>
        <p:cxnSp>
          <p:nvCxnSpPr>
            <p:cNvPr id="459" name="Straight Connector 458">
              <a:extLst>
                <a:ext uri="{FF2B5EF4-FFF2-40B4-BE49-F238E27FC236}">
                  <a16:creationId xmlns:a16="http://schemas.microsoft.com/office/drawing/2014/main" id="{988F725E-07DB-4FC1-A370-F8C92DC16557}"/>
                </a:ext>
              </a:extLst>
            </p:cNvPr>
            <p:cNvCxnSpPr>
              <a:cxnSpLocks/>
            </p:cNvCxnSpPr>
            <p:nvPr/>
          </p:nvCxnSpPr>
          <p:spPr>
            <a:xfrm>
              <a:off x="8157272" y="1704428"/>
              <a:ext cx="0" cy="341605"/>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0" name="Right Bracket 459">
              <a:extLst>
                <a:ext uri="{FF2B5EF4-FFF2-40B4-BE49-F238E27FC236}">
                  <a16:creationId xmlns:a16="http://schemas.microsoft.com/office/drawing/2014/main" id="{EB505D17-7154-4BC7-8597-9FC64988BDE2}"/>
                </a:ext>
              </a:extLst>
            </p:cNvPr>
            <p:cNvSpPr/>
            <p:nvPr/>
          </p:nvSpPr>
          <p:spPr>
            <a:xfrm rot="16200000">
              <a:off x="8063331" y="787673"/>
              <a:ext cx="187882" cy="2726524"/>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7" name="TextBox 166">
              <a:extLst>
                <a:ext uri="{FF2B5EF4-FFF2-40B4-BE49-F238E27FC236}">
                  <a16:creationId xmlns:a16="http://schemas.microsoft.com/office/drawing/2014/main" id="{A226A9B9-BC8B-4A1B-8D4B-B7FD26B7BCA2}"/>
                </a:ext>
              </a:extLst>
            </p:cNvPr>
            <p:cNvSpPr txBox="1"/>
            <p:nvPr/>
          </p:nvSpPr>
          <p:spPr>
            <a:xfrm>
              <a:off x="7481097" y="2286204"/>
              <a:ext cx="1352351" cy="255835"/>
            </a:xfrm>
            <a:prstGeom prst="rect">
              <a:avLst/>
            </a:prstGeom>
            <a:noFill/>
          </p:spPr>
          <p:txBody>
            <a:bodyPr wrap="square" rIns="0">
              <a:sp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Geography</a:t>
              </a:r>
            </a:p>
          </p:txBody>
        </p:sp>
        <p:cxnSp>
          <p:nvCxnSpPr>
            <p:cNvPr id="355" name="Straight Connector 354">
              <a:extLst>
                <a:ext uri="{FF2B5EF4-FFF2-40B4-BE49-F238E27FC236}">
                  <a16:creationId xmlns:a16="http://schemas.microsoft.com/office/drawing/2014/main" id="{2B09468F-E25F-4389-BF70-A1E4BB0739B4}"/>
                </a:ext>
              </a:extLst>
            </p:cNvPr>
            <p:cNvCxnSpPr>
              <a:cxnSpLocks/>
            </p:cNvCxnSpPr>
            <p:nvPr/>
          </p:nvCxnSpPr>
          <p:spPr>
            <a:xfrm>
              <a:off x="5884633" y="3323894"/>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2" name="Straight Connector 351">
              <a:extLst>
                <a:ext uri="{FF2B5EF4-FFF2-40B4-BE49-F238E27FC236}">
                  <a16:creationId xmlns:a16="http://schemas.microsoft.com/office/drawing/2014/main" id="{E7410461-3762-4E76-84F2-E7EBC78C4380}"/>
                </a:ext>
              </a:extLst>
            </p:cNvPr>
            <p:cNvCxnSpPr>
              <a:cxnSpLocks/>
            </p:cNvCxnSpPr>
            <p:nvPr/>
          </p:nvCxnSpPr>
          <p:spPr>
            <a:xfrm>
              <a:off x="7650425" y="3717756"/>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6" name="Freeform: Shape 325">
              <a:extLst>
                <a:ext uri="{FF2B5EF4-FFF2-40B4-BE49-F238E27FC236}">
                  <a16:creationId xmlns:a16="http://schemas.microsoft.com/office/drawing/2014/main" id="{77741987-C892-44E5-BC22-C7E3E8DB470A}"/>
                </a:ext>
              </a:extLst>
            </p:cNvPr>
            <p:cNvSpPr/>
            <p:nvPr/>
          </p:nvSpPr>
          <p:spPr bwMode="auto">
            <a:xfrm>
              <a:off x="4685253" y="4380770"/>
              <a:ext cx="216938" cy="188676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7" name="Freeform: Shape 326">
              <a:extLst>
                <a:ext uri="{FF2B5EF4-FFF2-40B4-BE49-F238E27FC236}">
                  <a16:creationId xmlns:a16="http://schemas.microsoft.com/office/drawing/2014/main" id="{7C8C6FBB-6F16-4FB7-A74C-6F2E3265CAEF}"/>
                </a:ext>
              </a:extLst>
            </p:cNvPr>
            <p:cNvSpPr/>
            <p:nvPr/>
          </p:nvSpPr>
          <p:spPr bwMode="auto">
            <a:xfrm>
              <a:off x="5574398" y="4380770"/>
              <a:ext cx="216938" cy="145181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8" name="Freeform: Shape 327">
              <a:extLst>
                <a:ext uri="{FF2B5EF4-FFF2-40B4-BE49-F238E27FC236}">
                  <a16:creationId xmlns:a16="http://schemas.microsoft.com/office/drawing/2014/main" id="{2C308B38-2DB5-4A4E-918E-36DB6303C0CA}"/>
                </a:ext>
              </a:extLst>
            </p:cNvPr>
            <p:cNvSpPr/>
            <p:nvPr/>
          </p:nvSpPr>
          <p:spPr bwMode="auto">
            <a:xfrm>
              <a:off x="6463542" y="4380770"/>
              <a:ext cx="216938" cy="1024814"/>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9" name="Group 208">
              <a:extLst>
                <a:ext uri="{FF2B5EF4-FFF2-40B4-BE49-F238E27FC236}">
                  <a16:creationId xmlns:a16="http://schemas.microsoft.com/office/drawing/2014/main" id="{2B644A2D-96C3-4C1B-BE7E-20A7D35AE7C7}"/>
                </a:ext>
              </a:extLst>
            </p:cNvPr>
            <p:cNvGrpSpPr/>
            <p:nvPr/>
          </p:nvGrpSpPr>
          <p:grpSpPr>
            <a:xfrm>
              <a:off x="4821993" y="4220485"/>
              <a:ext cx="365931" cy="365931"/>
              <a:chOff x="4848946" y="-3925523"/>
              <a:chExt cx="548640" cy="548640"/>
            </a:xfrm>
          </p:grpSpPr>
          <p:sp>
            <p:nvSpPr>
              <p:cNvPr id="129" name="Oval 128">
                <a:extLst>
                  <a:ext uri="{FF2B5EF4-FFF2-40B4-BE49-F238E27FC236}">
                    <a16:creationId xmlns:a16="http://schemas.microsoft.com/office/drawing/2014/main" id="{1EC68403-40E6-4607-B48F-915CF370EBE3}"/>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0" name="Graphic 129">
                <a:extLst>
                  <a:ext uri="{FF2B5EF4-FFF2-40B4-BE49-F238E27FC236}">
                    <a16:creationId xmlns:a16="http://schemas.microsoft.com/office/drawing/2014/main" id="{D3E57E4B-E045-46F1-AF07-E5E8DBA28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210" name="Group 209">
              <a:extLst>
                <a:ext uri="{FF2B5EF4-FFF2-40B4-BE49-F238E27FC236}">
                  <a16:creationId xmlns:a16="http://schemas.microsoft.com/office/drawing/2014/main" id="{29768138-F433-47BB-B0DD-14088BA44D37}"/>
                </a:ext>
              </a:extLst>
            </p:cNvPr>
            <p:cNvGrpSpPr/>
            <p:nvPr/>
          </p:nvGrpSpPr>
          <p:grpSpPr>
            <a:xfrm>
              <a:off x="5704754" y="4220485"/>
              <a:ext cx="365931" cy="365931"/>
              <a:chOff x="4848946" y="-3925523"/>
              <a:chExt cx="548640" cy="548640"/>
            </a:xfrm>
          </p:grpSpPr>
          <p:sp>
            <p:nvSpPr>
              <p:cNvPr id="211" name="Oval 210">
                <a:extLst>
                  <a:ext uri="{FF2B5EF4-FFF2-40B4-BE49-F238E27FC236}">
                    <a16:creationId xmlns:a16="http://schemas.microsoft.com/office/drawing/2014/main" id="{F878F948-B0A9-4105-B282-7A443D5B4574}"/>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2" name="Graphic 211">
                <a:extLst>
                  <a:ext uri="{FF2B5EF4-FFF2-40B4-BE49-F238E27FC236}">
                    <a16:creationId xmlns:a16="http://schemas.microsoft.com/office/drawing/2014/main" id="{2F34C9F5-ADDA-4666-9FFF-C3BB4AED79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213" name="Group 212">
              <a:extLst>
                <a:ext uri="{FF2B5EF4-FFF2-40B4-BE49-F238E27FC236}">
                  <a16:creationId xmlns:a16="http://schemas.microsoft.com/office/drawing/2014/main" id="{DE657C09-FC72-4709-9B22-D1D7DBC0E59B}"/>
                </a:ext>
              </a:extLst>
            </p:cNvPr>
            <p:cNvGrpSpPr/>
            <p:nvPr/>
          </p:nvGrpSpPr>
          <p:grpSpPr>
            <a:xfrm>
              <a:off x="6592146" y="4220485"/>
              <a:ext cx="365931" cy="365931"/>
              <a:chOff x="4848946" y="-3925523"/>
              <a:chExt cx="548640" cy="548640"/>
            </a:xfrm>
          </p:grpSpPr>
          <p:sp>
            <p:nvSpPr>
              <p:cNvPr id="214" name="Oval 213">
                <a:extLst>
                  <a:ext uri="{FF2B5EF4-FFF2-40B4-BE49-F238E27FC236}">
                    <a16:creationId xmlns:a16="http://schemas.microsoft.com/office/drawing/2014/main" id="{00E97234-E1E8-4AE3-8C51-FE61A1B363F6}"/>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5" name="Graphic 214">
                <a:extLst>
                  <a:ext uri="{FF2B5EF4-FFF2-40B4-BE49-F238E27FC236}">
                    <a16:creationId xmlns:a16="http://schemas.microsoft.com/office/drawing/2014/main" id="{F0934780-6E2B-4C84-BE60-BA5C36DFB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216" name="TextBox 215">
              <a:extLst>
                <a:ext uri="{FF2B5EF4-FFF2-40B4-BE49-F238E27FC236}">
                  <a16:creationId xmlns:a16="http://schemas.microsoft.com/office/drawing/2014/main" id="{6974866D-80D4-431D-BA65-0430C5661060}"/>
                </a:ext>
              </a:extLst>
            </p:cNvPr>
            <p:cNvSpPr txBox="1"/>
            <p:nvPr/>
          </p:nvSpPr>
          <p:spPr>
            <a:xfrm>
              <a:off x="4706925" y="4673982"/>
              <a:ext cx="849270" cy="402063"/>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Mission</a:t>
              </a:r>
              <a:br>
                <a:rPr kumimoji="0" lang="en-US" sz="981" b="0" i="0" u="none" strike="noStrike" kern="1200" cap="none" spc="0" normalizeH="0" baseline="0" noProof="0" dirty="0">
                  <a:ln>
                    <a:noFill/>
                  </a:ln>
                  <a:solidFill>
                    <a:srgbClr val="000000"/>
                  </a:solidFill>
                  <a:effectLst/>
                  <a:uLnTx/>
                  <a:uFillTx/>
                  <a:latin typeface="Segoe UI"/>
                  <a:ea typeface="+mn-ea"/>
                  <a:cs typeface="+mn-cs"/>
                </a:rPr>
              </a:br>
              <a:r>
                <a:rPr kumimoji="0" lang="en-US" sz="981" b="0" i="0" u="none" strike="noStrike" kern="1200" cap="none" spc="0" normalizeH="0" baseline="0" noProof="0" dirty="0">
                  <a:ln>
                    <a:noFill/>
                  </a:ln>
                  <a:solidFill>
                    <a:srgbClr val="000000"/>
                  </a:solidFill>
                  <a:effectLst/>
                  <a:uLnTx/>
                  <a:uFillTx/>
                  <a:latin typeface="Segoe UI"/>
                  <a:ea typeface="+mn-ea"/>
                  <a:cs typeface="+mn-cs"/>
                </a:rPr>
                <a:t>Critical</a:t>
              </a:r>
            </a:p>
          </p:txBody>
        </p:sp>
        <p:sp>
          <p:nvSpPr>
            <p:cNvPr id="217" name="TextBox 216">
              <a:extLst>
                <a:ext uri="{FF2B5EF4-FFF2-40B4-BE49-F238E27FC236}">
                  <a16:creationId xmlns:a16="http://schemas.microsoft.com/office/drawing/2014/main" id="{C9D5305E-99BE-4DE0-B9C4-6B4F1CF8792D}"/>
                </a:ext>
              </a:extLst>
            </p:cNvPr>
            <p:cNvSpPr txBox="1"/>
            <p:nvPr/>
          </p:nvSpPr>
          <p:spPr>
            <a:xfrm>
              <a:off x="5597179" y="4673982"/>
              <a:ext cx="868552" cy="402063"/>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Protected</a:t>
              </a:r>
              <a:br>
                <a:rPr kumimoji="0" lang="en-US" sz="981" b="0" i="0" u="none" strike="noStrike" kern="1200" cap="none" spc="0" normalizeH="0" baseline="0" noProof="0" dirty="0">
                  <a:ln>
                    <a:noFill/>
                  </a:ln>
                  <a:solidFill>
                    <a:srgbClr val="000000"/>
                  </a:solidFill>
                  <a:effectLst/>
                  <a:uLnTx/>
                  <a:uFillTx/>
                  <a:latin typeface="Segoe UI"/>
                  <a:ea typeface="+mn-ea"/>
                  <a:cs typeface="+mn-cs"/>
                </a:rPr>
              </a:br>
              <a:r>
                <a:rPr kumimoji="0" lang="en-US" sz="981" b="0" i="0" u="none" strike="noStrike" kern="1200" cap="none" spc="0" normalizeH="0" baseline="0" noProof="0" dirty="0">
                  <a:ln>
                    <a:noFill/>
                  </a:ln>
                  <a:solidFill>
                    <a:srgbClr val="000000"/>
                  </a:solidFill>
                  <a:effectLst/>
                  <a:uLnTx/>
                  <a:uFillTx/>
                  <a:latin typeface="Segoe UI"/>
                  <a:ea typeface="+mn-ea"/>
                  <a:cs typeface="+mn-cs"/>
                </a:rPr>
                <a:t>Data</a:t>
              </a:r>
            </a:p>
          </p:txBody>
        </p:sp>
        <p:sp>
          <p:nvSpPr>
            <p:cNvPr id="218" name="TextBox 217">
              <a:extLst>
                <a:ext uri="{FF2B5EF4-FFF2-40B4-BE49-F238E27FC236}">
                  <a16:creationId xmlns:a16="http://schemas.microsoft.com/office/drawing/2014/main" id="{B3B7E431-7B74-4A3B-BB55-9CDF73C49C12}"/>
                </a:ext>
              </a:extLst>
            </p:cNvPr>
            <p:cNvSpPr txBox="1"/>
            <p:nvPr/>
          </p:nvSpPr>
          <p:spPr>
            <a:xfrm>
              <a:off x="6487431" y="4673982"/>
              <a:ext cx="960351" cy="402063"/>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Other</a:t>
              </a:r>
              <a:br>
                <a:rPr kumimoji="0" lang="en-US" sz="981" b="0" i="0" u="none" strike="noStrike" kern="1200" cap="none" spc="0" normalizeH="0" baseline="0" noProof="0" dirty="0">
                  <a:ln>
                    <a:noFill/>
                  </a:ln>
                  <a:solidFill>
                    <a:srgbClr val="000000"/>
                  </a:solidFill>
                  <a:effectLst/>
                  <a:uLnTx/>
                  <a:uFillTx/>
                  <a:latin typeface="Segoe UI"/>
                  <a:ea typeface="+mn-ea"/>
                  <a:cs typeface="+mn-cs"/>
                </a:rPr>
              </a:br>
              <a:r>
                <a:rPr kumimoji="0" lang="en-US" sz="981" b="0" i="0" u="none" strike="noStrike" kern="1200" cap="none" spc="0" normalizeH="0" baseline="0" noProof="0" dirty="0">
                  <a:ln>
                    <a:noFill/>
                  </a:ln>
                  <a:solidFill>
                    <a:srgbClr val="000000"/>
                  </a:solidFill>
                  <a:effectLst/>
                  <a:uLnTx/>
                  <a:uFillTx/>
                  <a:latin typeface="Segoe UI"/>
                  <a:ea typeface="+mn-ea"/>
                  <a:cs typeface="+mn-cs"/>
                </a:rPr>
                <a:t>Production</a:t>
              </a:r>
            </a:p>
          </p:txBody>
        </p:sp>
        <p:grpSp>
          <p:nvGrpSpPr>
            <p:cNvPr id="232" name="Group 231">
              <a:extLst>
                <a:ext uri="{FF2B5EF4-FFF2-40B4-BE49-F238E27FC236}">
                  <a16:creationId xmlns:a16="http://schemas.microsoft.com/office/drawing/2014/main" id="{E10CC73D-3B96-4866-ACCC-21D566837738}"/>
                </a:ext>
              </a:extLst>
            </p:cNvPr>
            <p:cNvGrpSpPr/>
            <p:nvPr/>
          </p:nvGrpSpPr>
          <p:grpSpPr>
            <a:xfrm>
              <a:off x="4527439" y="5177537"/>
              <a:ext cx="330482" cy="330482"/>
              <a:chOff x="6884567" y="5726333"/>
              <a:chExt cx="412909" cy="412909"/>
            </a:xfrm>
          </p:grpSpPr>
          <p:sp>
            <p:nvSpPr>
              <p:cNvPr id="229" name="Oval 228">
                <a:extLst>
                  <a:ext uri="{FF2B5EF4-FFF2-40B4-BE49-F238E27FC236}">
                    <a16:creationId xmlns:a16="http://schemas.microsoft.com/office/drawing/2014/main" id="{5FDCCD13-2A89-4EF5-86F5-AB83468E6891}"/>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31" name="Graphic 230">
                <a:extLst>
                  <a:ext uri="{FF2B5EF4-FFF2-40B4-BE49-F238E27FC236}">
                    <a16:creationId xmlns:a16="http://schemas.microsoft.com/office/drawing/2014/main" id="{2505B154-2722-4106-9671-75277379D7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33" name="TextBox 232">
              <a:extLst>
                <a:ext uri="{FF2B5EF4-FFF2-40B4-BE49-F238E27FC236}">
                  <a16:creationId xmlns:a16="http://schemas.microsoft.com/office/drawing/2014/main" id="{2CE31CC0-F732-447D-9D21-3642FD91216C}"/>
                </a:ext>
              </a:extLst>
            </p:cNvPr>
            <p:cNvSpPr txBox="1"/>
            <p:nvPr/>
          </p:nvSpPr>
          <p:spPr>
            <a:xfrm>
              <a:off x="4823741" y="5231926"/>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App1</a:t>
              </a:r>
            </a:p>
          </p:txBody>
        </p:sp>
        <p:grpSp>
          <p:nvGrpSpPr>
            <p:cNvPr id="236" name="Group 235">
              <a:extLst>
                <a:ext uri="{FF2B5EF4-FFF2-40B4-BE49-F238E27FC236}">
                  <a16:creationId xmlns:a16="http://schemas.microsoft.com/office/drawing/2014/main" id="{DC794D44-AE36-40BB-873D-B235013F6121}"/>
                </a:ext>
              </a:extLst>
            </p:cNvPr>
            <p:cNvGrpSpPr/>
            <p:nvPr/>
          </p:nvGrpSpPr>
          <p:grpSpPr>
            <a:xfrm>
              <a:off x="4527439" y="5620060"/>
              <a:ext cx="330482" cy="330482"/>
              <a:chOff x="6884567" y="5726333"/>
              <a:chExt cx="412909" cy="412909"/>
            </a:xfrm>
          </p:grpSpPr>
          <p:sp>
            <p:nvSpPr>
              <p:cNvPr id="238" name="Oval 237">
                <a:extLst>
                  <a:ext uri="{FF2B5EF4-FFF2-40B4-BE49-F238E27FC236}">
                    <a16:creationId xmlns:a16="http://schemas.microsoft.com/office/drawing/2014/main" id="{9EEE115C-DF2E-4528-9A7B-1A6C9AFBBE9C}"/>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39" name="Graphic 238">
                <a:extLst>
                  <a:ext uri="{FF2B5EF4-FFF2-40B4-BE49-F238E27FC236}">
                    <a16:creationId xmlns:a16="http://schemas.microsoft.com/office/drawing/2014/main" id="{002C5DC1-AC14-4FD5-9D23-3B8D483EF2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37" name="TextBox 236">
              <a:extLst>
                <a:ext uri="{FF2B5EF4-FFF2-40B4-BE49-F238E27FC236}">
                  <a16:creationId xmlns:a16="http://schemas.microsoft.com/office/drawing/2014/main" id="{E7FEFB27-9018-404E-85B2-8EAE2BCC1337}"/>
                </a:ext>
              </a:extLst>
            </p:cNvPr>
            <p:cNvSpPr txBox="1"/>
            <p:nvPr/>
          </p:nvSpPr>
          <p:spPr>
            <a:xfrm>
              <a:off x="4823741" y="5674449"/>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App2</a:t>
              </a:r>
            </a:p>
          </p:txBody>
        </p:sp>
        <p:grpSp>
          <p:nvGrpSpPr>
            <p:cNvPr id="241" name="Group 240">
              <a:extLst>
                <a:ext uri="{FF2B5EF4-FFF2-40B4-BE49-F238E27FC236}">
                  <a16:creationId xmlns:a16="http://schemas.microsoft.com/office/drawing/2014/main" id="{35DC16A9-4364-4567-97DD-1497B948C6EA}"/>
                </a:ext>
              </a:extLst>
            </p:cNvPr>
            <p:cNvGrpSpPr/>
            <p:nvPr/>
          </p:nvGrpSpPr>
          <p:grpSpPr>
            <a:xfrm>
              <a:off x="4527439" y="6062582"/>
              <a:ext cx="330482" cy="330482"/>
              <a:chOff x="6884567" y="5726333"/>
              <a:chExt cx="412909" cy="412909"/>
            </a:xfrm>
          </p:grpSpPr>
          <p:sp>
            <p:nvSpPr>
              <p:cNvPr id="243" name="Oval 242">
                <a:extLst>
                  <a:ext uri="{FF2B5EF4-FFF2-40B4-BE49-F238E27FC236}">
                    <a16:creationId xmlns:a16="http://schemas.microsoft.com/office/drawing/2014/main" id="{A5A20490-B437-4F0E-A4A3-27EAE1CF8DE5}"/>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44" name="Graphic 243">
                <a:extLst>
                  <a:ext uri="{FF2B5EF4-FFF2-40B4-BE49-F238E27FC236}">
                    <a16:creationId xmlns:a16="http://schemas.microsoft.com/office/drawing/2014/main" id="{487B6994-0E64-4823-BADF-9439D268EB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42" name="TextBox 241">
              <a:extLst>
                <a:ext uri="{FF2B5EF4-FFF2-40B4-BE49-F238E27FC236}">
                  <a16:creationId xmlns:a16="http://schemas.microsoft.com/office/drawing/2014/main" id="{71B8C1B3-5AF7-412B-91BB-8E95414728F0}"/>
                </a:ext>
              </a:extLst>
            </p:cNvPr>
            <p:cNvSpPr txBox="1"/>
            <p:nvPr/>
          </p:nvSpPr>
          <p:spPr>
            <a:xfrm>
              <a:off x="4823741" y="6116971"/>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App3</a:t>
              </a:r>
            </a:p>
          </p:txBody>
        </p:sp>
        <p:grpSp>
          <p:nvGrpSpPr>
            <p:cNvPr id="246" name="Group 245">
              <a:extLst>
                <a:ext uri="{FF2B5EF4-FFF2-40B4-BE49-F238E27FC236}">
                  <a16:creationId xmlns:a16="http://schemas.microsoft.com/office/drawing/2014/main" id="{60B87C1A-FBC6-4296-9313-7F1DF111CC77}"/>
                </a:ext>
              </a:extLst>
            </p:cNvPr>
            <p:cNvGrpSpPr/>
            <p:nvPr/>
          </p:nvGrpSpPr>
          <p:grpSpPr>
            <a:xfrm>
              <a:off x="5408529" y="5177537"/>
              <a:ext cx="330482" cy="330482"/>
              <a:chOff x="6884567" y="5726333"/>
              <a:chExt cx="412909" cy="412909"/>
            </a:xfrm>
          </p:grpSpPr>
          <p:sp>
            <p:nvSpPr>
              <p:cNvPr id="248" name="Oval 247">
                <a:extLst>
                  <a:ext uri="{FF2B5EF4-FFF2-40B4-BE49-F238E27FC236}">
                    <a16:creationId xmlns:a16="http://schemas.microsoft.com/office/drawing/2014/main" id="{F1142318-78D3-40FC-86CD-7AA74F109DC7}"/>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49" name="Graphic 248">
                <a:extLst>
                  <a:ext uri="{FF2B5EF4-FFF2-40B4-BE49-F238E27FC236}">
                    <a16:creationId xmlns:a16="http://schemas.microsoft.com/office/drawing/2014/main" id="{C55B675C-72B7-4406-950F-0471030051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47" name="TextBox 246">
              <a:extLst>
                <a:ext uri="{FF2B5EF4-FFF2-40B4-BE49-F238E27FC236}">
                  <a16:creationId xmlns:a16="http://schemas.microsoft.com/office/drawing/2014/main" id="{B6F605DD-8034-4761-9DD2-2AE786B5F6E4}"/>
                </a:ext>
              </a:extLst>
            </p:cNvPr>
            <p:cNvSpPr txBox="1"/>
            <p:nvPr/>
          </p:nvSpPr>
          <p:spPr>
            <a:xfrm>
              <a:off x="5704831" y="5231926"/>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App4</a:t>
              </a:r>
            </a:p>
          </p:txBody>
        </p:sp>
        <p:grpSp>
          <p:nvGrpSpPr>
            <p:cNvPr id="251" name="Group 250">
              <a:extLst>
                <a:ext uri="{FF2B5EF4-FFF2-40B4-BE49-F238E27FC236}">
                  <a16:creationId xmlns:a16="http://schemas.microsoft.com/office/drawing/2014/main" id="{2DF36B5B-76F6-4F07-9E7D-C95B7E90F109}"/>
                </a:ext>
              </a:extLst>
            </p:cNvPr>
            <p:cNvGrpSpPr/>
            <p:nvPr/>
          </p:nvGrpSpPr>
          <p:grpSpPr>
            <a:xfrm>
              <a:off x="5408529" y="5620061"/>
              <a:ext cx="330482" cy="330482"/>
              <a:chOff x="6884567" y="5726333"/>
              <a:chExt cx="412909" cy="412909"/>
            </a:xfrm>
          </p:grpSpPr>
          <p:sp>
            <p:nvSpPr>
              <p:cNvPr id="253" name="Oval 252">
                <a:extLst>
                  <a:ext uri="{FF2B5EF4-FFF2-40B4-BE49-F238E27FC236}">
                    <a16:creationId xmlns:a16="http://schemas.microsoft.com/office/drawing/2014/main" id="{5F0F2DDC-B592-4336-B895-99F9759044CE}"/>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54" name="Graphic 253">
                <a:extLst>
                  <a:ext uri="{FF2B5EF4-FFF2-40B4-BE49-F238E27FC236}">
                    <a16:creationId xmlns:a16="http://schemas.microsoft.com/office/drawing/2014/main" id="{3BC144E9-7E7C-4DF2-9341-1E768F4401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52" name="TextBox 251">
              <a:extLst>
                <a:ext uri="{FF2B5EF4-FFF2-40B4-BE49-F238E27FC236}">
                  <a16:creationId xmlns:a16="http://schemas.microsoft.com/office/drawing/2014/main" id="{F22F26F3-455B-4853-BD0F-01F04D31534A}"/>
                </a:ext>
              </a:extLst>
            </p:cNvPr>
            <p:cNvSpPr txBox="1"/>
            <p:nvPr/>
          </p:nvSpPr>
          <p:spPr>
            <a:xfrm>
              <a:off x="5704831" y="5674450"/>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App5</a:t>
              </a:r>
            </a:p>
          </p:txBody>
        </p:sp>
        <p:grpSp>
          <p:nvGrpSpPr>
            <p:cNvPr id="261" name="Group 260">
              <a:extLst>
                <a:ext uri="{FF2B5EF4-FFF2-40B4-BE49-F238E27FC236}">
                  <a16:creationId xmlns:a16="http://schemas.microsoft.com/office/drawing/2014/main" id="{584AFCD8-FD59-43BA-9439-981FE46EC92E}"/>
                </a:ext>
              </a:extLst>
            </p:cNvPr>
            <p:cNvGrpSpPr/>
            <p:nvPr/>
          </p:nvGrpSpPr>
          <p:grpSpPr>
            <a:xfrm>
              <a:off x="6297697" y="5177537"/>
              <a:ext cx="330482" cy="330482"/>
              <a:chOff x="6884567" y="5726333"/>
              <a:chExt cx="412909" cy="412909"/>
            </a:xfrm>
          </p:grpSpPr>
          <p:sp>
            <p:nvSpPr>
              <p:cNvPr id="263" name="Oval 262">
                <a:extLst>
                  <a:ext uri="{FF2B5EF4-FFF2-40B4-BE49-F238E27FC236}">
                    <a16:creationId xmlns:a16="http://schemas.microsoft.com/office/drawing/2014/main" id="{ABE33856-274F-49C6-A3AD-5B7F8DBCB0FB}"/>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64" name="Graphic 263">
                <a:extLst>
                  <a:ext uri="{FF2B5EF4-FFF2-40B4-BE49-F238E27FC236}">
                    <a16:creationId xmlns:a16="http://schemas.microsoft.com/office/drawing/2014/main" id="{56B97305-4F98-4029-984C-275D3E303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62" name="TextBox 261">
              <a:extLst>
                <a:ext uri="{FF2B5EF4-FFF2-40B4-BE49-F238E27FC236}">
                  <a16:creationId xmlns:a16="http://schemas.microsoft.com/office/drawing/2014/main" id="{6942ED88-0E62-46FC-B6E4-DD7C7A5D460A}"/>
                </a:ext>
              </a:extLst>
            </p:cNvPr>
            <p:cNvSpPr txBox="1"/>
            <p:nvPr/>
          </p:nvSpPr>
          <p:spPr>
            <a:xfrm>
              <a:off x="6593999" y="5231926"/>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App6</a:t>
              </a:r>
            </a:p>
          </p:txBody>
        </p:sp>
        <p:sp>
          <p:nvSpPr>
            <p:cNvPr id="187" name="TextBox 186">
              <a:extLst>
                <a:ext uri="{FF2B5EF4-FFF2-40B4-BE49-F238E27FC236}">
                  <a16:creationId xmlns:a16="http://schemas.microsoft.com/office/drawing/2014/main" id="{16E26C25-2639-4B2F-AE2C-E56A5BEA02D1}"/>
                </a:ext>
              </a:extLst>
            </p:cNvPr>
            <p:cNvSpPr txBox="1"/>
            <p:nvPr/>
          </p:nvSpPr>
          <p:spPr>
            <a:xfrm>
              <a:off x="5296742" y="3421614"/>
              <a:ext cx="2936120" cy="317464"/>
            </a:xfrm>
            <a:prstGeom prst="rect">
              <a:avLst/>
            </a:prstGeom>
            <a:solidFill>
              <a:schemeClr val="accent1"/>
            </a:solidFill>
          </p:spPr>
          <p:txBody>
            <a:bodyPr wrap="square" lIns="0" tIns="89654" rIns="0" bIns="89654" anchor="ctr">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Environment </a:t>
              </a:r>
              <a:br>
                <a:rPr kumimoji="0" lang="en-US" sz="1030" b="0" i="0" u="none" strike="noStrike" kern="1200" cap="none" spc="0" normalizeH="0" baseline="0" noProof="0" dirty="0">
                  <a:ln>
                    <a:noFill/>
                  </a:ln>
                  <a:solidFill>
                    <a:srgbClr val="000000"/>
                  </a:solidFill>
                  <a:effectLst/>
                  <a:uLnTx/>
                  <a:uFillTx/>
                  <a:latin typeface="Segoe UI"/>
                  <a:ea typeface="+mn-ea"/>
                  <a:cs typeface="+mn-cs"/>
                </a:rPr>
              </a:br>
              <a:r>
                <a:rPr kumimoji="0" lang="en-US" sz="1030" b="0" i="0" u="none" strike="noStrike" kern="1200" cap="none" spc="0" normalizeH="0" baseline="0" noProof="0" dirty="0">
                  <a:ln>
                    <a:noFill/>
                  </a:ln>
                  <a:solidFill>
                    <a:srgbClr val="000000"/>
                  </a:solidFill>
                  <a:effectLst/>
                  <a:uLnTx/>
                  <a:uFillTx/>
                  <a:latin typeface="Segoe UI"/>
                  <a:ea typeface="+mn-ea"/>
                  <a:cs typeface="+mn-cs"/>
                </a:rPr>
                <a:t>(Production &amp; Non-Production)</a:t>
              </a:r>
            </a:p>
          </p:txBody>
        </p:sp>
        <p:grpSp>
          <p:nvGrpSpPr>
            <p:cNvPr id="334" name="Group 333">
              <a:extLst>
                <a:ext uri="{FF2B5EF4-FFF2-40B4-BE49-F238E27FC236}">
                  <a16:creationId xmlns:a16="http://schemas.microsoft.com/office/drawing/2014/main" id="{5FC176B0-ABC0-4623-B095-11E005E5E329}"/>
                </a:ext>
              </a:extLst>
            </p:cNvPr>
            <p:cNvGrpSpPr/>
            <p:nvPr/>
          </p:nvGrpSpPr>
          <p:grpSpPr>
            <a:xfrm>
              <a:off x="7467459" y="4220485"/>
              <a:ext cx="365931" cy="365931"/>
              <a:chOff x="4848946" y="-3925523"/>
              <a:chExt cx="548640" cy="548640"/>
            </a:xfrm>
          </p:grpSpPr>
          <p:sp>
            <p:nvSpPr>
              <p:cNvPr id="335" name="Oval 334">
                <a:extLst>
                  <a:ext uri="{FF2B5EF4-FFF2-40B4-BE49-F238E27FC236}">
                    <a16:creationId xmlns:a16="http://schemas.microsoft.com/office/drawing/2014/main" id="{947D25F1-1E1C-4692-B6EC-D71C6E151676}"/>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36" name="Graphic 335">
                <a:extLst>
                  <a:ext uri="{FF2B5EF4-FFF2-40B4-BE49-F238E27FC236}">
                    <a16:creationId xmlns:a16="http://schemas.microsoft.com/office/drawing/2014/main" id="{04849B2B-9B0D-465D-90A8-26DFEA7677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337" name="TextBox 336">
              <a:extLst>
                <a:ext uri="{FF2B5EF4-FFF2-40B4-BE49-F238E27FC236}">
                  <a16:creationId xmlns:a16="http://schemas.microsoft.com/office/drawing/2014/main" id="{5944E8EB-CB04-4319-8C07-9049B746715B}"/>
                </a:ext>
              </a:extLst>
            </p:cNvPr>
            <p:cNvSpPr txBox="1"/>
            <p:nvPr/>
          </p:nvSpPr>
          <p:spPr>
            <a:xfrm>
              <a:off x="7358073" y="4673982"/>
              <a:ext cx="849270" cy="402063"/>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Non-Production</a:t>
              </a:r>
            </a:p>
          </p:txBody>
        </p:sp>
        <p:grpSp>
          <p:nvGrpSpPr>
            <p:cNvPr id="338" name="Group 337">
              <a:extLst>
                <a:ext uri="{FF2B5EF4-FFF2-40B4-BE49-F238E27FC236}">
                  <a16:creationId xmlns:a16="http://schemas.microsoft.com/office/drawing/2014/main" id="{25D18A51-12AD-4AE5-A30D-F38B856FE9DB}"/>
                </a:ext>
              </a:extLst>
            </p:cNvPr>
            <p:cNvGrpSpPr/>
            <p:nvPr/>
          </p:nvGrpSpPr>
          <p:grpSpPr>
            <a:xfrm>
              <a:off x="7178587" y="5177537"/>
              <a:ext cx="330482" cy="330482"/>
              <a:chOff x="6884567" y="5726333"/>
              <a:chExt cx="412909" cy="412909"/>
            </a:xfrm>
          </p:grpSpPr>
          <p:sp>
            <p:nvSpPr>
              <p:cNvPr id="339" name="Oval 338">
                <a:extLst>
                  <a:ext uri="{FF2B5EF4-FFF2-40B4-BE49-F238E27FC236}">
                    <a16:creationId xmlns:a16="http://schemas.microsoft.com/office/drawing/2014/main" id="{28386FCB-493F-4233-880E-496AC591A789}"/>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40" name="Graphic 339">
                <a:extLst>
                  <a:ext uri="{FF2B5EF4-FFF2-40B4-BE49-F238E27FC236}">
                    <a16:creationId xmlns:a16="http://schemas.microsoft.com/office/drawing/2014/main" id="{A18A0945-329E-46B4-BFDA-6FA4843B47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41" name="TextBox 340">
              <a:extLst>
                <a:ext uri="{FF2B5EF4-FFF2-40B4-BE49-F238E27FC236}">
                  <a16:creationId xmlns:a16="http://schemas.microsoft.com/office/drawing/2014/main" id="{02AECD36-45CF-491A-9D7C-0833E91232C4}"/>
                </a:ext>
              </a:extLst>
            </p:cNvPr>
            <p:cNvSpPr txBox="1"/>
            <p:nvPr/>
          </p:nvSpPr>
          <p:spPr>
            <a:xfrm>
              <a:off x="7474889" y="5231926"/>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App1</a:t>
              </a:r>
            </a:p>
          </p:txBody>
        </p:sp>
        <p:grpSp>
          <p:nvGrpSpPr>
            <p:cNvPr id="342" name="Group 341">
              <a:extLst>
                <a:ext uri="{FF2B5EF4-FFF2-40B4-BE49-F238E27FC236}">
                  <a16:creationId xmlns:a16="http://schemas.microsoft.com/office/drawing/2014/main" id="{0246A1EC-7A77-4344-8F4A-B5CDAA65C2FE}"/>
                </a:ext>
              </a:extLst>
            </p:cNvPr>
            <p:cNvGrpSpPr/>
            <p:nvPr/>
          </p:nvGrpSpPr>
          <p:grpSpPr>
            <a:xfrm>
              <a:off x="7178587" y="5620060"/>
              <a:ext cx="330482" cy="330482"/>
              <a:chOff x="6884567" y="5726333"/>
              <a:chExt cx="412909" cy="412909"/>
            </a:xfrm>
          </p:grpSpPr>
          <p:sp>
            <p:nvSpPr>
              <p:cNvPr id="343" name="Oval 342">
                <a:extLst>
                  <a:ext uri="{FF2B5EF4-FFF2-40B4-BE49-F238E27FC236}">
                    <a16:creationId xmlns:a16="http://schemas.microsoft.com/office/drawing/2014/main" id="{8D613154-725C-4352-8EEE-0C3EC624E544}"/>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44" name="Graphic 343">
                <a:extLst>
                  <a:ext uri="{FF2B5EF4-FFF2-40B4-BE49-F238E27FC236}">
                    <a16:creationId xmlns:a16="http://schemas.microsoft.com/office/drawing/2014/main" id="{9C097B63-6F14-40E4-B51F-BC0D1E0BD6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45" name="TextBox 344">
              <a:extLst>
                <a:ext uri="{FF2B5EF4-FFF2-40B4-BE49-F238E27FC236}">
                  <a16:creationId xmlns:a16="http://schemas.microsoft.com/office/drawing/2014/main" id="{E0A8AF02-44F4-44A9-BDA7-6F19C8C01F04}"/>
                </a:ext>
              </a:extLst>
            </p:cNvPr>
            <p:cNvSpPr txBox="1"/>
            <p:nvPr/>
          </p:nvSpPr>
          <p:spPr>
            <a:xfrm>
              <a:off x="7474889" y="5674449"/>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App4</a:t>
              </a:r>
            </a:p>
          </p:txBody>
        </p:sp>
        <p:grpSp>
          <p:nvGrpSpPr>
            <p:cNvPr id="346" name="Group 345">
              <a:extLst>
                <a:ext uri="{FF2B5EF4-FFF2-40B4-BE49-F238E27FC236}">
                  <a16:creationId xmlns:a16="http://schemas.microsoft.com/office/drawing/2014/main" id="{9CF4E41C-7750-415E-BACB-BDD5FE7D02A5}"/>
                </a:ext>
              </a:extLst>
            </p:cNvPr>
            <p:cNvGrpSpPr/>
            <p:nvPr/>
          </p:nvGrpSpPr>
          <p:grpSpPr>
            <a:xfrm>
              <a:off x="7178587" y="6062582"/>
              <a:ext cx="330482" cy="330482"/>
              <a:chOff x="6884567" y="5726333"/>
              <a:chExt cx="412909" cy="412909"/>
            </a:xfrm>
          </p:grpSpPr>
          <p:sp>
            <p:nvSpPr>
              <p:cNvPr id="347" name="Oval 346">
                <a:extLst>
                  <a:ext uri="{FF2B5EF4-FFF2-40B4-BE49-F238E27FC236}">
                    <a16:creationId xmlns:a16="http://schemas.microsoft.com/office/drawing/2014/main" id="{B81995F0-29FB-499B-BADA-77F3DC13DD54}"/>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48" name="Graphic 347">
                <a:extLst>
                  <a:ext uri="{FF2B5EF4-FFF2-40B4-BE49-F238E27FC236}">
                    <a16:creationId xmlns:a16="http://schemas.microsoft.com/office/drawing/2014/main" id="{16CAE2F0-36F7-467D-A047-707F77185E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49" name="TextBox 348">
              <a:extLst>
                <a:ext uri="{FF2B5EF4-FFF2-40B4-BE49-F238E27FC236}">
                  <a16:creationId xmlns:a16="http://schemas.microsoft.com/office/drawing/2014/main" id="{50422E2D-4FBB-4B12-9318-A112004926BE}"/>
                </a:ext>
              </a:extLst>
            </p:cNvPr>
            <p:cNvSpPr txBox="1"/>
            <p:nvPr/>
          </p:nvSpPr>
          <p:spPr>
            <a:xfrm>
              <a:off x="7474889" y="6116971"/>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App5</a:t>
              </a:r>
            </a:p>
          </p:txBody>
        </p:sp>
        <p:sp>
          <p:nvSpPr>
            <p:cNvPr id="356" name="Right Bracket 355">
              <a:extLst>
                <a:ext uri="{FF2B5EF4-FFF2-40B4-BE49-F238E27FC236}">
                  <a16:creationId xmlns:a16="http://schemas.microsoft.com/office/drawing/2014/main" id="{EE7B49EE-C5AA-40D1-8ED2-53D18430625E}"/>
                </a:ext>
              </a:extLst>
            </p:cNvPr>
            <p:cNvSpPr/>
            <p:nvPr/>
          </p:nvSpPr>
          <p:spPr>
            <a:xfrm rot="16200000">
              <a:off x="5747516" y="3164927"/>
              <a:ext cx="278118"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9" name="Group 168">
              <a:extLst>
                <a:ext uri="{FF2B5EF4-FFF2-40B4-BE49-F238E27FC236}">
                  <a16:creationId xmlns:a16="http://schemas.microsoft.com/office/drawing/2014/main" id="{17233373-04FB-4FF0-8F6B-060B79122A05}"/>
                </a:ext>
              </a:extLst>
            </p:cNvPr>
            <p:cNvGrpSpPr/>
            <p:nvPr/>
          </p:nvGrpSpPr>
          <p:grpSpPr>
            <a:xfrm>
              <a:off x="5674216" y="3076064"/>
              <a:ext cx="427006" cy="427006"/>
              <a:chOff x="7742707" y="1205933"/>
              <a:chExt cx="676656" cy="676656"/>
            </a:xfrm>
          </p:grpSpPr>
          <p:sp>
            <p:nvSpPr>
              <p:cNvPr id="170" name="Oval 169">
                <a:extLst>
                  <a:ext uri="{FF2B5EF4-FFF2-40B4-BE49-F238E27FC236}">
                    <a16:creationId xmlns:a16="http://schemas.microsoft.com/office/drawing/2014/main" id="{5B4B951D-0A47-46CA-8E01-37D258CF90EA}"/>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1" name="Graphic 10">
                <a:extLst>
                  <a:ext uri="{FF2B5EF4-FFF2-40B4-BE49-F238E27FC236}">
                    <a16:creationId xmlns:a16="http://schemas.microsoft.com/office/drawing/2014/main" id="{84D1BBCC-108F-429B-B4E9-1D89473E60FB}"/>
                  </a:ext>
                </a:extLst>
              </p:cNvPr>
              <p:cNvGrpSpPr/>
              <p:nvPr/>
            </p:nvGrpSpPr>
            <p:grpSpPr>
              <a:xfrm>
                <a:off x="7884598" y="1326044"/>
                <a:ext cx="411162" cy="411162"/>
                <a:chOff x="5570538" y="-1594017"/>
                <a:chExt cx="1219200" cy="1219200"/>
              </a:xfrm>
            </p:grpSpPr>
            <p:sp>
              <p:nvSpPr>
                <p:cNvPr id="172" name="Freeform: Shape 171">
                  <a:extLst>
                    <a:ext uri="{FF2B5EF4-FFF2-40B4-BE49-F238E27FC236}">
                      <a16:creationId xmlns:a16="http://schemas.microsoft.com/office/drawing/2014/main" id="{46A09321-7D41-404E-8033-45D82B2A987A}"/>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E8268404-BBAC-4408-A0E8-36875197C6DF}"/>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4B5D3116-3C17-468D-B9E7-276476073EA7}"/>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FAE975F3-FD60-4354-B127-9F7B49778B62}"/>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C5D1E2F3-FAB8-4F39-96E7-7DEC36476E07}"/>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8D290739-570B-4E48-8815-17DDEE4CE5BF}"/>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78" name="Group 177">
              <a:extLst>
                <a:ext uri="{FF2B5EF4-FFF2-40B4-BE49-F238E27FC236}">
                  <a16:creationId xmlns:a16="http://schemas.microsoft.com/office/drawing/2014/main" id="{B59E8F1E-82E8-44CA-80A6-48F82291DED6}"/>
                </a:ext>
              </a:extLst>
            </p:cNvPr>
            <p:cNvGrpSpPr/>
            <p:nvPr/>
          </p:nvGrpSpPr>
          <p:grpSpPr>
            <a:xfrm>
              <a:off x="7436922" y="3076064"/>
              <a:ext cx="427006" cy="427006"/>
              <a:chOff x="7742707" y="1205933"/>
              <a:chExt cx="676656" cy="676656"/>
            </a:xfrm>
          </p:grpSpPr>
          <p:sp>
            <p:nvSpPr>
              <p:cNvPr id="179" name="Oval 178">
                <a:extLst>
                  <a:ext uri="{FF2B5EF4-FFF2-40B4-BE49-F238E27FC236}">
                    <a16:creationId xmlns:a16="http://schemas.microsoft.com/office/drawing/2014/main" id="{225EE1E4-F5A1-43D5-9C4F-BEFE6A89B66D}"/>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0" name="Graphic 10">
                <a:extLst>
                  <a:ext uri="{FF2B5EF4-FFF2-40B4-BE49-F238E27FC236}">
                    <a16:creationId xmlns:a16="http://schemas.microsoft.com/office/drawing/2014/main" id="{C9F09F8E-2C71-48DC-AE97-C587484F6E18}"/>
                  </a:ext>
                </a:extLst>
              </p:cNvPr>
              <p:cNvGrpSpPr/>
              <p:nvPr/>
            </p:nvGrpSpPr>
            <p:grpSpPr>
              <a:xfrm>
                <a:off x="7884598" y="1326044"/>
                <a:ext cx="411162" cy="411162"/>
                <a:chOff x="5570538" y="-1594017"/>
                <a:chExt cx="1219200" cy="1219200"/>
              </a:xfrm>
            </p:grpSpPr>
            <p:sp>
              <p:nvSpPr>
                <p:cNvPr id="181" name="Freeform: Shape 180">
                  <a:extLst>
                    <a:ext uri="{FF2B5EF4-FFF2-40B4-BE49-F238E27FC236}">
                      <a16:creationId xmlns:a16="http://schemas.microsoft.com/office/drawing/2014/main" id="{BC3F0BAF-04AB-489F-BB27-3B8E972215BC}"/>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E791B1E0-E99C-46F1-B646-950D196E4C9B}"/>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101B9B6-D5F6-4DEE-B848-EF4025AAF172}"/>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E52C0C2D-DEBE-48F1-9C25-52C6D4008754}"/>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8CE398C8-73F2-4E79-81AE-C2620F5A953E}"/>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03E6D95C-FA08-4F4B-829A-09D8A9FDEDB2}"/>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360" name="Straight Connector 359">
              <a:extLst>
                <a:ext uri="{FF2B5EF4-FFF2-40B4-BE49-F238E27FC236}">
                  <a16:creationId xmlns:a16="http://schemas.microsoft.com/office/drawing/2014/main" id="{E87DD501-F730-49B9-9DEA-0428E2E4D3C7}"/>
                </a:ext>
              </a:extLst>
            </p:cNvPr>
            <p:cNvCxnSpPr>
              <a:cxnSpLocks/>
            </p:cNvCxnSpPr>
            <p:nvPr/>
          </p:nvCxnSpPr>
          <p:spPr>
            <a:xfrm>
              <a:off x="6784470" y="2321097"/>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1" name="Right Bracket 360">
              <a:extLst>
                <a:ext uri="{FF2B5EF4-FFF2-40B4-BE49-F238E27FC236}">
                  <a16:creationId xmlns:a16="http://schemas.microsoft.com/office/drawing/2014/main" id="{DB722D95-A5D5-4F54-85A8-C0F38A1F2714}"/>
                </a:ext>
              </a:extLst>
            </p:cNvPr>
            <p:cNvSpPr/>
            <p:nvPr/>
          </p:nvSpPr>
          <p:spPr>
            <a:xfrm rot="16200000">
              <a:off x="6677289" y="2118249"/>
              <a:ext cx="190355"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9" name="Group 148">
              <a:extLst>
                <a:ext uri="{FF2B5EF4-FFF2-40B4-BE49-F238E27FC236}">
                  <a16:creationId xmlns:a16="http://schemas.microsoft.com/office/drawing/2014/main" id="{12266807-3205-4739-A586-4CF7397AC92D}"/>
                </a:ext>
              </a:extLst>
            </p:cNvPr>
            <p:cNvGrpSpPr/>
            <p:nvPr/>
          </p:nvGrpSpPr>
          <p:grpSpPr>
            <a:xfrm>
              <a:off x="6531352" y="2254620"/>
              <a:ext cx="512407" cy="512407"/>
              <a:chOff x="7742707" y="1205933"/>
              <a:chExt cx="676656" cy="676656"/>
            </a:xfrm>
          </p:grpSpPr>
          <p:sp>
            <p:nvSpPr>
              <p:cNvPr id="150" name="Oval 149">
                <a:extLst>
                  <a:ext uri="{FF2B5EF4-FFF2-40B4-BE49-F238E27FC236}">
                    <a16:creationId xmlns:a16="http://schemas.microsoft.com/office/drawing/2014/main" id="{46B3D629-C116-47CB-BE59-F034FEC8A143}"/>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1" name="Graphic 10">
                <a:extLst>
                  <a:ext uri="{FF2B5EF4-FFF2-40B4-BE49-F238E27FC236}">
                    <a16:creationId xmlns:a16="http://schemas.microsoft.com/office/drawing/2014/main" id="{784E2C1D-AFFD-4D7B-8094-56168C3E259F}"/>
                  </a:ext>
                </a:extLst>
              </p:cNvPr>
              <p:cNvGrpSpPr/>
              <p:nvPr/>
            </p:nvGrpSpPr>
            <p:grpSpPr>
              <a:xfrm>
                <a:off x="7884598" y="1326044"/>
                <a:ext cx="411162" cy="411162"/>
                <a:chOff x="5570538" y="-1594017"/>
                <a:chExt cx="1219200" cy="1219200"/>
              </a:xfrm>
            </p:grpSpPr>
            <p:sp>
              <p:nvSpPr>
                <p:cNvPr id="152" name="Freeform: Shape 151">
                  <a:extLst>
                    <a:ext uri="{FF2B5EF4-FFF2-40B4-BE49-F238E27FC236}">
                      <a16:creationId xmlns:a16="http://schemas.microsoft.com/office/drawing/2014/main" id="{C5A75FC7-EA26-4416-A2C3-CDFC2E28C7DB}"/>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CE8A1BE-C948-466C-A9C8-6C13797EA8D5}"/>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34F8E331-E28F-42DE-9A10-71CD8073851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52292142-877E-4796-BCC4-75646F98CC49}"/>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71600F9D-C023-4618-B022-93086D72465A}"/>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8314E3C-9044-429D-B49B-280FC45C94B4}"/>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365" name="Straight Connector 364">
              <a:extLst>
                <a:ext uri="{FF2B5EF4-FFF2-40B4-BE49-F238E27FC236}">
                  <a16:creationId xmlns:a16="http://schemas.microsoft.com/office/drawing/2014/main" id="{2DA00261-D610-4523-80EC-3D52B2D5C19B}"/>
                </a:ext>
              </a:extLst>
            </p:cNvPr>
            <p:cNvCxnSpPr>
              <a:cxnSpLocks/>
            </p:cNvCxnSpPr>
            <p:nvPr/>
          </p:nvCxnSpPr>
          <p:spPr>
            <a:xfrm flipH="1">
              <a:off x="10439548" y="3323894"/>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6" name="Straight Connector 365">
              <a:extLst>
                <a:ext uri="{FF2B5EF4-FFF2-40B4-BE49-F238E27FC236}">
                  <a16:creationId xmlns:a16="http://schemas.microsoft.com/office/drawing/2014/main" id="{1093296F-6B2F-476B-A310-AE2522755722}"/>
                </a:ext>
              </a:extLst>
            </p:cNvPr>
            <p:cNvCxnSpPr>
              <a:cxnSpLocks/>
            </p:cNvCxnSpPr>
            <p:nvPr/>
          </p:nvCxnSpPr>
          <p:spPr>
            <a:xfrm flipH="1">
              <a:off x="8679929" y="3717756"/>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7" name="Freeform: Shape 366">
              <a:extLst>
                <a:ext uri="{FF2B5EF4-FFF2-40B4-BE49-F238E27FC236}">
                  <a16:creationId xmlns:a16="http://schemas.microsoft.com/office/drawing/2014/main" id="{4EF879F4-1CDE-425F-9CB0-B41B68BCC21A}"/>
                </a:ext>
              </a:extLst>
            </p:cNvPr>
            <p:cNvSpPr/>
            <p:nvPr/>
          </p:nvSpPr>
          <p:spPr bwMode="auto">
            <a:xfrm flipH="1">
              <a:off x="11428163" y="4380770"/>
              <a:ext cx="216938" cy="145181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8" name="Freeform: Shape 367">
              <a:extLst>
                <a:ext uri="{FF2B5EF4-FFF2-40B4-BE49-F238E27FC236}">
                  <a16:creationId xmlns:a16="http://schemas.microsoft.com/office/drawing/2014/main" id="{A10898D2-1474-4423-BF06-C1828DBE18A3}"/>
                </a:ext>
              </a:extLst>
            </p:cNvPr>
            <p:cNvSpPr/>
            <p:nvPr/>
          </p:nvSpPr>
          <p:spPr bwMode="auto">
            <a:xfrm flipH="1">
              <a:off x="10539019" y="4380770"/>
              <a:ext cx="216938" cy="1878825"/>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9" name="Freeform: Shape 368">
              <a:extLst>
                <a:ext uri="{FF2B5EF4-FFF2-40B4-BE49-F238E27FC236}">
                  <a16:creationId xmlns:a16="http://schemas.microsoft.com/office/drawing/2014/main" id="{3E7F30AC-9D8E-4796-9638-8E50FB394B86}"/>
                </a:ext>
              </a:extLst>
            </p:cNvPr>
            <p:cNvSpPr/>
            <p:nvPr/>
          </p:nvSpPr>
          <p:spPr bwMode="auto">
            <a:xfrm flipH="1">
              <a:off x="9649874" y="4380770"/>
              <a:ext cx="216938" cy="1024814"/>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70" name="Group 369">
              <a:extLst>
                <a:ext uri="{FF2B5EF4-FFF2-40B4-BE49-F238E27FC236}">
                  <a16:creationId xmlns:a16="http://schemas.microsoft.com/office/drawing/2014/main" id="{9D09F57A-2887-4297-BEDA-5F57FEFA709A}"/>
                </a:ext>
              </a:extLst>
            </p:cNvPr>
            <p:cNvGrpSpPr/>
            <p:nvPr/>
          </p:nvGrpSpPr>
          <p:grpSpPr>
            <a:xfrm>
              <a:off x="11142429" y="4220485"/>
              <a:ext cx="365931" cy="365931"/>
              <a:chOff x="4848946" y="-3925523"/>
              <a:chExt cx="548640" cy="548640"/>
            </a:xfrm>
          </p:grpSpPr>
          <p:sp>
            <p:nvSpPr>
              <p:cNvPr id="452" name="Oval 451">
                <a:extLst>
                  <a:ext uri="{FF2B5EF4-FFF2-40B4-BE49-F238E27FC236}">
                    <a16:creationId xmlns:a16="http://schemas.microsoft.com/office/drawing/2014/main" id="{F0AB5AD9-D04A-4130-90C3-4750FB8D95CA}"/>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53" name="Graphic 452">
                <a:extLst>
                  <a:ext uri="{FF2B5EF4-FFF2-40B4-BE49-F238E27FC236}">
                    <a16:creationId xmlns:a16="http://schemas.microsoft.com/office/drawing/2014/main" id="{40AAC3FB-4EE2-465F-9CD3-4CAC24362C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371" name="Group 370">
              <a:extLst>
                <a:ext uri="{FF2B5EF4-FFF2-40B4-BE49-F238E27FC236}">
                  <a16:creationId xmlns:a16="http://schemas.microsoft.com/office/drawing/2014/main" id="{F8F54EFE-B26D-4D70-8AA6-CC04F8388064}"/>
                </a:ext>
              </a:extLst>
            </p:cNvPr>
            <p:cNvGrpSpPr/>
            <p:nvPr/>
          </p:nvGrpSpPr>
          <p:grpSpPr>
            <a:xfrm>
              <a:off x="10259669" y="4220485"/>
              <a:ext cx="365931" cy="365931"/>
              <a:chOff x="4848946" y="-3925523"/>
              <a:chExt cx="548640" cy="548640"/>
            </a:xfrm>
          </p:grpSpPr>
          <p:sp>
            <p:nvSpPr>
              <p:cNvPr id="450" name="Oval 449">
                <a:extLst>
                  <a:ext uri="{FF2B5EF4-FFF2-40B4-BE49-F238E27FC236}">
                    <a16:creationId xmlns:a16="http://schemas.microsoft.com/office/drawing/2014/main" id="{A1B1C833-E46F-4C2F-9576-629CC67BD0F8}"/>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51" name="Graphic 450">
                <a:extLst>
                  <a:ext uri="{FF2B5EF4-FFF2-40B4-BE49-F238E27FC236}">
                    <a16:creationId xmlns:a16="http://schemas.microsoft.com/office/drawing/2014/main" id="{B97F1060-3ECF-43D4-8A75-ACEAE52F60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372" name="Group 371">
              <a:extLst>
                <a:ext uri="{FF2B5EF4-FFF2-40B4-BE49-F238E27FC236}">
                  <a16:creationId xmlns:a16="http://schemas.microsoft.com/office/drawing/2014/main" id="{85EBBECB-23A7-4AC9-867B-0B2579297084}"/>
                </a:ext>
              </a:extLst>
            </p:cNvPr>
            <p:cNvGrpSpPr/>
            <p:nvPr/>
          </p:nvGrpSpPr>
          <p:grpSpPr>
            <a:xfrm>
              <a:off x="9372277" y="4220485"/>
              <a:ext cx="365931" cy="365931"/>
              <a:chOff x="4848946" y="-3925523"/>
              <a:chExt cx="548640" cy="548640"/>
            </a:xfrm>
          </p:grpSpPr>
          <p:sp>
            <p:nvSpPr>
              <p:cNvPr id="448" name="Oval 447">
                <a:extLst>
                  <a:ext uri="{FF2B5EF4-FFF2-40B4-BE49-F238E27FC236}">
                    <a16:creationId xmlns:a16="http://schemas.microsoft.com/office/drawing/2014/main" id="{D694F26D-66C4-449D-B83D-38EC9E5A93C8}"/>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49" name="Graphic 448">
                <a:extLst>
                  <a:ext uri="{FF2B5EF4-FFF2-40B4-BE49-F238E27FC236}">
                    <a16:creationId xmlns:a16="http://schemas.microsoft.com/office/drawing/2014/main" id="{1A935F0E-F356-46F8-A89D-767AE71362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373" name="TextBox 372">
              <a:extLst>
                <a:ext uri="{FF2B5EF4-FFF2-40B4-BE49-F238E27FC236}">
                  <a16:creationId xmlns:a16="http://schemas.microsoft.com/office/drawing/2014/main" id="{B2606504-F3DA-43DF-A18D-F70E2C4A9DD0}"/>
                </a:ext>
              </a:extLst>
            </p:cNvPr>
            <p:cNvSpPr txBox="1"/>
            <p:nvPr/>
          </p:nvSpPr>
          <p:spPr>
            <a:xfrm flipH="1">
              <a:off x="8877854" y="4673982"/>
              <a:ext cx="849270" cy="402063"/>
            </a:xfrm>
            <a:prstGeom prst="rect">
              <a:avLst/>
            </a:prstGeom>
            <a:noFill/>
          </p:spPr>
          <p:txBody>
            <a:bodyPr wrap="square" rIns="0">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Mission</a:t>
              </a:r>
              <a:br>
                <a:rPr kumimoji="0" lang="en-US" sz="981" b="0" i="0" u="none" strike="noStrike" kern="1200" cap="none" spc="0" normalizeH="0" baseline="0" noProof="0" dirty="0">
                  <a:ln>
                    <a:noFill/>
                  </a:ln>
                  <a:solidFill>
                    <a:srgbClr val="000000"/>
                  </a:solidFill>
                  <a:effectLst/>
                  <a:uLnTx/>
                  <a:uFillTx/>
                  <a:latin typeface="Segoe UI"/>
                  <a:ea typeface="+mn-ea"/>
                  <a:cs typeface="+mn-cs"/>
                </a:rPr>
              </a:br>
              <a:r>
                <a:rPr kumimoji="0" lang="en-US" sz="981" b="0" i="0" u="none" strike="noStrike" kern="1200" cap="none" spc="0" normalizeH="0" baseline="0" noProof="0" dirty="0">
                  <a:ln>
                    <a:noFill/>
                  </a:ln>
                  <a:solidFill>
                    <a:srgbClr val="000000"/>
                  </a:solidFill>
                  <a:effectLst/>
                  <a:uLnTx/>
                  <a:uFillTx/>
                  <a:latin typeface="Segoe UI"/>
                  <a:ea typeface="+mn-ea"/>
                  <a:cs typeface="+mn-cs"/>
                </a:rPr>
                <a:t>Critical</a:t>
              </a:r>
            </a:p>
          </p:txBody>
        </p:sp>
        <p:sp>
          <p:nvSpPr>
            <p:cNvPr id="374" name="TextBox 373">
              <a:extLst>
                <a:ext uri="{FF2B5EF4-FFF2-40B4-BE49-F238E27FC236}">
                  <a16:creationId xmlns:a16="http://schemas.microsoft.com/office/drawing/2014/main" id="{F4AE1246-68A0-4FF4-A76B-8F254D13B7C6}"/>
                </a:ext>
              </a:extLst>
            </p:cNvPr>
            <p:cNvSpPr txBox="1"/>
            <p:nvPr/>
          </p:nvSpPr>
          <p:spPr>
            <a:xfrm flipH="1">
              <a:off x="9761833" y="4673982"/>
              <a:ext cx="868552" cy="402063"/>
            </a:xfrm>
            <a:prstGeom prst="rect">
              <a:avLst/>
            </a:prstGeom>
            <a:noFill/>
          </p:spPr>
          <p:txBody>
            <a:bodyPr wrap="square" rIns="0">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Protected</a:t>
              </a:r>
              <a:br>
                <a:rPr kumimoji="0" lang="en-US" sz="981" b="0" i="0" u="none" strike="noStrike" kern="1200" cap="none" spc="0" normalizeH="0" baseline="0" noProof="0" dirty="0">
                  <a:ln>
                    <a:noFill/>
                  </a:ln>
                  <a:solidFill>
                    <a:srgbClr val="000000"/>
                  </a:solidFill>
                  <a:effectLst/>
                  <a:uLnTx/>
                  <a:uFillTx/>
                  <a:latin typeface="Segoe UI"/>
                  <a:ea typeface="+mn-ea"/>
                  <a:cs typeface="+mn-cs"/>
                </a:rPr>
              </a:br>
              <a:r>
                <a:rPr kumimoji="0" lang="en-US" sz="981" b="0" i="0" u="none" strike="noStrike" kern="1200" cap="none" spc="0" normalizeH="0" baseline="0" noProof="0" dirty="0">
                  <a:ln>
                    <a:noFill/>
                  </a:ln>
                  <a:solidFill>
                    <a:srgbClr val="000000"/>
                  </a:solidFill>
                  <a:effectLst/>
                  <a:uLnTx/>
                  <a:uFillTx/>
                  <a:latin typeface="Segoe UI"/>
                  <a:ea typeface="+mn-ea"/>
                  <a:cs typeface="+mn-cs"/>
                </a:rPr>
                <a:t>Data</a:t>
              </a:r>
            </a:p>
          </p:txBody>
        </p:sp>
        <p:sp>
          <p:nvSpPr>
            <p:cNvPr id="375" name="TextBox 374">
              <a:extLst>
                <a:ext uri="{FF2B5EF4-FFF2-40B4-BE49-F238E27FC236}">
                  <a16:creationId xmlns:a16="http://schemas.microsoft.com/office/drawing/2014/main" id="{48796923-EB66-46CD-AAF1-E28079086FFE}"/>
                </a:ext>
              </a:extLst>
            </p:cNvPr>
            <p:cNvSpPr txBox="1"/>
            <p:nvPr/>
          </p:nvSpPr>
          <p:spPr>
            <a:xfrm flipH="1">
              <a:off x="10548010" y="4673982"/>
              <a:ext cx="960351" cy="402063"/>
            </a:xfrm>
            <a:prstGeom prst="rect">
              <a:avLst/>
            </a:prstGeom>
            <a:noFill/>
          </p:spPr>
          <p:txBody>
            <a:bodyPr wrap="square" rIns="0">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Other</a:t>
              </a:r>
              <a:br>
                <a:rPr kumimoji="0" lang="en-US" sz="981" b="0" i="0" u="none" strike="noStrike" kern="1200" cap="none" spc="0" normalizeH="0" baseline="0" noProof="0" dirty="0">
                  <a:ln>
                    <a:noFill/>
                  </a:ln>
                  <a:solidFill>
                    <a:srgbClr val="000000"/>
                  </a:solidFill>
                  <a:effectLst/>
                  <a:uLnTx/>
                  <a:uFillTx/>
                  <a:latin typeface="Segoe UI"/>
                  <a:ea typeface="+mn-ea"/>
                  <a:cs typeface="+mn-cs"/>
                </a:rPr>
              </a:br>
              <a:r>
                <a:rPr kumimoji="0" lang="en-US" sz="981" b="0" i="0" u="none" strike="noStrike" kern="1200" cap="none" spc="0" normalizeH="0" baseline="0" noProof="0" dirty="0">
                  <a:ln>
                    <a:noFill/>
                  </a:ln>
                  <a:solidFill>
                    <a:srgbClr val="000000"/>
                  </a:solidFill>
                  <a:effectLst/>
                  <a:uLnTx/>
                  <a:uFillTx/>
                  <a:latin typeface="Segoe UI"/>
                  <a:ea typeface="+mn-ea"/>
                  <a:cs typeface="+mn-cs"/>
                </a:rPr>
                <a:t>Production</a:t>
              </a:r>
            </a:p>
          </p:txBody>
        </p:sp>
        <p:grpSp>
          <p:nvGrpSpPr>
            <p:cNvPr id="376" name="Group 375">
              <a:extLst>
                <a:ext uri="{FF2B5EF4-FFF2-40B4-BE49-F238E27FC236}">
                  <a16:creationId xmlns:a16="http://schemas.microsoft.com/office/drawing/2014/main" id="{4770272D-EE61-4356-89D4-1ECDAC5A3CC6}"/>
                </a:ext>
              </a:extLst>
            </p:cNvPr>
            <p:cNvGrpSpPr/>
            <p:nvPr/>
          </p:nvGrpSpPr>
          <p:grpSpPr>
            <a:xfrm>
              <a:off x="11472433" y="5177537"/>
              <a:ext cx="330482" cy="330482"/>
              <a:chOff x="6884567" y="5726333"/>
              <a:chExt cx="412909" cy="412909"/>
            </a:xfrm>
          </p:grpSpPr>
          <p:sp>
            <p:nvSpPr>
              <p:cNvPr id="446" name="Oval 445">
                <a:extLst>
                  <a:ext uri="{FF2B5EF4-FFF2-40B4-BE49-F238E27FC236}">
                    <a16:creationId xmlns:a16="http://schemas.microsoft.com/office/drawing/2014/main" id="{7AC2166B-1098-4892-903D-3D6A4AD5A87C}"/>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47" name="Graphic 446">
                <a:extLst>
                  <a:ext uri="{FF2B5EF4-FFF2-40B4-BE49-F238E27FC236}">
                    <a16:creationId xmlns:a16="http://schemas.microsoft.com/office/drawing/2014/main" id="{DF5CA0FA-A68F-4E0F-9890-7EB0C31538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77" name="TextBox 376">
              <a:extLst>
                <a:ext uri="{FF2B5EF4-FFF2-40B4-BE49-F238E27FC236}">
                  <a16:creationId xmlns:a16="http://schemas.microsoft.com/office/drawing/2014/main" id="{6DBB790E-31F1-44AB-B8F0-32B4F45CB056}"/>
                </a:ext>
              </a:extLst>
            </p:cNvPr>
            <p:cNvSpPr txBox="1"/>
            <p:nvPr/>
          </p:nvSpPr>
          <p:spPr>
            <a:xfrm flipH="1">
              <a:off x="8899705" y="5231926"/>
              <a:ext cx="710604" cy="248118"/>
            </a:xfrm>
            <a:prstGeom prst="rect">
              <a:avLst/>
            </a:prstGeom>
            <a:noFill/>
          </p:spPr>
          <p:txBody>
            <a:bodyPr wrap="square" rIns="0">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App7</a:t>
              </a:r>
            </a:p>
          </p:txBody>
        </p:sp>
        <p:grpSp>
          <p:nvGrpSpPr>
            <p:cNvPr id="378" name="Group 377">
              <a:extLst>
                <a:ext uri="{FF2B5EF4-FFF2-40B4-BE49-F238E27FC236}">
                  <a16:creationId xmlns:a16="http://schemas.microsoft.com/office/drawing/2014/main" id="{D083FB47-0E4B-4BE9-8A7E-0BC1E7F858E5}"/>
                </a:ext>
              </a:extLst>
            </p:cNvPr>
            <p:cNvGrpSpPr/>
            <p:nvPr/>
          </p:nvGrpSpPr>
          <p:grpSpPr>
            <a:xfrm>
              <a:off x="11472433" y="5620060"/>
              <a:ext cx="330482" cy="330482"/>
              <a:chOff x="6884567" y="5726333"/>
              <a:chExt cx="412909" cy="412909"/>
            </a:xfrm>
          </p:grpSpPr>
          <p:sp>
            <p:nvSpPr>
              <p:cNvPr id="444" name="Oval 443">
                <a:extLst>
                  <a:ext uri="{FF2B5EF4-FFF2-40B4-BE49-F238E27FC236}">
                    <a16:creationId xmlns:a16="http://schemas.microsoft.com/office/drawing/2014/main" id="{66568B31-A836-46A7-8BD5-763C0B2A6CB1}"/>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45" name="Graphic 444">
                <a:extLst>
                  <a:ext uri="{FF2B5EF4-FFF2-40B4-BE49-F238E27FC236}">
                    <a16:creationId xmlns:a16="http://schemas.microsoft.com/office/drawing/2014/main" id="{C5C72E0C-7FB5-47B2-BAF5-4128481DC7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grpSp>
          <p:nvGrpSpPr>
            <p:cNvPr id="382" name="Group 381">
              <a:extLst>
                <a:ext uri="{FF2B5EF4-FFF2-40B4-BE49-F238E27FC236}">
                  <a16:creationId xmlns:a16="http://schemas.microsoft.com/office/drawing/2014/main" id="{64FCFD18-08E8-45E4-BA83-F6334A60E45D}"/>
                </a:ext>
              </a:extLst>
            </p:cNvPr>
            <p:cNvGrpSpPr/>
            <p:nvPr/>
          </p:nvGrpSpPr>
          <p:grpSpPr>
            <a:xfrm>
              <a:off x="10591343" y="5177537"/>
              <a:ext cx="330482" cy="330482"/>
              <a:chOff x="6884567" y="5726333"/>
              <a:chExt cx="412909" cy="412909"/>
            </a:xfrm>
          </p:grpSpPr>
          <p:sp>
            <p:nvSpPr>
              <p:cNvPr id="440" name="Oval 439">
                <a:extLst>
                  <a:ext uri="{FF2B5EF4-FFF2-40B4-BE49-F238E27FC236}">
                    <a16:creationId xmlns:a16="http://schemas.microsoft.com/office/drawing/2014/main" id="{550177CB-2415-4B87-B490-DC7E412D9C35}"/>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41" name="Graphic 440">
                <a:extLst>
                  <a:ext uri="{FF2B5EF4-FFF2-40B4-BE49-F238E27FC236}">
                    <a16:creationId xmlns:a16="http://schemas.microsoft.com/office/drawing/2014/main" id="{CE2C59D9-0ED4-419D-9295-7FBCCA6EF4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83" name="TextBox 382">
              <a:extLst>
                <a:ext uri="{FF2B5EF4-FFF2-40B4-BE49-F238E27FC236}">
                  <a16:creationId xmlns:a16="http://schemas.microsoft.com/office/drawing/2014/main" id="{8DDCEF74-C45E-4CFE-97BB-DC20BE73132F}"/>
                </a:ext>
              </a:extLst>
            </p:cNvPr>
            <p:cNvSpPr txBox="1"/>
            <p:nvPr/>
          </p:nvSpPr>
          <p:spPr>
            <a:xfrm flipH="1">
              <a:off x="9812128" y="5231926"/>
              <a:ext cx="710604" cy="248118"/>
            </a:xfrm>
            <a:prstGeom prst="rect">
              <a:avLst/>
            </a:prstGeom>
            <a:noFill/>
          </p:spPr>
          <p:txBody>
            <a:bodyPr wrap="square" rIns="0">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App8</a:t>
              </a:r>
            </a:p>
          </p:txBody>
        </p:sp>
        <p:grpSp>
          <p:nvGrpSpPr>
            <p:cNvPr id="384" name="Group 383">
              <a:extLst>
                <a:ext uri="{FF2B5EF4-FFF2-40B4-BE49-F238E27FC236}">
                  <a16:creationId xmlns:a16="http://schemas.microsoft.com/office/drawing/2014/main" id="{FD52BC2B-27F1-4670-B6D1-D6FF3032B82F}"/>
                </a:ext>
              </a:extLst>
            </p:cNvPr>
            <p:cNvGrpSpPr/>
            <p:nvPr/>
          </p:nvGrpSpPr>
          <p:grpSpPr>
            <a:xfrm>
              <a:off x="10591343" y="5620061"/>
              <a:ext cx="330482" cy="330482"/>
              <a:chOff x="6884567" y="5726333"/>
              <a:chExt cx="412909" cy="412909"/>
            </a:xfrm>
          </p:grpSpPr>
          <p:sp>
            <p:nvSpPr>
              <p:cNvPr id="438" name="Oval 437">
                <a:extLst>
                  <a:ext uri="{FF2B5EF4-FFF2-40B4-BE49-F238E27FC236}">
                    <a16:creationId xmlns:a16="http://schemas.microsoft.com/office/drawing/2014/main" id="{888E6BB9-C251-49BB-8D2D-333C3D12FFE0}"/>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39" name="Graphic 438">
                <a:extLst>
                  <a:ext uri="{FF2B5EF4-FFF2-40B4-BE49-F238E27FC236}">
                    <a16:creationId xmlns:a16="http://schemas.microsoft.com/office/drawing/2014/main" id="{E46D32FD-641F-415A-A87E-1274566BF5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85" name="TextBox 384">
              <a:extLst>
                <a:ext uri="{FF2B5EF4-FFF2-40B4-BE49-F238E27FC236}">
                  <a16:creationId xmlns:a16="http://schemas.microsoft.com/office/drawing/2014/main" id="{FA31A645-440D-4806-9A1F-BCC9B3EC7FDB}"/>
                </a:ext>
              </a:extLst>
            </p:cNvPr>
            <p:cNvSpPr txBox="1"/>
            <p:nvPr/>
          </p:nvSpPr>
          <p:spPr>
            <a:xfrm flipH="1">
              <a:off x="9812128" y="5674450"/>
              <a:ext cx="710604" cy="248118"/>
            </a:xfrm>
            <a:prstGeom prst="rect">
              <a:avLst/>
            </a:prstGeom>
            <a:noFill/>
          </p:spPr>
          <p:txBody>
            <a:bodyPr wrap="square" rIns="0">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App9</a:t>
              </a:r>
            </a:p>
          </p:txBody>
        </p:sp>
        <p:grpSp>
          <p:nvGrpSpPr>
            <p:cNvPr id="386" name="Group 385">
              <a:extLst>
                <a:ext uri="{FF2B5EF4-FFF2-40B4-BE49-F238E27FC236}">
                  <a16:creationId xmlns:a16="http://schemas.microsoft.com/office/drawing/2014/main" id="{4CF9C90B-261C-4D2E-9D8C-DCA30CD3B11F}"/>
                </a:ext>
              </a:extLst>
            </p:cNvPr>
            <p:cNvGrpSpPr/>
            <p:nvPr/>
          </p:nvGrpSpPr>
          <p:grpSpPr>
            <a:xfrm>
              <a:off x="9702175" y="5177537"/>
              <a:ext cx="330482" cy="330482"/>
              <a:chOff x="6884567" y="5726333"/>
              <a:chExt cx="412909" cy="412909"/>
            </a:xfrm>
          </p:grpSpPr>
          <p:sp>
            <p:nvSpPr>
              <p:cNvPr id="436" name="Oval 435">
                <a:extLst>
                  <a:ext uri="{FF2B5EF4-FFF2-40B4-BE49-F238E27FC236}">
                    <a16:creationId xmlns:a16="http://schemas.microsoft.com/office/drawing/2014/main" id="{0733E2AB-48C1-45D2-8320-C6455671C073}"/>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37" name="Graphic 436">
                <a:extLst>
                  <a:ext uri="{FF2B5EF4-FFF2-40B4-BE49-F238E27FC236}">
                    <a16:creationId xmlns:a16="http://schemas.microsoft.com/office/drawing/2014/main" id="{E4BC5839-B193-441D-A6FD-2F57E2390A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87" name="TextBox 386">
              <a:extLst>
                <a:ext uri="{FF2B5EF4-FFF2-40B4-BE49-F238E27FC236}">
                  <a16:creationId xmlns:a16="http://schemas.microsoft.com/office/drawing/2014/main" id="{A930123A-7BE1-468D-9D0A-43DF8F18D04C}"/>
                </a:ext>
              </a:extLst>
            </p:cNvPr>
            <p:cNvSpPr txBox="1"/>
            <p:nvPr/>
          </p:nvSpPr>
          <p:spPr>
            <a:xfrm flipH="1">
              <a:off x="10691189" y="5231926"/>
              <a:ext cx="710604" cy="248118"/>
            </a:xfrm>
            <a:prstGeom prst="rect">
              <a:avLst/>
            </a:prstGeom>
            <a:noFill/>
          </p:spPr>
          <p:txBody>
            <a:bodyPr wrap="square" rIns="0">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App11</a:t>
              </a:r>
            </a:p>
          </p:txBody>
        </p:sp>
        <p:sp>
          <p:nvSpPr>
            <p:cNvPr id="388" name="TextBox 387">
              <a:extLst>
                <a:ext uri="{FF2B5EF4-FFF2-40B4-BE49-F238E27FC236}">
                  <a16:creationId xmlns:a16="http://schemas.microsoft.com/office/drawing/2014/main" id="{6F9F5A66-39E9-4426-831F-5B7D9D82560C}"/>
                </a:ext>
              </a:extLst>
            </p:cNvPr>
            <p:cNvSpPr txBox="1"/>
            <p:nvPr/>
          </p:nvSpPr>
          <p:spPr>
            <a:xfrm flipH="1">
              <a:off x="8097492" y="3421614"/>
              <a:ext cx="2936120" cy="317464"/>
            </a:xfrm>
            <a:prstGeom prst="rect">
              <a:avLst/>
            </a:prstGeom>
            <a:solidFill>
              <a:schemeClr val="accent1"/>
            </a:solidFill>
          </p:spPr>
          <p:txBody>
            <a:bodyPr wrap="square" lIns="0" tIns="89654" rIns="0" bIns="89654" anchor="ctr">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Environment </a:t>
              </a:r>
              <a:br>
                <a:rPr kumimoji="0" lang="en-US" sz="1030" b="0" i="0" u="none" strike="noStrike" kern="1200" cap="none" spc="0" normalizeH="0" baseline="0" noProof="0" dirty="0">
                  <a:ln>
                    <a:noFill/>
                  </a:ln>
                  <a:solidFill>
                    <a:srgbClr val="000000"/>
                  </a:solidFill>
                  <a:effectLst/>
                  <a:uLnTx/>
                  <a:uFillTx/>
                  <a:latin typeface="Segoe UI"/>
                  <a:ea typeface="+mn-ea"/>
                  <a:cs typeface="+mn-cs"/>
                </a:rPr>
              </a:br>
              <a:r>
                <a:rPr kumimoji="0" lang="en-US" sz="1030" b="0" i="0" u="none" strike="noStrike" kern="1200" cap="none" spc="0" normalizeH="0" baseline="0" noProof="0" dirty="0">
                  <a:ln>
                    <a:noFill/>
                  </a:ln>
                  <a:solidFill>
                    <a:srgbClr val="000000"/>
                  </a:solidFill>
                  <a:effectLst/>
                  <a:uLnTx/>
                  <a:uFillTx/>
                  <a:latin typeface="Segoe UI"/>
                  <a:ea typeface="+mn-ea"/>
                  <a:cs typeface="+mn-cs"/>
                </a:rPr>
                <a:t>(Non-Production &amp; Production)</a:t>
              </a:r>
            </a:p>
          </p:txBody>
        </p:sp>
        <p:grpSp>
          <p:nvGrpSpPr>
            <p:cNvPr id="390" name="Group 389">
              <a:extLst>
                <a:ext uri="{FF2B5EF4-FFF2-40B4-BE49-F238E27FC236}">
                  <a16:creationId xmlns:a16="http://schemas.microsoft.com/office/drawing/2014/main" id="{E9963DD0-9405-4645-8EEF-3497E18251DF}"/>
                </a:ext>
              </a:extLst>
            </p:cNvPr>
            <p:cNvGrpSpPr/>
            <p:nvPr/>
          </p:nvGrpSpPr>
          <p:grpSpPr>
            <a:xfrm>
              <a:off x="8496963" y="4220485"/>
              <a:ext cx="365931" cy="365931"/>
              <a:chOff x="4848946" y="-3925523"/>
              <a:chExt cx="548640" cy="548640"/>
            </a:xfrm>
          </p:grpSpPr>
          <p:sp>
            <p:nvSpPr>
              <p:cNvPr id="434" name="Oval 433">
                <a:extLst>
                  <a:ext uri="{FF2B5EF4-FFF2-40B4-BE49-F238E27FC236}">
                    <a16:creationId xmlns:a16="http://schemas.microsoft.com/office/drawing/2014/main" id="{5EF3965A-8A3A-4D2C-AF9A-C760907FD529}"/>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35" name="Graphic 434">
                <a:extLst>
                  <a:ext uri="{FF2B5EF4-FFF2-40B4-BE49-F238E27FC236}">
                    <a16:creationId xmlns:a16="http://schemas.microsoft.com/office/drawing/2014/main" id="{8011E994-5FBD-4A38-9E64-5AFCC2413B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391" name="TextBox 390">
              <a:extLst>
                <a:ext uri="{FF2B5EF4-FFF2-40B4-BE49-F238E27FC236}">
                  <a16:creationId xmlns:a16="http://schemas.microsoft.com/office/drawing/2014/main" id="{505A1507-CFF6-4457-B4CF-31B8740B74F4}"/>
                </a:ext>
              </a:extLst>
            </p:cNvPr>
            <p:cNvSpPr txBox="1"/>
            <p:nvPr/>
          </p:nvSpPr>
          <p:spPr>
            <a:xfrm flipH="1">
              <a:off x="8037609" y="4673982"/>
              <a:ext cx="849270" cy="402063"/>
            </a:xfrm>
            <a:prstGeom prst="rect">
              <a:avLst/>
            </a:prstGeom>
            <a:noFill/>
          </p:spPr>
          <p:txBody>
            <a:bodyPr wrap="square" rIns="0">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Non-Production</a:t>
              </a:r>
            </a:p>
          </p:txBody>
        </p:sp>
        <p:grpSp>
          <p:nvGrpSpPr>
            <p:cNvPr id="392" name="Group 391">
              <a:extLst>
                <a:ext uri="{FF2B5EF4-FFF2-40B4-BE49-F238E27FC236}">
                  <a16:creationId xmlns:a16="http://schemas.microsoft.com/office/drawing/2014/main" id="{31EF87BF-9A6E-411A-AFB0-F86031C5F7BE}"/>
                </a:ext>
              </a:extLst>
            </p:cNvPr>
            <p:cNvGrpSpPr/>
            <p:nvPr/>
          </p:nvGrpSpPr>
          <p:grpSpPr>
            <a:xfrm>
              <a:off x="8821285" y="5177537"/>
              <a:ext cx="330482" cy="330482"/>
              <a:chOff x="6884567" y="5726333"/>
              <a:chExt cx="412909" cy="412909"/>
            </a:xfrm>
          </p:grpSpPr>
          <p:sp>
            <p:nvSpPr>
              <p:cNvPr id="432" name="Oval 431">
                <a:extLst>
                  <a:ext uri="{FF2B5EF4-FFF2-40B4-BE49-F238E27FC236}">
                    <a16:creationId xmlns:a16="http://schemas.microsoft.com/office/drawing/2014/main" id="{B4D9FC11-458C-44E1-A0F8-1E277149852B}"/>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33" name="Graphic 432">
                <a:extLst>
                  <a:ext uri="{FF2B5EF4-FFF2-40B4-BE49-F238E27FC236}">
                    <a16:creationId xmlns:a16="http://schemas.microsoft.com/office/drawing/2014/main" id="{2ED47AA5-C948-451A-B848-4F0B874C4A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93" name="TextBox 392">
              <a:extLst>
                <a:ext uri="{FF2B5EF4-FFF2-40B4-BE49-F238E27FC236}">
                  <a16:creationId xmlns:a16="http://schemas.microsoft.com/office/drawing/2014/main" id="{C0B57219-CB88-4827-A0F6-97D650CAC737}"/>
                </a:ext>
              </a:extLst>
            </p:cNvPr>
            <p:cNvSpPr txBox="1"/>
            <p:nvPr/>
          </p:nvSpPr>
          <p:spPr>
            <a:xfrm flipH="1">
              <a:off x="8144861" y="5231926"/>
              <a:ext cx="710604" cy="248118"/>
            </a:xfrm>
            <a:prstGeom prst="rect">
              <a:avLst/>
            </a:prstGeom>
            <a:no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App10</a:t>
              </a:r>
            </a:p>
          </p:txBody>
        </p:sp>
        <p:sp>
          <p:nvSpPr>
            <p:cNvPr id="398" name="Right Bracket 397">
              <a:extLst>
                <a:ext uri="{FF2B5EF4-FFF2-40B4-BE49-F238E27FC236}">
                  <a16:creationId xmlns:a16="http://schemas.microsoft.com/office/drawing/2014/main" id="{E3D82E6E-34F6-4A83-BDC6-1C0EF7F7F5D0}"/>
                </a:ext>
              </a:extLst>
            </p:cNvPr>
            <p:cNvSpPr/>
            <p:nvPr/>
          </p:nvSpPr>
          <p:spPr>
            <a:xfrm rot="5400000" flipH="1">
              <a:off x="10304720" y="3164927"/>
              <a:ext cx="278118"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99" name="Group 398">
              <a:extLst>
                <a:ext uri="{FF2B5EF4-FFF2-40B4-BE49-F238E27FC236}">
                  <a16:creationId xmlns:a16="http://schemas.microsoft.com/office/drawing/2014/main" id="{B9FE3548-C80E-4D9D-82D3-F66B4DE599A2}"/>
                </a:ext>
              </a:extLst>
            </p:cNvPr>
            <p:cNvGrpSpPr/>
            <p:nvPr/>
          </p:nvGrpSpPr>
          <p:grpSpPr>
            <a:xfrm>
              <a:off x="10229132" y="3076064"/>
              <a:ext cx="427006" cy="427006"/>
              <a:chOff x="7742707" y="1205933"/>
              <a:chExt cx="676656" cy="676656"/>
            </a:xfrm>
          </p:grpSpPr>
          <p:sp>
            <p:nvSpPr>
              <p:cNvPr id="420" name="Oval 419">
                <a:extLst>
                  <a:ext uri="{FF2B5EF4-FFF2-40B4-BE49-F238E27FC236}">
                    <a16:creationId xmlns:a16="http://schemas.microsoft.com/office/drawing/2014/main" id="{AE3E5703-5584-4688-9FBF-C90D1D7E3F62}"/>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1" name="Graphic 10">
                <a:extLst>
                  <a:ext uri="{FF2B5EF4-FFF2-40B4-BE49-F238E27FC236}">
                    <a16:creationId xmlns:a16="http://schemas.microsoft.com/office/drawing/2014/main" id="{E991D30F-1A7C-4C35-9830-D717F9774941}"/>
                  </a:ext>
                </a:extLst>
              </p:cNvPr>
              <p:cNvGrpSpPr/>
              <p:nvPr/>
            </p:nvGrpSpPr>
            <p:grpSpPr>
              <a:xfrm>
                <a:off x="7884598" y="1326044"/>
                <a:ext cx="411162" cy="411162"/>
                <a:chOff x="5570538" y="-1594017"/>
                <a:chExt cx="1219200" cy="1219200"/>
              </a:xfrm>
            </p:grpSpPr>
            <p:sp>
              <p:nvSpPr>
                <p:cNvPr id="422" name="Freeform: Shape 421">
                  <a:extLst>
                    <a:ext uri="{FF2B5EF4-FFF2-40B4-BE49-F238E27FC236}">
                      <a16:creationId xmlns:a16="http://schemas.microsoft.com/office/drawing/2014/main" id="{94CC7359-87C6-40D4-84EF-0E24620F3441}"/>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EF609636-A2B2-476E-919F-3A8DB3835DAE}"/>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5A55DE8C-D8CB-434F-B7B7-E6E18B3E75D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689363F0-7110-42EE-922E-B2FA8C298FF9}"/>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E7AE8DED-1018-48F5-BE82-A94BC9FA8568}"/>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0F3F55D3-05A8-45CB-9173-B7248766BF0F}"/>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00" name="Group 399">
              <a:extLst>
                <a:ext uri="{FF2B5EF4-FFF2-40B4-BE49-F238E27FC236}">
                  <a16:creationId xmlns:a16="http://schemas.microsoft.com/office/drawing/2014/main" id="{D9C98A74-7488-478A-827D-F649A7C7F3EE}"/>
                </a:ext>
              </a:extLst>
            </p:cNvPr>
            <p:cNvGrpSpPr/>
            <p:nvPr/>
          </p:nvGrpSpPr>
          <p:grpSpPr>
            <a:xfrm>
              <a:off x="8466427" y="3076064"/>
              <a:ext cx="427006" cy="427006"/>
              <a:chOff x="7742707" y="1205933"/>
              <a:chExt cx="676656" cy="676656"/>
            </a:xfrm>
          </p:grpSpPr>
          <p:sp>
            <p:nvSpPr>
              <p:cNvPr id="412" name="Oval 411">
                <a:extLst>
                  <a:ext uri="{FF2B5EF4-FFF2-40B4-BE49-F238E27FC236}">
                    <a16:creationId xmlns:a16="http://schemas.microsoft.com/office/drawing/2014/main" id="{4A691CDF-7C3B-4920-ABBD-D60CA5FE9954}"/>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3" name="Graphic 10">
                <a:extLst>
                  <a:ext uri="{FF2B5EF4-FFF2-40B4-BE49-F238E27FC236}">
                    <a16:creationId xmlns:a16="http://schemas.microsoft.com/office/drawing/2014/main" id="{F8FC82F9-9E39-4AEB-9F3A-CC9AE2C9C3EC}"/>
                  </a:ext>
                </a:extLst>
              </p:cNvPr>
              <p:cNvGrpSpPr/>
              <p:nvPr/>
            </p:nvGrpSpPr>
            <p:grpSpPr>
              <a:xfrm>
                <a:off x="7884598" y="1326044"/>
                <a:ext cx="411162" cy="411162"/>
                <a:chOff x="5570538" y="-1594017"/>
                <a:chExt cx="1219200" cy="1219200"/>
              </a:xfrm>
            </p:grpSpPr>
            <p:sp>
              <p:nvSpPr>
                <p:cNvPr id="414" name="Freeform: Shape 413">
                  <a:extLst>
                    <a:ext uri="{FF2B5EF4-FFF2-40B4-BE49-F238E27FC236}">
                      <a16:creationId xmlns:a16="http://schemas.microsoft.com/office/drawing/2014/main" id="{AC19D6B9-72BD-439E-9118-2AD833465A26}"/>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15" name="Freeform: Shape 414">
                  <a:extLst>
                    <a:ext uri="{FF2B5EF4-FFF2-40B4-BE49-F238E27FC236}">
                      <a16:creationId xmlns:a16="http://schemas.microsoft.com/office/drawing/2014/main" id="{E5C61739-07A9-462D-BFDC-A5A829B02CD3}"/>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F862143F-3963-4338-987C-F0B3CF87FBC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25CCFA31-BC47-403B-B18D-73BCA522BBDB}"/>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18" name="Freeform: Shape 417">
                  <a:extLst>
                    <a:ext uri="{FF2B5EF4-FFF2-40B4-BE49-F238E27FC236}">
                      <a16:creationId xmlns:a16="http://schemas.microsoft.com/office/drawing/2014/main" id="{92B0FF1F-8311-430B-85FF-274BC4BFEEA4}"/>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C96D6428-8BA4-416B-9E10-F3C1C9D995F7}"/>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01" name="Straight Connector 400">
              <a:extLst>
                <a:ext uri="{FF2B5EF4-FFF2-40B4-BE49-F238E27FC236}">
                  <a16:creationId xmlns:a16="http://schemas.microsoft.com/office/drawing/2014/main" id="{D9DF9650-DBD6-4E39-9A81-FA891BAD511C}"/>
                </a:ext>
              </a:extLst>
            </p:cNvPr>
            <p:cNvCxnSpPr>
              <a:cxnSpLocks/>
            </p:cNvCxnSpPr>
            <p:nvPr/>
          </p:nvCxnSpPr>
          <p:spPr>
            <a:xfrm flipH="1">
              <a:off x="9539712" y="2321097"/>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02" name="Right Bracket 401">
              <a:extLst>
                <a:ext uri="{FF2B5EF4-FFF2-40B4-BE49-F238E27FC236}">
                  <a16:creationId xmlns:a16="http://schemas.microsoft.com/office/drawing/2014/main" id="{30F5A0AE-CA63-44B0-9D66-D5E3BB554CBB}"/>
                </a:ext>
              </a:extLst>
            </p:cNvPr>
            <p:cNvSpPr/>
            <p:nvPr/>
          </p:nvSpPr>
          <p:spPr>
            <a:xfrm rot="5400000" flipH="1">
              <a:off x="9462710" y="2118249"/>
              <a:ext cx="190355"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3" name="Group 402">
              <a:extLst>
                <a:ext uri="{FF2B5EF4-FFF2-40B4-BE49-F238E27FC236}">
                  <a16:creationId xmlns:a16="http://schemas.microsoft.com/office/drawing/2014/main" id="{6641CF9D-F7BB-4B3C-9234-410343A45665}"/>
                </a:ext>
              </a:extLst>
            </p:cNvPr>
            <p:cNvGrpSpPr/>
            <p:nvPr/>
          </p:nvGrpSpPr>
          <p:grpSpPr>
            <a:xfrm>
              <a:off x="9286595" y="2254620"/>
              <a:ext cx="512407" cy="512407"/>
              <a:chOff x="7742707" y="1205933"/>
              <a:chExt cx="676656" cy="676656"/>
            </a:xfrm>
          </p:grpSpPr>
          <p:sp>
            <p:nvSpPr>
              <p:cNvPr id="404" name="Oval 403">
                <a:extLst>
                  <a:ext uri="{FF2B5EF4-FFF2-40B4-BE49-F238E27FC236}">
                    <a16:creationId xmlns:a16="http://schemas.microsoft.com/office/drawing/2014/main" id="{8D484361-6291-4CAE-B447-8909DAC552E6}"/>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aphic 10">
                <a:extLst>
                  <a:ext uri="{FF2B5EF4-FFF2-40B4-BE49-F238E27FC236}">
                    <a16:creationId xmlns:a16="http://schemas.microsoft.com/office/drawing/2014/main" id="{20F76B68-99BB-49A2-B144-807430C2BCA4}"/>
                  </a:ext>
                </a:extLst>
              </p:cNvPr>
              <p:cNvGrpSpPr/>
              <p:nvPr/>
            </p:nvGrpSpPr>
            <p:grpSpPr>
              <a:xfrm>
                <a:off x="7884598" y="1326044"/>
                <a:ext cx="411162" cy="411162"/>
                <a:chOff x="5570538" y="-1594017"/>
                <a:chExt cx="1219200" cy="1219200"/>
              </a:xfrm>
            </p:grpSpPr>
            <p:sp>
              <p:nvSpPr>
                <p:cNvPr id="406" name="Freeform: Shape 405">
                  <a:extLst>
                    <a:ext uri="{FF2B5EF4-FFF2-40B4-BE49-F238E27FC236}">
                      <a16:creationId xmlns:a16="http://schemas.microsoft.com/office/drawing/2014/main" id="{2DCE1945-B614-43B5-A2B6-472F3DD7F848}"/>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CB7F815C-93E4-443F-B7D4-1AE54AC28B31}"/>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B3ED1E54-6DA3-45CD-9273-00D101BBE93D}"/>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963CD321-E712-46BB-A4C9-E7AD701B4258}"/>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C6A178C5-632E-4605-A109-A2FE7E6EE27E}"/>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80C5F27F-DF44-4589-B21F-C9FCB5AA0F78}"/>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54" name="Group 453">
              <a:extLst>
                <a:ext uri="{FF2B5EF4-FFF2-40B4-BE49-F238E27FC236}">
                  <a16:creationId xmlns:a16="http://schemas.microsoft.com/office/drawing/2014/main" id="{CCAC5D66-0A47-4D14-95AC-201D88D39705}"/>
                </a:ext>
              </a:extLst>
            </p:cNvPr>
            <p:cNvGrpSpPr/>
            <p:nvPr/>
          </p:nvGrpSpPr>
          <p:grpSpPr>
            <a:xfrm>
              <a:off x="10591343" y="6062582"/>
              <a:ext cx="330482" cy="330482"/>
              <a:chOff x="6884567" y="5726333"/>
              <a:chExt cx="412909" cy="412909"/>
            </a:xfrm>
          </p:grpSpPr>
          <p:sp>
            <p:nvSpPr>
              <p:cNvPr id="455" name="Oval 454">
                <a:extLst>
                  <a:ext uri="{FF2B5EF4-FFF2-40B4-BE49-F238E27FC236}">
                    <a16:creationId xmlns:a16="http://schemas.microsoft.com/office/drawing/2014/main" id="{4E99902C-D949-43FB-B590-7220D6EFC2DB}"/>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56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56" name="Graphic 455">
                <a:extLst>
                  <a:ext uri="{FF2B5EF4-FFF2-40B4-BE49-F238E27FC236}">
                    <a16:creationId xmlns:a16="http://schemas.microsoft.com/office/drawing/2014/main" id="{6803C903-CDAA-4594-A8F4-8EA2ED65ED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457" name="TextBox 456">
              <a:extLst>
                <a:ext uri="{FF2B5EF4-FFF2-40B4-BE49-F238E27FC236}">
                  <a16:creationId xmlns:a16="http://schemas.microsoft.com/office/drawing/2014/main" id="{FB476FF4-62FF-4284-93B0-3A8711B68AFF}"/>
                </a:ext>
              </a:extLst>
            </p:cNvPr>
            <p:cNvSpPr txBox="1"/>
            <p:nvPr/>
          </p:nvSpPr>
          <p:spPr>
            <a:xfrm>
              <a:off x="9812128" y="6116971"/>
              <a:ext cx="710604" cy="248118"/>
            </a:xfrm>
            <a:prstGeom prst="rect">
              <a:avLst/>
            </a:prstGeom>
            <a:noFill/>
          </p:spPr>
          <p:txBody>
            <a:bodyPr wrap="square" rIns="0">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App10</a:t>
              </a:r>
            </a:p>
          </p:txBody>
        </p:sp>
        <p:sp>
          <p:nvSpPr>
            <p:cNvPr id="458" name="TextBox 457">
              <a:extLst>
                <a:ext uri="{FF2B5EF4-FFF2-40B4-BE49-F238E27FC236}">
                  <a16:creationId xmlns:a16="http://schemas.microsoft.com/office/drawing/2014/main" id="{2C1C05BE-DFD9-42CE-9805-6FB8E705F22D}"/>
                </a:ext>
              </a:extLst>
            </p:cNvPr>
            <p:cNvSpPr txBox="1"/>
            <p:nvPr/>
          </p:nvSpPr>
          <p:spPr>
            <a:xfrm flipH="1">
              <a:off x="10691189" y="5674450"/>
              <a:ext cx="710604" cy="248118"/>
            </a:xfrm>
            <a:prstGeom prst="rect">
              <a:avLst/>
            </a:prstGeom>
            <a:noFill/>
          </p:spPr>
          <p:txBody>
            <a:bodyPr wrap="square" rIns="0">
              <a:spAutoFit/>
            </a:bodyPr>
            <a:lstStyle/>
            <a:p>
              <a:pPr marL="0" marR="0" lvl="0" indent="0" algn="r" defTabSz="914554"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000000"/>
                  </a:solidFill>
                  <a:effectLst/>
                  <a:uLnTx/>
                  <a:uFillTx/>
                  <a:latin typeface="Segoe UI"/>
                  <a:ea typeface="+mn-ea"/>
                  <a:cs typeface="+mn-cs"/>
                </a:rPr>
                <a:t>App12</a:t>
              </a:r>
            </a:p>
          </p:txBody>
        </p:sp>
        <p:sp>
          <p:nvSpPr>
            <p:cNvPr id="29" name="TextBox 28">
              <a:extLst>
                <a:ext uri="{FF2B5EF4-FFF2-40B4-BE49-F238E27FC236}">
                  <a16:creationId xmlns:a16="http://schemas.microsoft.com/office/drawing/2014/main" id="{92BFF3FB-2B51-4E60-A5C6-BC3EEDD16904}"/>
                </a:ext>
              </a:extLst>
            </p:cNvPr>
            <p:cNvSpPr txBox="1"/>
            <p:nvPr/>
          </p:nvSpPr>
          <p:spPr>
            <a:xfrm>
              <a:off x="7481097" y="1662657"/>
              <a:ext cx="1352351" cy="255835"/>
            </a:xfrm>
            <a:prstGeom prst="rect">
              <a:avLst/>
            </a:prstGeom>
            <a:solidFill>
              <a:schemeClr val="accent1"/>
            </a:solidFill>
          </p:spPr>
          <p:txBody>
            <a:bodyPr wrap="square" rIns="0">
              <a:sp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Business Unit</a:t>
              </a:r>
            </a:p>
          </p:txBody>
        </p:sp>
        <p:grpSp>
          <p:nvGrpSpPr>
            <p:cNvPr id="148" name="Group 147">
              <a:extLst>
                <a:ext uri="{FF2B5EF4-FFF2-40B4-BE49-F238E27FC236}">
                  <a16:creationId xmlns:a16="http://schemas.microsoft.com/office/drawing/2014/main" id="{0628EF4D-E084-486A-9258-A8074BBF4649}"/>
                </a:ext>
              </a:extLst>
            </p:cNvPr>
            <p:cNvGrpSpPr/>
            <p:nvPr/>
          </p:nvGrpSpPr>
          <p:grpSpPr>
            <a:xfrm>
              <a:off x="7841288" y="998214"/>
              <a:ext cx="631968" cy="631968"/>
              <a:chOff x="7742707" y="1205933"/>
              <a:chExt cx="676656" cy="676656"/>
            </a:xfrm>
          </p:grpSpPr>
          <p:sp>
            <p:nvSpPr>
              <p:cNvPr id="140" name="Oval 139">
                <a:extLst>
                  <a:ext uri="{FF2B5EF4-FFF2-40B4-BE49-F238E27FC236}">
                    <a16:creationId xmlns:a16="http://schemas.microsoft.com/office/drawing/2014/main" id="{4CCB2717-6E93-45AB-A680-0CBFFC25D9EC}"/>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1" name="Graphic 10">
                <a:extLst>
                  <a:ext uri="{FF2B5EF4-FFF2-40B4-BE49-F238E27FC236}">
                    <a16:creationId xmlns:a16="http://schemas.microsoft.com/office/drawing/2014/main" id="{DBF11056-CDEE-4675-B2DF-706C9BDF42D0}"/>
                  </a:ext>
                </a:extLst>
              </p:cNvPr>
              <p:cNvGrpSpPr/>
              <p:nvPr/>
            </p:nvGrpSpPr>
            <p:grpSpPr>
              <a:xfrm>
                <a:off x="7884598" y="1326044"/>
                <a:ext cx="411162" cy="411162"/>
                <a:chOff x="5570538" y="-1594017"/>
                <a:chExt cx="1219200" cy="1219200"/>
              </a:xfrm>
            </p:grpSpPr>
            <p:sp>
              <p:nvSpPr>
                <p:cNvPr id="142" name="Freeform: Shape 141">
                  <a:extLst>
                    <a:ext uri="{FF2B5EF4-FFF2-40B4-BE49-F238E27FC236}">
                      <a16:creationId xmlns:a16="http://schemas.microsoft.com/office/drawing/2014/main" id="{7D76D2DF-A734-44BF-B53A-8D78900EFB19}"/>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2B96D449-41A5-46DC-A3B4-C7484B749DCB}"/>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CEF3CC07-2CCD-4A58-B3A4-04D8AADA9AAA}"/>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8F671A49-7921-412D-A00C-E5DA2F747E1E}"/>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A74382FF-D3C9-47D0-9553-B8191FD9D775}"/>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C57AAA6-E380-4ACE-9F90-5D1669D11711}"/>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9" name="Text Placeholder 8">
            <a:extLst>
              <a:ext uri="{FF2B5EF4-FFF2-40B4-BE49-F238E27FC236}">
                <a16:creationId xmlns:a16="http://schemas.microsoft.com/office/drawing/2014/main" id="{EE643452-24C3-47ED-8F47-9D49BC2D9E2C}"/>
              </a:ext>
            </a:extLst>
          </p:cNvPr>
          <p:cNvSpPr>
            <a:spLocks noGrp="1"/>
          </p:cNvSpPr>
          <p:nvPr>
            <p:ph type="body" sz="quarter" idx="10"/>
          </p:nvPr>
        </p:nvSpPr>
        <p:spPr>
          <a:xfrm>
            <a:off x="455996" y="1593943"/>
            <a:ext cx="3142424" cy="4677355"/>
          </a:xfrm>
          <a:noFill/>
        </p:spPr>
        <p:txBody>
          <a:bodyPr wrap="square">
            <a:spAutoFit/>
          </a:bodyPr>
          <a:lstStyle/>
          <a:p>
            <a:pPr marL="0" indent="0" defTabSz="914554">
              <a:spcAft>
                <a:spcPts val="588"/>
              </a:spcAft>
              <a:buNone/>
            </a:pPr>
            <a:r>
              <a:rPr lang="en-US" sz="1765" dirty="0">
                <a:solidFill>
                  <a:schemeClr val="tx1"/>
                </a:solidFill>
                <a:latin typeface="+mj-lt"/>
              </a:rPr>
              <a:t>Resource Organization</a:t>
            </a:r>
          </a:p>
          <a:p>
            <a:pPr marL="0" indent="0" defTabSz="914554">
              <a:spcAft>
                <a:spcPts val="588"/>
              </a:spcAft>
              <a:buNone/>
            </a:pPr>
            <a:r>
              <a:rPr lang="en-US" sz="1569" dirty="0">
                <a:solidFill>
                  <a:schemeClr val="tx1"/>
                </a:solidFill>
              </a:rPr>
              <a:t>Build only what you need, add </a:t>
            </a:r>
            <a:br>
              <a:rPr lang="en-US" sz="1569" dirty="0">
                <a:solidFill>
                  <a:schemeClr val="tx1"/>
                </a:solidFill>
              </a:rPr>
            </a:br>
            <a:r>
              <a:rPr lang="en-US" sz="1569" dirty="0">
                <a:solidFill>
                  <a:schemeClr val="tx1"/>
                </a:solidFill>
              </a:rPr>
              <a:t>as the requirements are needed. </a:t>
            </a:r>
          </a:p>
          <a:p>
            <a:pPr marL="0" indent="0" defTabSz="914554">
              <a:spcAft>
                <a:spcPts val="588"/>
              </a:spcAft>
              <a:buNone/>
            </a:pPr>
            <a:r>
              <a:rPr lang="en-US" sz="1765" dirty="0">
                <a:solidFill>
                  <a:schemeClr val="tx1"/>
                </a:solidFill>
                <a:latin typeface="+mj-lt"/>
              </a:rPr>
              <a:t>Management Group </a:t>
            </a:r>
            <a:br>
              <a:rPr lang="en-US" sz="1765" dirty="0">
                <a:solidFill>
                  <a:schemeClr val="tx1"/>
                </a:solidFill>
                <a:latin typeface="+mj-lt"/>
              </a:rPr>
            </a:br>
            <a:r>
              <a:rPr lang="en-US" sz="1765" dirty="0">
                <a:solidFill>
                  <a:schemeClr val="tx1"/>
                </a:solidFill>
                <a:latin typeface="+mj-lt"/>
              </a:rPr>
              <a:t>Hierarchy</a:t>
            </a:r>
          </a:p>
          <a:p>
            <a:pPr marL="452955" indent="-227255" defTabSz="914554">
              <a:spcAft>
                <a:spcPts val="588"/>
              </a:spcAft>
            </a:pPr>
            <a:r>
              <a:rPr lang="en-US" sz="1569" dirty="0">
                <a:solidFill>
                  <a:schemeClr val="tx1"/>
                </a:solidFill>
              </a:rPr>
              <a:t>Business Unit</a:t>
            </a:r>
          </a:p>
          <a:p>
            <a:pPr marL="452955" indent="-227255" defTabSz="914554">
              <a:spcAft>
                <a:spcPts val="588"/>
              </a:spcAft>
            </a:pPr>
            <a:r>
              <a:rPr lang="en-US" sz="1569" dirty="0">
                <a:solidFill>
                  <a:schemeClr val="tx1"/>
                </a:solidFill>
              </a:rPr>
              <a:t>Geography</a:t>
            </a:r>
          </a:p>
          <a:p>
            <a:pPr marL="452955" indent="-227255" defTabSz="914554">
              <a:spcAft>
                <a:spcPts val="588"/>
              </a:spcAft>
            </a:pPr>
            <a:r>
              <a:rPr lang="en-US" sz="1569" dirty="0">
                <a:solidFill>
                  <a:schemeClr val="tx1"/>
                </a:solidFill>
              </a:rPr>
              <a:t>Environment</a:t>
            </a:r>
          </a:p>
          <a:p>
            <a:pPr marL="0" indent="0" defTabSz="914554">
              <a:spcAft>
                <a:spcPts val="588"/>
              </a:spcAft>
              <a:buNone/>
            </a:pPr>
            <a:r>
              <a:rPr lang="en-US" sz="1765" dirty="0">
                <a:solidFill>
                  <a:schemeClr val="tx1"/>
                </a:solidFill>
                <a:latin typeface="+mj-lt"/>
              </a:rPr>
              <a:t>Subscription</a:t>
            </a:r>
          </a:p>
          <a:p>
            <a:pPr marL="452955" indent="-227255" defTabSz="914554">
              <a:spcAft>
                <a:spcPts val="588"/>
              </a:spcAft>
            </a:pPr>
            <a:r>
              <a:rPr lang="en-US" sz="1569" dirty="0">
                <a:solidFill>
                  <a:schemeClr val="tx1"/>
                </a:solidFill>
              </a:rPr>
              <a:t>Per Application Category</a:t>
            </a:r>
          </a:p>
          <a:p>
            <a:pPr marL="452955" indent="-227255" defTabSz="914554">
              <a:spcAft>
                <a:spcPts val="588"/>
              </a:spcAft>
            </a:pPr>
            <a:r>
              <a:rPr lang="en-US" sz="1569" dirty="0">
                <a:solidFill>
                  <a:schemeClr val="tx1"/>
                </a:solidFill>
              </a:rPr>
              <a:t>Pre-production</a:t>
            </a:r>
          </a:p>
          <a:p>
            <a:pPr marL="452955" indent="-227255" defTabSz="914554">
              <a:spcAft>
                <a:spcPts val="588"/>
              </a:spcAft>
            </a:pPr>
            <a:r>
              <a:rPr lang="en-US" sz="1569" dirty="0">
                <a:solidFill>
                  <a:schemeClr val="tx1"/>
                </a:solidFill>
              </a:rPr>
              <a:t>Dev environments</a:t>
            </a:r>
          </a:p>
          <a:p>
            <a:pPr marL="452955" indent="-227255" defTabSz="914554">
              <a:spcAft>
                <a:spcPts val="588"/>
              </a:spcAft>
            </a:pPr>
            <a:r>
              <a:rPr lang="en-US" sz="1569" dirty="0">
                <a:solidFill>
                  <a:schemeClr val="tx1"/>
                </a:solidFill>
              </a:rPr>
              <a:t>Production</a:t>
            </a:r>
          </a:p>
          <a:p>
            <a:pPr marL="0" indent="0" defTabSz="914554">
              <a:spcAft>
                <a:spcPts val="588"/>
              </a:spcAft>
              <a:buNone/>
            </a:pPr>
            <a:r>
              <a:rPr lang="en-US" sz="1765" dirty="0">
                <a:solidFill>
                  <a:schemeClr val="tx1"/>
                </a:solidFill>
                <a:latin typeface="+mj-lt"/>
              </a:rPr>
              <a:t>Resource Groups</a:t>
            </a:r>
          </a:p>
          <a:p>
            <a:pPr marL="452955" indent="-227255" defTabSz="914554">
              <a:spcAft>
                <a:spcPts val="588"/>
              </a:spcAft>
            </a:pPr>
            <a:r>
              <a:rPr lang="en-US" sz="1569" dirty="0">
                <a:solidFill>
                  <a:schemeClr val="tx1"/>
                </a:solidFill>
              </a:rPr>
              <a:t>Per Application</a:t>
            </a:r>
          </a:p>
        </p:txBody>
      </p:sp>
    </p:spTree>
    <p:extLst>
      <p:ext uri="{BB962C8B-B14F-4D97-AF65-F5344CB8AC3E}">
        <p14:creationId xmlns:p14="http://schemas.microsoft.com/office/powerpoint/2010/main" val="1876653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anim calcmode="lin" valueType="num">
                                      <p:cBhvr>
                                        <p:cTn id="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anim calcmode="lin" valueType="num">
                                      <p:cBhvr>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anim calcmode="lin" valueType="num">
                                      <p:cBhvr>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9">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anim calcmode="lin" valueType="num">
                                      <p:cBhvr>
                                        <p:cTn id="24"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9">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anim calcmode="lin" valueType="num">
                                      <p:cBhvr>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Effect transition="in" filter="fade">
                                      <p:cBhvr>
                                        <p:cTn id="33" dur="500"/>
                                        <p:tgtEl>
                                          <p:spTgt spid="9">
                                            <p:txEl>
                                              <p:pRg st="5" end="5"/>
                                            </p:txEl>
                                          </p:spTgt>
                                        </p:tgtEl>
                                      </p:cBhvr>
                                    </p:animEffect>
                                    <p:anim calcmode="lin" valueType="num">
                                      <p:cBhvr>
                                        <p:cTn id="34"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5" dur="5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animEffect transition="in" filter="fade">
                                      <p:cBhvr>
                                        <p:cTn id="39" dur="500"/>
                                        <p:tgtEl>
                                          <p:spTgt spid="9">
                                            <p:txEl>
                                              <p:pRg st="6" end="6"/>
                                            </p:txEl>
                                          </p:spTgt>
                                        </p:tgtEl>
                                      </p:cBhvr>
                                    </p:animEffect>
                                    <p:anim calcmode="lin" valueType="num">
                                      <p:cBhvr>
                                        <p:cTn id="40"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9">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
                                            <p:txEl>
                                              <p:pRg st="7" end="7"/>
                                            </p:txEl>
                                          </p:spTgt>
                                        </p:tgtEl>
                                        <p:attrNameLst>
                                          <p:attrName>style.visibility</p:attrName>
                                        </p:attrNameLst>
                                      </p:cBhvr>
                                      <p:to>
                                        <p:strVal val="visible"/>
                                      </p:to>
                                    </p:set>
                                    <p:animEffect transition="in" filter="fade">
                                      <p:cBhvr>
                                        <p:cTn id="44" dur="500"/>
                                        <p:tgtEl>
                                          <p:spTgt spid="9">
                                            <p:txEl>
                                              <p:pRg st="7" end="7"/>
                                            </p:txEl>
                                          </p:spTgt>
                                        </p:tgtEl>
                                      </p:cBhvr>
                                    </p:animEffect>
                                    <p:anim calcmode="lin" valueType="num">
                                      <p:cBhvr>
                                        <p:cTn id="45"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9">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animEffect transition="in" filter="fade">
                                      <p:cBhvr>
                                        <p:cTn id="49" dur="500"/>
                                        <p:tgtEl>
                                          <p:spTgt spid="9">
                                            <p:txEl>
                                              <p:pRg st="8" end="8"/>
                                            </p:txEl>
                                          </p:spTgt>
                                        </p:tgtEl>
                                      </p:cBhvr>
                                    </p:animEffect>
                                    <p:anim calcmode="lin" valueType="num">
                                      <p:cBhvr>
                                        <p:cTn id="50"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9">
                                            <p:txEl>
                                              <p:pRg st="9" end="9"/>
                                            </p:txEl>
                                          </p:spTgt>
                                        </p:tgtEl>
                                        <p:attrNameLst>
                                          <p:attrName>style.visibility</p:attrName>
                                        </p:attrNameLst>
                                      </p:cBhvr>
                                      <p:to>
                                        <p:strVal val="visible"/>
                                      </p:to>
                                    </p:set>
                                    <p:animEffect transition="in" filter="fade">
                                      <p:cBhvr>
                                        <p:cTn id="54" dur="500"/>
                                        <p:tgtEl>
                                          <p:spTgt spid="9">
                                            <p:txEl>
                                              <p:pRg st="9" end="9"/>
                                            </p:txEl>
                                          </p:spTgt>
                                        </p:tgtEl>
                                      </p:cBhvr>
                                    </p:animEffect>
                                    <p:anim calcmode="lin" valueType="num">
                                      <p:cBhvr>
                                        <p:cTn id="55"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56" dur="500" fill="hold"/>
                                        <p:tgtEl>
                                          <p:spTgt spid="9">
                                            <p:txEl>
                                              <p:pRg st="9" end="9"/>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9">
                                            <p:txEl>
                                              <p:pRg st="10" end="10"/>
                                            </p:txEl>
                                          </p:spTgt>
                                        </p:tgtEl>
                                        <p:attrNameLst>
                                          <p:attrName>style.visibility</p:attrName>
                                        </p:attrNameLst>
                                      </p:cBhvr>
                                      <p:to>
                                        <p:strVal val="visible"/>
                                      </p:to>
                                    </p:set>
                                    <p:animEffect transition="in" filter="fade">
                                      <p:cBhvr>
                                        <p:cTn id="59" dur="500"/>
                                        <p:tgtEl>
                                          <p:spTgt spid="9">
                                            <p:txEl>
                                              <p:pRg st="10" end="10"/>
                                            </p:txEl>
                                          </p:spTgt>
                                        </p:tgtEl>
                                      </p:cBhvr>
                                    </p:animEffect>
                                    <p:anim calcmode="lin" valueType="num">
                                      <p:cBhvr>
                                        <p:cTn id="60"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61" dur="500" fill="hold"/>
                                        <p:tgtEl>
                                          <p:spTgt spid="9">
                                            <p:txEl>
                                              <p:pRg st="10" end="10"/>
                                            </p:txEl>
                                          </p:spTgt>
                                        </p:tgtEl>
                                        <p:attrNameLst>
                                          <p:attrName>ppt_y</p:attrName>
                                        </p:attrNameLst>
                                      </p:cBhvr>
                                      <p:tavLst>
                                        <p:tav tm="0">
                                          <p:val>
                                            <p:strVal val="#ppt_y+.1"/>
                                          </p:val>
                                        </p:tav>
                                        <p:tav tm="100000">
                                          <p:val>
                                            <p:strVal val="#ppt_y"/>
                                          </p:val>
                                        </p:tav>
                                      </p:tavLst>
                                    </p:anim>
                                  </p:childTnLst>
                                </p:cTn>
                              </p:par>
                            </p:childTnLst>
                          </p:cTn>
                        </p:par>
                        <p:par>
                          <p:cTn id="62" fill="hold">
                            <p:stCondLst>
                              <p:cond delay="1500"/>
                            </p:stCondLst>
                            <p:childTnLst>
                              <p:par>
                                <p:cTn id="63" presetID="42" presetClass="entr" presetSubtype="0" fill="hold" grpId="0" nodeType="afterEffect">
                                  <p:stCondLst>
                                    <p:cond delay="0"/>
                                  </p:stCondLst>
                                  <p:childTnLst>
                                    <p:set>
                                      <p:cBhvr>
                                        <p:cTn id="64" dur="1" fill="hold">
                                          <p:stCondLst>
                                            <p:cond delay="0"/>
                                          </p:stCondLst>
                                        </p:cTn>
                                        <p:tgtEl>
                                          <p:spTgt spid="9">
                                            <p:txEl>
                                              <p:pRg st="11" end="11"/>
                                            </p:txEl>
                                          </p:spTgt>
                                        </p:tgtEl>
                                        <p:attrNameLst>
                                          <p:attrName>style.visibility</p:attrName>
                                        </p:attrNameLst>
                                      </p:cBhvr>
                                      <p:to>
                                        <p:strVal val="visible"/>
                                      </p:to>
                                    </p:set>
                                    <p:animEffect transition="in" filter="fade">
                                      <p:cBhvr>
                                        <p:cTn id="65" dur="500"/>
                                        <p:tgtEl>
                                          <p:spTgt spid="9">
                                            <p:txEl>
                                              <p:pRg st="11" end="11"/>
                                            </p:txEl>
                                          </p:spTgt>
                                        </p:tgtEl>
                                      </p:cBhvr>
                                    </p:animEffect>
                                    <p:anim calcmode="lin" valueType="num">
                                      <p:cBhvr>
                                        <p:cTn id="66"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p:cTn id="67" dur="500" fill="hold"/>
                                        <p:tgtEl>
                                          <p:spTgt spid="9">
                                            <p:txEl>
                                              <p:pRg st="11" end="11"/>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9">
                                            <p:txEl>
                                              <p:pRg st="12" end="12"/>
                                            </p:txEl>
                                          </p:spTgt>
                                        </p:tgtEl>
                                        <p:attrNameLst>
                                          <p:attrName>style.visibility</p:attrName>
                                        </p:attrNameLst>
                                      </p:cBhvr>
                                      <p:to>
                                        <p:strVal val="visible"/>
                                      </p:to>
                                    </p:set>
                                    <p:animEffect transition="in" filter="fade">
                                      <p:cBhvr>
                                        <p:cTn id="70" dur="500"/>
                                        <p:tgtEl>
                                          <p:spTgt spid="9">
                                            <p:txEl>
                                              <p:pRg st="12" end="12"/>
                                            </p:txEl>
                                          </p:spTgt>
                                        </p:tgtEl>
                                      </p:cBhvr>
                                    </p:animEffect>
                                    <p:anim calcmode="lin" valueType="num">
                                      <p:cBhvr>
                                        <p:cTn id="71"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a:t>Azure Blueprints</a:t>
            </a:r>
          </a:p>
        </p:txBody>
      </p:sp>
    </p:spTree>
    <p:extLst>
      <p:ext uri="{BB962C8B-B14F-4D97-AF65-F5344CB8AC3E}">
        <p14:creationId xmlns:p14="http://schemas.microsoft.com/office/powerpoint/2010/main" val="358459352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455995" y="620470"/>
            <a:ext cx="11306470" cy="402353"/>
          </a:xfrm>
        </p:spPr>
        <p:txBody>
          <a:bodyPr/>
          <a:lstStyle/>
          <a:p>
            <a:r>
              <a:rPr lang="en-US" dirty="0">
                <a:solidFill>
                  <a:schemeClr val="tx2"/>
                </a:solidFill>
              </a:rPr>
              <a:t>Azure Blueprints</a:t>
            </a: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896328" y="3183293"/>
            <a:ext cx="2399344" cy="1613771"/>
            <a:chOff x="4465511" y="2668504"/>
            <a:chExt cx="2399719" cy="1614024"/>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4"/>
              <a:ext cx="2399719" cy="1614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3" tIns="140587" rIns="175733" bIns="140587"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5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14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04905" y="3264476"/>
              <a:ext cx="422081" cy="422081"/>
            </a:xfrm>
            <a:prstGeom prst="rect">
              <a:avLst/>
            </a:prstGeom>
          </p:spPr>
        </p:pic>
      </p:grpSp>
      <p:sp>
        <p:nvSpPr>
          <p:cNvPr id="79" name="TextBox 78">
            <a:extLst>
              <a:ext uri="{FF2B5EF4-FFF2-40B4-BE49-F238E27FC236}">
                <a16:creationId xmlns:a16="http://schemas.microsoft.com/office/drawing/2014/main" id="{643F4F3C-1AFD-40E8-BE66-196404DD847C}"/>
              </a:ext>
            </a:extLst>
          </p:cNvPr>
          <p:cNvSpPr txBox="1"/>
          <p:nvPr/>
        </p:nvSpPr>
        <p:spPr>
          <a:xfrm>
            <a:off x="1140320" y="5688509"/>
            <a:ext cx="2563829" cy="634434"/>
          </a:xfrm>
          <a:prstGeom prst="rect">
            <a:avLst/>
          </a:prstGeom>
          <a:noFill/>
        </p:spPr>
        <p:txBody>
          <a:bodyPr wrap="square" lIns="182851" tIns="146282" rIns="182851" bIns="146282" rtlCol="0">
            <a:spAutoFit/>
          </a:bodyPr>
          <a:lstStyle/>
          <a:p>
            <a:pPr marL="0" marR="0" lvl="0" indent="0" algn="ctr" defTabSz="91423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compose</a:t>
            </a:r>
          </a:p>
        </p:txBody>
      </p:sp>
      <p:cxnSp>
        <p:nvCxnSpPr>
          <p:cNvPr id="81" name="Straight Connector 80">
            <a:extLst>
              <a:ext uri="{FF2B5EF4-FFF2-40B4-BE49-F238E27FC236}">
                <a16:creationId xmlns:a16="http://schemas.microsoft.com/office/drawing/2014/main" id="{1E4BE2A9-5DB8-4D48-8E13-AA9D2FD0188C}"/>
              </a:ext>
            </a:extLst>
          </p:cNvPr>
          <p:cNvCxnSpPr>
            <a:cxnSpLocks/>
          </p:cNvCxnSpPr>
          <p:nvPr/>
        </p:nvCxnSpPr>
        <p:spPr>
          <a:xfrm>
            <a:off x="4149609" y="5736763"/>
            <a:ext cx="0" cy="537924"/>
          </a:xfrm>
          <a:prstGeom prst="line">
            <a:avLst/>
          </a:prstGeom>
          <a:ln w="381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69" y="5688509"/>
            <a:ext cx="2563829" cy="634434"/>
          </a:xfrm>
          <a:prstGeom prst="rect">
            <a:avLst/>
          </a:prstGeom>
          <a:noFill/>
        </p:spPr>
        <p:txBody>
          <a:bodyPr wrap="square" lIns="182851" tIns="146282" rIns="182851" bIns="146282" rtlCol="0">
            <a:spAutoFit/>
          </a:bodyPr>
          <a:lstStyle/>
          <a:p>
            <a:pPr marL="0" marR="0" lvl="0" indent="0" algn="ctr" defTabSz="91423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a:t>
            </a:r>
          </a:p>
        </p:txBody>
      </p:sp>
      <p:cxnSp>
        <p:nvCxnSpPr>
          <p:cNvPr id="83" name="Straight Connector 82">
            <a:extLst>
              <a:ext uri="{FF2B5EF4-FFF2-40B4-BE49-F238E27FC236}">
                <a16:creationId xmlns:a16="http://schemas.microsoft.com/office/drawing/2014/main" id="{6E0B63BC-9C53-4961-AB84-52F06BC6BE9A}"/>
              </a:ext>
            </a:extLst>
          </p:cNvPr>
          <p:cNvCxnSpPr>
            <a:cxnSpLocks/>
          </p:cNvCxnSpPr>
          <p:nvPr/>
        </p:nvCxnSpPr>
        <p:spPr>
          <a:xfrm>
            <a:off x="7924514" y="5736763"/>
            <a:ext cx="0" cy="537924"/>
          </a:xfrm>
          <a:prstGeom prst="line">
            <a:avLst/>
          </a:prstGeom>
          <a:ln w="381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49" y="5688509"/>
            <a:ext cx="2563829" cy="634434"/>
          </a:xfrm>
          <a:prstGeom prst="rect">
            <a:avLst/>
          </a:prstGeom>
          <a:noFill/>
        </p:spPr>
        <p:txBody>
          <a:bodyPr wrap="square" lIns="182851" tIns="146282" rIns="182851" bIns="146282" rtlCol="0">
            <a:spAutoFit/>
          </a:bodyPr>
          <a:lstStyle/>
          <a:p>
            <a:pPr marL="0" marR="0" lvl="0" indent="0" algn="ctr" defTabSz="91423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scale</a:t>
            </a:r>
          </a:p>
        </p:txBody>
      </p:sp>
      <p:sp>
        <p:nvSpPr>
          <p:cNvPr id="174" name="Text Placeholder 4">
            <a:extLst>
              <a:ext uri="{FF2B5EF4-FFF2-40B4-BE49-F238E27FC236}">
                <a16:creationId xmlns:a16="http://schemas.microsoft.com/office/drawing/2014/main" id="{444A79BD-AF06-4F98-9F0C-09125350D6FD}"/>
              </a:ext>
            </a:extLst>
          </p:cNvPr>
          <p:cNvSpPr txBox="1">
            <a:spLocks/>
          </p:cNvSpPr>
          <p:nvPr/>
        </p:nvSpPr>
        <p:spPr>
          <a:xfrm>
            <a:off x="455996" y="1348450"/>
            <a:ext cx="6366668" cy="773928"/>
          </a:xfrm>
          <a:prstGeom prst="rect">
            <a:avLst/>
          </a:prstGeom>
        </p:spPr>
        <p:txBody>
          <a:bodyPr lIns="0"/>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1177"/>
              </a:spcAft>
              <a:buClrTx/>
              <a:buSzPct val="90000"/>
              <a:buFont typeface="Wingdings" panose="05000000000000000000" pitchFamily="2" charset="2"/>
              <a:buNone/>
              <a:tabLst/>
              <a:defRPr/>
            </a:pPr>
            <a:r>
              <a:rPr kumimoji="0" lang="en-US" sz="2353" b="0" i="0" u="none" strike="noStrike" kern="1200" cap="none" spc="-50" normalizeH="0" baseline="0" noProof="0" dirty="0">
                <a:ln>
                  <a:noFill/>
                </a:ln>
                <a:solidFill>
                  <a:srgbClr val="000000"/>
                </a:solidFill>
                <a:effectLst/>
                <a:uLnTx/>
                <a:uFillTx/>
                <a:latin typeface="Segoe UI"/>
                <a:ea typeface="+mn-ea"/>
                <a:cs typeface="+mn-cs"/>
              </a:rPr>
              <a:t>Deploy and update cloud environments in a repeatable manner using composable artifacts.</a:t>
            </a:r>
          </a:p>
        </p:txBody>
      </p:sp>
      <p:grpSp>
        <p:nvGrpSpPr>
          <p:cNvPr id="8" name="Group 7">
            <a:extLst>
              <a:ext uri="{FF2B5EF4-FFF2-40B4-BE49-F238E27FC236}">
                <a16:creationId xmlns:a16="http://schemas.microsoft.com/office/drawing/2014/main" id="{F31DE7F0-FF80-4567-9E9E-360AF11F30A5}"/>
              </a:ext>
            </a:extLst>
          </p:cNvPr>
          <p:cNvGrpSpPr/>
          <p:nvPr/>
        </p:nvGrpSpPr>
        <p:grpSpPr>
          <a:xfrm>
            <a:off x="10477201" y="445589"/>
            <a:ext cx="1270377" cy="1270377"/>
            <a:chOff x="10685926" y="454415"/>
            <a:chExt cx="1295685" cy="1295685"/>
          </a:xfrm>
        </p:grpSpPr>
        <p:sp>
          <p:nvSpPr>
            <p:cNvPr id="7" name="Rectangle 6">
              <a:extLst>
                <a:ext uri="{FF2B5EF4-FFF2-40B4-BE49-F238E27FC236}">
                  <a16:creationId xmlns:a16="http://schemas.microsoft.com/office/drawing/2014/main" id="{B40539A9-0004-4B85-91B5-39FEBAA23568}"/>
                </a:ext>
              </a:extLst>
            </p:cNvPr>
            <p:cNvSpPr/>
            <p:nvPr/>
          </p:nvSpPr>
          <p:spPr bwMode="auto">
            <a:xfrm>
              <a:off x="10685926" y="454415"/>
              <a:ext cx="1295685" cy="1295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Graphic 2">
              <a:extLst>
                <a:ext uri="{FF2B5EF4-FFF2-40B4-BE49-F238E27FC236}">
                  <a16:creationId xmlns:a16="http://schemas.microsoft.com/office/drawing/2014/main" id="{7C603015-AF13-41F7-831E-EA027D3EF69A}"/>
                </a:ext>
              </a:extLst>
            </p:cNvPr>
            <p:cNvPicPr/>
            <p:nvPr/>
          </p:nvPicPr>
          <p:blipFill>
            <a:blip r:embed="rId5">
              <a:extLst>
                <a:ext uri="{96DAC541-7B7A-43D3-8B79-37D633B846F1}">
                  <asvg:svgBlip xmlns:asvg="http://schemas.microsoft.com/office/drawing/2016/SVG/main" r:embed="rId6"/>
                </a:ext>
              </a:extLst>
            </a:blip>
            <a:stretch>
              <a:fillRect/>
            </a:stretch>
          </p:blipFill>
          <p:spPr>
            <a:xfrm>
              <a:off x="10913145" y="677244"/>
              <a:ext cx="841247" cy="850026"/>
            </a:xfrm>
            <a:prstGeom prst="rect">
              <a:avLst/>
            </a:prstGeom>
          </p:spPr>
        </p:pic>
      </p:grpSp>
      <p:grpSp>
        <p:nvGrpSpPr>
          <p:cNvPr id="215" name="Group 214">
            <a:extLst>
              <a:ext uri="{FF2B5EF4-FFF2-40B4-BE49-F238E27FC236}">
                <a16:creationId xmlns:a16="http://schemas.microsoft.com/office/drawing/2014/main" id="{1782F236-882E-42E5-BE01-1845D887EC01}"/>
              </a:ext>
            </a:extLst>
          </p:cNvPr>
          <p:cNvGrpSpPr/>
          <p:nvPr/>
        </p:nvGrpSpPr>
        <p:grpSpPr>
          <a:xfrm>
            <a:off x="735162" y="2676300"/>
            <a:ext cx="2968986" cy="2859608"/>
            <a:chOff x="749808" y="2729566"/>
            <a:chExt cx="3028134" cy="2916577"/>
          </a:xfrm>
        </p:grpSpPr>
        <p:sp>
          <p:nvSpPr>
            <p:cNvPr id="52" name="Double Bracket 51">
              <a:extLst>
                <a:ext uri="{FF2B5EF4-FFF2-40B4-BE49-F238E27FC236}">
                  <a16:creationId xmlns:a16="http://schemas.microsoft.com/office/drawing/2014/main" id="{12EC01D7-D39E-47AF-87A0-9EF588C034C7}"/>
                </a:ext>
              </a:extLst>
            </p:cNvPr>
            <p:cNvSpPr/>
            <p:nvPr/>
          </p:nvSpPr>
          <p:spPr>
            <a:xfrm>
              <a:off x="749808" y="2729566"/>
              <a:ext cx="3028134" cy="2916577"/>
            </a:xfrm>
            <a:prstGeom prst="bracketPair">
              <a:avLst>
                <a:gd name="adj" fmla="val 12079"/>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75" b="0" i="0" u="none" strike="noStrike" kern="1200" cap="none" spc="0" normalizeH="0" baseline="0" noProof="0">
                <a:ln>
                  <a:noFill/>
                </a:ln>
                <a:solidFill>
                  <a:srgbClr val="00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A6A620F-A8C6-4706-8240-25E14992F80B}"/>
                </a:ext>
              </a:extLst>
            </p:cNvPr>
            <p:cNvGrpSpPr/>
            <p:nvPr/>
          </p:nvGrpSpPr>
          <p:grpSpPr>
            <a:xfrm>
              <a:off x="1019473" y="2992155"/>
              <a:ext cx="2476368" cy="565492"/>
              <a:chOff x="824617" y="2741737"/>
              <a:chExt cx="2476368" cy="565492"/>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1786698" y="1779656"/>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127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1886699" y="1892942"/>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275"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Role-based access controls</a:t>
                </a:r>
              </a:p>
            </p:txBody>
          </p:sp>
        </p:grpSp>
        <p:grpSp>
          <p:nvGrpSpPr>
            <p:cNvPr id="13" name="Group 12">
              <a:extLst>
                <a:ext uri="{FF2B5EF4-FFF2-40B4-BE49-F238E27FC236}">
                  <a16:creationId xmlns:a16="http://schemas.microsoft.com/office/drawing/2014/main" id="{74B57384-DC5F-4A1D-8ABA-7B46720E81D7}"/>
                </a:ext>
              </a:extLst>
            </p:cNvPr>
            <p:cNvGrpSpPr/>
            <p:nvPr/>
          </p:nvGrpSpPr>
          <p:grpSpPr>
            <a:xfrm>
              <a:off x="1019473" y="3603677"/>
              <a:ext cx="2476368" cy="562444"/>
              <a:chOff x="824617" y="3437648"/>
              <a:chExt cx="2476368" cy="562444"/>
            </a:xfrm>
          </p:grpSpPr>
          <p:sp>
            <p:nvSpPr>
              <p:cNvPr id="176" name="Rectangle 175">
                <a:extLst>
                  <a:ext uri="{FF2B5EF4-FFF2-40B4-BE49-F238E27FC236}">
                    <a16:creationId xmlns:a16="http://schemas.microsoft.com/office/drawing/2014/main" id="{FCAF7EAF-AC2F-4929-8B69-19B7B98DA815}"/>
                  </a:ext>
                </a:extLst>
              </p:cNvPr>
              <p:cNvSpPr/>
              <p:nvPr/>
            </p:nvSpPr>
            <p:spPr bwMode="auto">
              <a:xfrm rot="5400000">
                <a:off x="1786698" y="2475567"/>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127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176">
                <a:extLst>
                  <a:ext uri="{FF2B5EF4-FFF2-40B4-BE49-F238E27FC236}">
                    <a16:creationId xmlns:a16="http://schemas.microsoft.com/office/drawing/2014/main" id="{92301FE0-10CD-45E3-8DB8-868088391947}"/>
                  </a:ext>
                </a:extLst>
              </p:cNvPr>
              <p:cNvSpPr/>
              <p:nvPr/>
            </p:nvSpPr>
            <p:spPr bwMode="auto">
              <a:xfrm rot="5400000">
                <a:off x="1886699" y="2585805"/>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275"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Policy definitions</a:t>
                </a:r>
              </a:p>
            </p:txBody>
          </p:sp>
        </p:grpSp>
        <p:grpSp>
          <p:nvGrpSpPr>
            <p:cNvPr id="14" name="Group 13">
              <a:extLst>
                <a:ext uri="{FF2B5EF4-FFF2-40B4-BE49-F238E27FC236}">
                  <a16:creationId xmlns:a16="http://schemas.microsoft.com/office/drawing/2014/main" id="{CB413780-2B24-4259-BB9F-CE0B65F917F8}"/>
                </a:ext>
              </a:extLst>
            </p:cNvPr>
            <p:cNvGrpSpPr/>
            <p:nvPr/>
          </p:nvGrpSpPr>
          <p:grpSpPr>
            <a:xfrm>
              <a:off x="1019473" y="4212151"/>
              <a:ext cx="2476368" cy="559396"/>
              <a:chOff x="824617" y="4133559"/>
              <a:chExt cx="2476368" cy="559396"/>
            </a:xfrm>
          </p:grpSpPr>
          <p:sp>
            <p:nvSpPr>
              <p:cNvPr id="179" name="Rectangle 178">
                <a:extLst>
                  <a:ext uri="{FF2B5EF4-FFF2-40B4-BE49-F238E27FC236}">
                    <a16:creationId xmlns:a16="http://schemas.microsoft.com/office/drawing/2014/main" id="{C8BD58DE-9A2F-40EE-9B45-8C5F5FE64F19}"/>
                  </a:ext>
                </a:extLst>
              </p:cNvPr>
              <p:cNvSpPr/>
              <p:nvPr/>
            </p:nvSpPr>
            <p:spPr bwMode="auto">
              <a:xfrm rot="5400000">
                <a:off x="1786698" y="3171478"/>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127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0" name="Rectangle 179">
                <a:extLst>
                  <a:ext uri="{FF2B5EF4-FFF2-40B4-BE49-F238E27FC236}">
                    <a16:creationId xmlns:a16="http://schemas.microsoft.com/office/drawing/2014/main" id="{63220255-5684-4F9C-A4D3-DC5FB033801E}"/>
                  </a:ext>
                </a:extLst>
              </p:cNvPr>
              <p:cNvSpPr/>
              <p:nvPr/>
            </p:nvSpPr>
            <p:spPr bwMode="auto">
              <a:xfrm rot="5400000">
                <a:off x="1886699" y="3278668"/>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275"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ARM templates</a:t>
                </a:r>
              </a:p>
            </p:txBody>
          </p:sp>
        </p:grpSp>
        <p:grpSp>
          <p:nvGrpSpPr>
            <p:cNvPr id="11" name="Group 10">
              <a:extLst>
                <a:ext uri="{FF2B5EF4-FFF2-40B4-BE49-F238E27FC236}">
                  <a16:creationId xmlns:a16="http://schemas.microsoft.com/office/drawing/2014/main" id="{6E90227D-D60A-406E-A3F4-6DF561694FDE}"/>
                </a:ext>
              </a:extLst>
            </p:cNvPr>
            <p:cNvGrpSpPr/>
            <p:nvPr/>
          </p:nvGrpSpPr>
          <p:grpSpPr>
            <a:xfrm>
              <a:off x="1019473" y="4817576"/>
              <a:ext cx="2476368" cy="556348"/>
              <a:chOff x="824617" y="4829470"/>
              <a:chExt cx="2476368" cy="556348"/>
            </a:xfrm>
          </p:grpSpPr>
          <p:sp>
            <p:nvSpPr>
              <p:cNvPr id="182" name="Rectangle 181">
                <a:extLst>
                  <a:ext uri="{FF2B5EF4-FFF2-40B4-BE49-F238E27FC236}">
                    <a16:creationId xmlns:a16="http://schemas.microsoft.com/office/drawing/2014/main" id="{A8037A43-59FA-4694-90CC-00D7760338A5}"/>
                  </a:ext>
                </a:extLst>
              </p:cNvPr>
              <p:cNvSpPr/>
              <p:nvPr/>
            </p:nvSpPr>
            <p:spPr bwMode="auto">
              <a:xfrm rot="5400000">
                <a:off x="1786698" y="3867389"/>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127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182">
                <a:extLst>
                  <a:ext uri="{FF2B5EF4-FFF2-40B4-BE49-F238E27FC236}">
                    <a16:creationId xmlns:a16="http://schemas.microsoft.com/office/drawing/2014/main" id="{85CA7CDF-2F2C-4ED7-8D0C-42E09B683A00}"/>
                  </a:ext>
                </a:extLst>
              </p:cNvPr>
              <p:cNvSpPr/>
              <p:nvPr/>
            </p:nvSpPr>
            <p:spPr bwMode="auto">
              <a:xfrm rot="5400000">
                <a:off x="1886699" y="3971531"/>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275"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groups</a:t>
                </a:r>
              </a:p>
            </p:txBody>
          </p:sp>
        </p:grpSp>
      </p:grpSp>
      <p:grpSp>
        <p:nvGrpSpPr>
          <p:cNvPr id="216" name="Group 215">
            <a:extLst>
              <a:ext uri="{FF2B5EF4-FFF2-40B4-BE49-F238E27FC236}">
                <a16:creationId xmlns:a16="http://schemas.microsoft.com/office/drawing/2014/main" id="{B61022CA-60E4-4243-B4D5-506CFBEBA250}"/>
              </a:ext>
            </a:extLst>
          </p:cNvPr>
          <p:cNvGrpSpPr/>
          <p:nvPr/>
        </p:nvGrpSpPr>
        <p:grpSpPr>
          <a:xfrm>
            <a:off x="7397587" y="2104734"/>
            <a:ext cx="3568529" cy="3287727"/>
            <a:chOff x="7544960" y="2146614"/>
            <a:chExt cx="3639621" cy="3353225"/>
          </a:xfrm>
        </p:grpSpPr>
        <p:sp>
          <p:nvSpPr>
            <p:cNvPr id="3" name="Rectangle 2">
              <a:extLst>
                <a:ext uri="{FF2B5EF4-FFF2-40B4-BE49-F238E27FC236}">
                  <a16:creationId xmlns:a16="http://schemas.microsoft.com/office/drawing/2014/main" id="{DD949342-2B0B-40CD-A2DA-17E4F64DC7CE}"/>
                </a:ext>
              </a:extLst>
            </p:cNvPr>
            <p:cNvSpPr/>
            <p:nvPr/>
          </p:nvSpPr>
          <p:spPr bwMode="auto">
            <a:xfrm>
              <a:off x="8186503" y="2146614"/>
              <a:ext cx="2362877" cy="5075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r>
                <a:rPr kumimoji="0" lang="en-US" sz="1569"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Management groups</a:t>
              </a:r>
            </a:p>
          </p:txBody>
        </p:sp>
        <p:grpSp>
          <p:nvGrpSpPr>
            <p:cNvPr id="164" name="Group 163">
              <a:extLst>
                <a:ext uri="{FF2B5EF4-FFF2-40B4-BE49-F238E27FC236}">
                  <a16:creationId xmlns:a16="http://schemas.microsoft.com/office/drawing/2014/main" id="{1F33EF6B-7D90-4FD3-BE27-83B4201CBD18}"/>
                </a:ext>
              </a:extLst>
            </p:cNvPr>
            <p:cNvGrpSpPr/>
            <p:nvPr/>
          </p:nvGrpSpPr>
          <p:grpSpPr>
            <a:xfrm>
              <a:off x="9032817" y="2643336"/>
              <a:ext cx="568768" cy="568768"/>
              <a:chOff x="8405634" y="2336583"/>
              <a:chExt cx="673495" cy="673495"/>
            </a:xfrm>
          </p:grpSpPr>
          <p:grpSp>
            <p:nvGrpSpPr>
              <p:cNvPr id="167" name="Group 166">
                <a:extLst>
                  <a:ext uri="{FF2B5EF4-FFF2-40B4-BE49-F238E27FC236}">
                    <a16:creationId xmlns:a16="http://schemas.microsoft.com/office/drawing/2014/main" id="{2DCEE8F4-AAF6-4BDA-A95C-03FCB409A70F}"/>
                  </a:ext>
                </a:extLst>
              </p:cNvPr>
              <p:cNvGrpSpPr/>
              <p:nvPr/>
            </p:nvGrpSpPr>
            <p:grpSpPr>
              <a:xfrm>
                <a:off x="8802466" y="2683111"/>
                <a:ext cx="197705" cy="236731"/>
                <a:chOff x="2705469" y="-2080321"/>
                <a:chExt cx="330248" cy="395437"/>
              </a:xfrm>
            </p:grpSpPr>
            <p:sp>
              <p:nvSpPr>
                <p:cNvPr id="169" name="Rectangle: Top Corners Rounded 168">
                  <a:extLst>
                    <a:ext uri="{FF2B5EF4-FFF2-40B4-BE49-F238E27FC236}">
                      <a16:creationId xmlns:a16="http://schemas.microsoft.com/office/drawing/2014/main" id="{7326CFFE-8611-4F02-B2A1-CC52A8428F2D}"/>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Freeform: Shape 169">
                  <a:extLst>
                    <a:ext uri="{FF2B5EF4-FFF2-40B4-BE49-F238E27FC236}">
                      <a16:creationId xmlns:a16="http://schemas.microsoft.com/office/drawing/2014/main" id="{911033B4-2C3B-47A0-8085-ADE0AE2C27C0}"/>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71" name="Graphic 35">
                  <a:extLst>
                    <a:ext uri="{FF2B5EF4-FFF2-40B4-BE49-F238E27FC236}">
                      <a16:creationId xmlns:a16="http://schemas.microsoft.com/office/drawing/2014/main" id="{6EBF4A2E-8853-432C-8790-AE8B5C904EFD}"/>
                    </a:ext>
                  </a:extLst>
                </p:cNvPr>
                <p:cNvGrpSpPr/>
                <p:nvPr/>
              </p:nvGrpSpPr>
              <p:grpSpPr>
                <a:xfrm>
                  <a:off x="2832487" y="-1863154"/>
                  <a:ext cx="76211" cy="127462"/>
                  <a:chOff x="3407034" y="4465249"/>
                  <a:chExt cx="92990" cy="155525"/>
                </a:xfrm>
                <a:solidFill>
                  <a:srgbClr val="0075C9"/>
                </a:solidFill>
              </p:grpSpPr>
              <p:sp>
                <p:nvSpPr>
                  <p:cNvPr id="172" name="Freeform: Shape 171">
                    <a:extLst>
                      <a:ext uri="{FF2B5EF4-FFF2-40B4-BE49-F238E27FC236}">
                        <a16:creationId xmlns:a16="http://schemas.microsoft.com/office/drawing/2014/main" id="{7F4A7F58-66AC-4232-A0D8-29E1146880CE}"/>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2D086A33-7DD1-416C-B381-555D7CE5A744}"/>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68" name="Graphic 36">
                <a:extLst>
                  <a:ext uri="{FF2B5EF4-FFF2-40B4-BE49-F238E27FC236}">
                    <a16:creationId xmlns:a16="http://schemas.microsoft.com/office/drawing/2014/main" id="{8ADC6EF9-A51E-4224-9575-B0C09A52FD0D}"/>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166" name="Graphic 165">
                <a:extLst>
                  <a:ext uri="{FF2B5EF4-FFF2-40B4-BE49-F238E27FC236}">
                    <a16:creationId xmlns:a16="http://schemas.microsoft.com/office/drawing/2014/main" id="{5EA6B135-2C20-4687-8023-4533C291E8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1464" y="2410211"/>
                <a:ext cx="261125" cy="461405"/>
              </a:xfrm>
              <a:prstGeom prst="rect">
                <a:avLst/>
              </a:prstGeom>
            </p:spPr>
          </p:pic>
        </p:grpSp>
        <p:sp>
          <p:nvSpPr>
            <p:cNvPr id="165" name="TextBox 164">
              <a:extLst>
                <a:ext uri="{FF2B5EF4-FFF2-40B4-BE49-F238E27FC236}">
                  <a16:creationId xmlns:a16="http://schemas.microsoft.com/office/drawing/2014/main" id="{4E151276-3C43-4158-AA0D-1D1477E29944}"/>
                </a:ext>
              </a:extLst>
            </p:cNvPr>
            <p:cNvSpPr txBox="1"/>
            <p:nvPr/>
          </p:nvSpPr>
          <p:spPr>
            <a:xfrm>
              <a:off x="9721541" y="2821664"/>
              <a:ext cx="1463040" cy="212113"/>
            </a:xfrm>
            <a:prstGeom prst="rect">
              <a:avLst/>
            </a:prstGeom>
            <a:noFill/>
          </p:spPr>
          <p:txBody>
            <a:bodyPr wrap="square" lIns="0" tIns="89654" rIns="0" bIns="89654"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000000"/>
                  </a:solidFill>
                  <a:effectLst/>
                  <a:uLnTx/>
                  <a:uFillTx/>
                  <a:latin typeface="Segoe UI"/>
                  <a:ea typeface="+mn-ea"/>
                  <a:cs typeface="+mn-cs"/>
                </a:rPr>
                <a:t>Subscription A</a:t>
              </a:r>
            </a:p>
          </p:txBody>
        </p:sp>
        <p:grpSp>
          <p:nvGrpSpPr>
            <p:cNvPr id="154" name="Group 153">
              <a:extLst>
                <a:ext uri="{FF2B5EF4-FFF2-40B4-BE49-F238E27FC236}">
                  <a16:creationId xmlns:a16="http://schemas.microsoft.com/office/drawing/2014/main" id="{CF175273-C165-4099-BC77-6B086702C6E5}"/>
                </a:ext>
              </a:extLst>
            </p:cNvPr>
            <p:cNvGrpSpPr/>
            <p:nvPr/>
          </p:nvGrpSpPr>
          <p:grpSpPr>
            <a:xfrm>
              <a:off x="9032817" y="3405914"/>
              <a:ext cx="568768" cy="568768"/>
              <a:chOff x="8405634" y="2336583"/>
              <a:chExt cx="673495" cy="673495"/>
            </a:xfrm>
          </p:grpSpPr>
          <p:pic>
            <p:nvPicPr>
              <p:cNvPr id="156" name="Graphic 155">
                <a:extLst>
                  <a:ext uri="{FF2B5EF4-FFF2-40B4-BE49-F238E27FC236}">
                    <a16:creationId xmlns:a16="http://schemas.microsoft.com/office/drawing/2014/main" id="{10173DCB-6137-4FD2-8C55-6FE81A1F64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1464" y="2410211"/>
                <a:ext cx="261125" cy="461405"/>
              </a:xfrm>
              <a:prstGeom prst="rect">
                <a:avLst/>
              </a:prstGeom>
            </p:spPr>
          </p:pic>
          <p:grpSp>
            <p:nvGrpSpPr>
              <p:cNvPr id="157" name="Group 156">
                <a:extLst>
                  <a:ext uri="{FF2B5EF4-FFF2-40B4-BE49-F238E27FC236}">
                    <a16:creationId xmlns:a16="http://schemas.microsoft.com/office/drawing/2014/main" id="{331858E7-BFAE-4001-A2E1-2830082A67B9}"/>
                  </a:ext>
                </a:extLst>
              </p:cNvPr>
              <p:cNvGrpSpPr/>
              <p:nvPr/>
            </p:nvGrpSpPr>
            <p:grpSpPr>
              <a:xfrm>
                <a:off x="8802466" y="2683111"/>
                <a:ext cx="197705" cy="236731"/>
                <a:chOff x="2705469" y="-2080321"/>
                <a:chExt cx="330248" cy="395437"/>
              </a:xfrm>
            </p:grpSpPr>
            <p:sp>
              <p:nvSpPr>
                <p:cNvPr id="159" name="Rectangle: Top Corners Rounded 158">
                  <a:extLst>
                    <a:ext uri="{FF2B5EF4-FFF2-40B4-BE49-F238E27FC236}">
                      <a16:creationId xmlns:a16="http://schemas.microsoft.com/office/drawing/2014/main" id="{F370BF4D-6051-459F-A489-FE52CA87DE1F}"/>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3506B617-4D8F-452C-9A1E-74E549D7FF34}"/>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61" name="Graphic 35">
                  <a:extLst>
                    <a:ext uri="{FF2B5EF4-FFF2-40B4-BE49-F238E27FC236}">
                      <a16:creationId xmlns:a16="http://schemas.microsoft.com/office/drawing/2014/main" id="{581E4E50-52C6-4101-8383-2DF4E3C50AF3}"/>
                    </a:ext>
                  </a:extLst>
                </p:cNvPr>
                <p:cNvGrpSpPr/>
                <p:nvPr/>
              </p:nvGrpSpPr>
              <p:grpSpPr>
                <a:xfrm>
                  <a:off x="2832487" y="-1863154"/>
                  <a:ext cx="76211" cy="127462"/>
                  <a:chOff x="3407034" y="4465249"/>
                  <a:chExt cx="92990" cy="155525"/>
                </a:xfrm>
                <a:solidFill>
                  <a:srgbClr val="0075C9"/>
                </a:solidFill>
              </p:grpSpPr>
              <p:sp>
                <p:nvSpPr>
                  <p:cNvPr id="162" name="Freeform: Shape 161">
                    <a:extLst>
                      <a:ext uri="{FF2B5EF4-FFF2-40B4-BE49-F238E27FC236}">
                        <a16:creationId xmlns:a16="http://schemas.microsoft.com/office/drawing/2014/main" id="{796A9055-D4FF-4116-9989-C4AD9A7807AB}"/>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B88321ED-0D6C-4D7A-8A8B-3740E8758CE6}"/>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58" name="Graphic 36">
                <a:extLst>
                  <a:ext uri="{FF2B5EF4-FFF2-40B4-BE49-F238E27FC236}">
                    <a16:creationId xmlns:a16="http://schemas.microsoft.com/office/drawing/2014/main" id="{D40E7D34-9813-4C09-9C63-E8FFD459FBF4}"/>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5" name="TextBox 154">
              <a:extLst>
                <a:ext uri="{FF2B5EF4-FFF2-40B4-BE49-F238E27FC236}">
                  <a16:creationId xmlns:a16="http://schemas.microsoft.com/office/drawing/2014/main" id="{547AE366-4453-4FDE-9E77-B93BE2C7DF25}"/>
                </a:ext>
              </a:extLst>
            </p:cNvPr>
            <p:cNvSpPr txBox="1"/>
            <p:nvPr/>
          </p:nvSpPr>
          <p:spPr>
            <a:xfrm>
              <a:off x="9721541" y="3584242"/>
              <a:ext cx="1463040" cy="212113"/>
            </a:xfrm>
            <a:prstGeom prst="rect">
              <a:avLst/>
            </a:prstGeom>
            <a:noFill/>
          </p:spPr>
          <p:txBody>
            <a:bodyPr wrap="square" lIns="0" tIns="89654" rIns="0" bIns="89654"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000000"/>
                  </a:solidFill>
                  <a:effectLst/>
                  <a:uLnTx/>
                  <a:uFillTx/>
                  <a:latin typeface="Segoe UI"/>
                  <a:ea typeface="+mn-ea"/>
                  <a:cs typeface="+mn-cs"/>
                </a:rPr>
                <a:t>Subscription B</a:t>
              </a:r>
            </a:p>
          </p:txBody>
        </p:sp>
        <p:grpSp>
          <p:nvGrpSpPr>
            <p:cNvPr id="144" name="Group 143">
              <a:extLst>
                <a:ext uri="{FF2B5EF4-FFF2-40B4-BE49-F238E27FC236}">
                  <a16:creationId xmlns:a16="http://schemas.microsoft.com/office/drawing/2014/main" id="{94FBF431-692C-4EA8-994A-6717E2384963}"/>
                </a:ext>
              </a:extLst>
            </p:cNvPr>
            <p:cNvGrpSpPr/>
            <p:nvPr/>
          </p:nvGrpSpPr>
          <p:grpSpPr>
            <a:xfrm>
              <a:off x="9032817" y="4168493"/>
              <a:ext cx="568768" cy="568768"/>
              <a:chOff x="8405634" y="2336583"/>
              <a:chExt cx="673495" cy="673495"/>
            </a:xfrm>
          </p:grpSpPr>
          <p:pic>
            <p:nvPicPr>
              <p:cNvPr id="146" name="Graphic 145">
                <a:extLst>
                  <a:ext uri="{FF2B5EF4-FFF2-40B4-BE49-F238E27FC236}">
                    <a16:creationId xmlns:a16="http://schemas.microsoft.com/office/drawing/2014/main" id="{33606FD0-0863-4DE7-8B66-C516D9EEE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1464" y="2410211"/>
                <a:ext cx="261125" cy="461405"/>
              </a:xfrm>
              <a:prstGeom prst="rect">
                <a:avLst/>
              </a:prstGeom>
            </p:spPr>
          </p:pic>
          <p:grpSp>
            <p:nvGrpSpPr>
              <p:cNvPr id="147" name="Group 146">
                <a:extLst>
                  <a:ext uri="{FF2B5EF4-FFF2-40B4-BE49-F238E27FC236}">
                    <a16:creationId xmlns:a16="http://schemas.microsoft.com/office/drawing/2014/main" id="{7A68422A-721E-408B-B674-35F7EE38E957}"/>
                  </a:ext>
                </a:extLst>
              </p:cNvPr>
              <p:cNvGrpSpPr/>
              <p:nvPr/>
            </p:nvGrpSpPr>
            <p:grpSpPr>
              <a:xfrm>
                <a:off x="8802466" y="2683111"/>
                <a:ext cx="197705" cy="236731"/>
                <a:chOff x="2705469" y="-2080321"/>
                <a:chExt cx="330248" cy="395437"/>
              </a:xfrm>
            </p:grpSpPr>
            <p:sp>
              <p:nvSpPr>
                <p:cNvPr id="149" name="Rectangle: Top Corners Rounded 148">
                  <a:extLst>
                    <a:ext uri="{FF2B5EF4-FFF2-40B4-BE49-F238E27FC236}">
                      <a16:creationId xmlns:a16="http://schemas.microsoft.com/office/drawing/2014/main" id="{B3DFA080-09CC-4779-BA4D-F2292FC2B96D}"/>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Shape 149">
                  <a:extLst>
                    <a:ext uri="{FF2B5EF4-FFF2-40B4-BE49-F238E27FC236}">
                      <a16:creationId xmlns:a16="http://schemas.microsoft.com/office/drawing/2014/main" id="{01F4BC37-7917-4DCB-AD12-8198B1940281}"/>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51" name="Graphic 35">
                  <a:extLst>
                    <a:ext uri="{FF2B5EF4-FFF2-40B4-BE49-F238E27FC236}">
                      <a16:creationId xmlns:a16="http://schemas.microsoft.com/office/drawing/2014/main" id="{EECBDF22-1638-42EA-9A83-30563EF50507}"/>
                    </a:ext>
                  </a:extLst>
                </p:cNvPr>
                <p:cNvGrpSpPr/>
                <p:nvPr/>
              </p:nvGrpSpPr>
              <p:grpSpPr>
                <a:xfrm>
                  <a:off x="2832487" y="-1863154"/>
                  <a:ext cx="76211" cy="127462"/>
                  <a:chOff x="3407034" y="4465249"/>
                  <a:chExt cx="92990" cy="155525"/>
                </a:xfrm>
                <a:solidFill>
                  <a:srgbClr val="0075C9"/>
                </a:solidFill>
              </p:grpSpPr>
              <p:sp>
                <p:nvSpPr>
                  <p:cNvPr id="152" name="Freeform: Shape 151">
                    <a:extLst>
                      <a:ext uri="{FF2B5EF4-FFF2-40B4-BE49-F238E27FC236}">
                        <a16:creationId xmlns:a16="http://schemas.microsoft.com/office/drawing/2014/main" id="{FC73FEF8-8C43-4316-AC5E-63F5EB373C12}"/>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FC51A022-6AEC-429A-B78E-5442B77B830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8" name="Graphic 36">
                <a:extLst>
                  <a:ext uri="{FF2B5EF4-FFF2-40B4-BE49-F238E27FC236}">
                    <a16:creationId xmlns:a16="http://schemas.microsoft.com/office/drawing/2014/main" id="{37F80A4C-B78C-4E19-BA4E-C629F45CE0A9}"/>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5" name="TextBox 144">
              <a:extLst>
                <a:ext uri="{FF2B5EF4-FFF2-40B4-BE49-F238E27FC236}">
                  <a16:creationId xmlns:a16="http://schemas.microsoft.com/office/drawing/2014/main" id="{F613C770-8CC2-4245-9138-A41C8F0F082F}"/>
                </a:ext>
              </a:extLst>
            </p:cNvPr>
            <p:cNvSpPr txBox="1"/>
            <p:nvPr/>
          </p:nvSpPr>
          <p:spPr>
            <a:xfrm>
              <a:off x="9721541" y="4346821"/>
              <a:ext cx="1463040" cy="212113"/>
            </a:xfrm>
            <a:prstGeom prst="rect">
              <a:avLst/>
            </a:prstGeom>
            <a:noFill/>
          </p:spPr>
          <p:txBody>
            <a:bodyPr wrap="square" lIns="0" tIns="89654" rIns="0" bIns="89654"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000000"/>
                  </a:solidFill>
                  <a:effectLst/>
                  <a:uLnTx/>
                  <a:uFillTx/>
                  <a:latin typeface="Segoe UI"/>
                  <a:ea typeface="+mn-ea"/>
                  <a:cs typeface="+mn-cs"/>
                </a:rPr>
                <a:t>Subscription C</a:t>
              </a:r>
            </a:p>
          </p:txBody>
        </p:sp>
        <p:grpSp>
          <p:nvGrpSpPr>
            <p:cNvPr id="134" name="Group 133">
              <a:extLst>
                <a:ext uri="{FF2B5EF4-FFF2-40B4-BE49-F238E27FC236}">
                  <a16:creationId xmlns:a16="http://schemas.microsoft.com/office/drawing/2014/main" id="{DCA39646-8D22-4E2B-B41D-1B2AC735C521}"/>
                </a:ext>
              </a:extLst>
            </p:cNvPr>
            <p:cNvGrpSpPr/>
            <p:nvPr/>
          </p:nvGrpSpPr>
          <p:grpSpPr>
            <a:xfrm>
              <a:off x="9032817" y="4931071"/>
              <a:ext cx="568768" cy="568768"/>
              <a:chOff x="8405634" y="2336583"/>
              <a:chExt cx="673495" cy="673495"/>
            </a:xfrm>
          </p:grpSpPr>
          <p:pic>
            <p:nvPicPr>
              <p:cNvPr id="136" name="Graphic 135">
                <a:extLst>
                  <a:ext uri="{FF2B5EF4-FFF2-40B4-BE49-F238E27FC236}">
                    <a16:creationId xmlns:a16="http://schemas.microsoft.com/office/drawing/2014/main" id="{3EF6FD08-C946-4900-9E28-BA9E1CD027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1464" y="2410211"/>
                <a:ext cx="261125" cy="461405"/>
              </a:xfrm>
              <a:prstGeom prst="rect">
                <a:avLst/>
              </a:prstGeom>
            </p:spPr>
          </p:pic>
          <p:grpSp>
            <p:nvGrpSpPr>
              <p:cNvPr id="137" name="Group 136">
                <a:extLst>
                  <a:ext uri="{FF2B5EF4-FFF2-40B4-BE49-F238E27FC236}">
                    <a16:creationId xmlns:a16="http://schemas.microsoft.com/office/drawing/2014/main" id="{F9F7B0AD-926C-4B45-8843-85D3E4E77D54}"/>
                  </a:ext>
                </a:extLst>
              </p:cNvPr>
              <p:cNvGrpSpPr/>
              <p:nvPr/>
            </p:nvGrpSpPr>
            <p:grpSpPr>
              <a:xfrm>
                <a:off x="8802466" y="2683111"/>
                <a:ext cx="197705" cy="236731"/>
                <a:chOff x="2705469" y="-2080321"/>
                <a:chExt cx="330248" cy="395437"/>
              </a:xfrm>
            </p:grpSpPr>
            <p:sp>
              <p:nvSpPr>
                <p:cNvPr id="139" name="Rectangle: Top Corners Rounded 138">
                  <a:extLst>
                    <a:ext uri="{FF2B5EF4-FFF2-40B4-BE49-F238E27FC236}">
                      <a16:creationId xmlns:a16="http://schemas.microsoft.com/office/drawing/2014/main" id="{56B6171B-1DDB-4263-9DA4-6508034EA3E8}"/>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Shape 139">
                  <a:extLst>
                    <a:ext uri="{FF2B5EF4-FFF2-40B4-BE49-F238E27FC236}">
                      <a16:creationId xmlns:a16="http://schemas.microsoft.com/office/drawing/2014/main" id="{1EF3C3CC-0667-4CFB-8838-5343D7610C5E}"/>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41" name="Graphic 35">
                  <a:extLst>
                    <a:ext uri="{FF2B5EF4-FFF2-40B4-BE49-F238E27FC236}">
                      <a16:creationId xmlns:a16="http://schemas.microsoft.com/office/drawing/2014/main" id="{C301DA44-4D1A-4AB6-931A-DDC31BE24D6F}"/>
                    </a:ext>
                  </a:extLst>
                </p:cNvPr>
                <p:cNvGrpSpPr/>
                <p:nvPr/>
              </p:nvGrpSpPr>
              <p:grpSpPr>
                <a:xfrm>
                  <a:off x="2832487" y="-1863154"/>
                  <a:ext cx="76211" cy="127462"/>
                  <a:chOff x="3407034" y="4465249"/>
                  <a:chExt cx="92990" cy="155525"/>
                </a:xfrm>
                <a:solidFill>
                  <a:srgbClr val="0075C9"/>
                </a:solidFill>
              </p:grpSpPr>
              <p:sp>
                <p:nvSpPr>
                  <p:cNvPr id="142" name="Freeform: Shape 141">
                    <a:extLst>
                      <a:ext uri="{FF2B5EF4-FFF2-40B4-BE49-F238E27FC236}">
                        <a16:creationId xmlns:a16="http://schemas.microsoft.com/office/drawing/2014/main" id="{5777A187-5D3D-4555-BA3E-3E87E6EBA9A9}"/>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7899CA0A-DC2B-4062-8A0E-53DCEA066D40}"/>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8" name="Graphic 36">
                <a:extLst>
                  <a:ext uri="{FF2B5EF4-FFF2-40B4-BE49-F238E27FC236}">
                    <a16:creationId xmlns:a16="http://schemas.microsoft.com/office/drawing/2014/main" id="{9E9213B5-2E58-4553-913E-ED021DA0FA05}"/>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5" name="TextBox 134">
              <a:extLst>
                <a:ext uri="{FF2B5EF4-FFF2-40B4-BE49-F238E27FC236}">
                  <a16:creationId xmlns:a16="http://schemas.microsoft.com/office/drawing/2014/main" id="{ED852135-0AC4-4B6E-A4DA-EA2F22BB2492}"/>
                </a:ext>
              </a:extLst>
            </p:cNvPr>
            <p:cNvSpPr txBox="1"/>
            <p:nvPr/>
          </p:nvSpPr>
          <p:spPr>
            <a:xfrm>
              <a:off x="9721541" y="5109399"/>
              <a:ext cx="1281040" cy="212113"/>
            </a:xfrm>
            <a:prstGeom prst="rect">
              <a:avLst/>
            </a:prstGeom>
            <a:noFill/>
          </p:spPr>
          <p:txBody>
            <a:bodyPr wrap="square" lIns="0" tIns="89654" rIns="0" bIns="89654"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solidFill>
                    <a:srgbClr val="000000"/>
                  </a:solidFill>
                  <a:effectLst/>
                  <a:uLnTx/>
                  <a:uFillTx/>
                  <a:latin typeface="Segoe UI"/>
                  <a:ea typeface="+mn-ea"/>
                  <a:cs typeface="+mn-cs"/>
                </a:rPr>
                <a:t>…</a:t>
              </a:r>
            </a:p>
          </p:txBody>
        </p:sp>
        <p:pic>
          <p:nvPicPr>
            <p:cNvPr id="212" name="Picture 211" descr="A picture containing arrow&#10;&#10;Description automatically generated">
              <a:extLst>
                <a:ext uri="{FF2B5EF4-FFF2-40B4-BE49-F238E27FC236}">
                  <a16:creationId xmlns:a16="http://schemas.microsoft.com/office/drawing/2014/main" id="{2CF7B635-BFB4-4EE4-A120-30E88A83E21F}"/>
                </a:ext>
              </a:extLst>
            </p:cNvPr>
            <p:cNvPicPr>
              <a:picLocks noChangeAspect="1"/>
            </p:cNvPicPr>
            <p:nvPr/>
          </p:nvPicPr>
          <p:blipFill>
            <a:blip r:embed="rId11"/>
            <a:stretch>
              <a:fillRect/>
            </a:stretch>
          </p:blipFill>
          <p:spPr>
            <a:xfrm>
              <a:off x="7544960" y="2865042"/>
              <a:ext cx="1383912" cy="2517866"/>
            </a:xfrm>
            <a:prstGeom prst="rect">
              <a:avLst/>
            </a:prstGeom>
          </p:spPr>
        </p:pic>
      </p:grpSp>
    </p:spTree>
    <p:extLst>
      <p:ext uri="{BB962C8B-B14F-4D97-AF65-F5344CB8AC3E}">
        <p14:creationId xmlns:p14="http://schemas.microsoft.com/office/powerpoint/2010/main" val="1170739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2.89672E-6 0.04494 L -2.89672E-6 -8.85157E-7 " pathEditMode="relative" rAng="0" ptsTypes="AA">
                                      <p:cBhvr>
                                        <p:cTn id="9" dur="600" fill="hold"/>
                                        <p:tgtEl>
                                          <p:spTgt spid="79"/>
                                        </p:tgtEl>
                                        <p:attrNameLst>
                                          <p:attrName>ppt_x</p:attrName>
                                          <p:attrName>ppt_y</p:attrName>
                                        </p:attrNameLst>
                                      </p:cBhvr>
                                      <p:rCtr x="0" y="-2247"/>
                                    </p:animMotion>
                                  </p:childTnLst>
                                </p:cTn>
                              </p:par>
                            </p:childTnLst>
                          </p:cTn>
                        </p:par>
                        <p:par>
                          <p:cTn id="10" fill="hold">
                            <p:stCondLst>
                              <p:cond delay="600"/>
                            </p:stCondLst>
                            <p:childTnLst>
                              <p:par>
                                <p:cTn id="11" presetID="10" presetClass="entr" presetSubtype="0"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par>
                                <p:cTn id="14" presetID="42" presetClass="path" presetSubtype="0" decel="100000" fill="hold" nodeType="withEffect">
                                  <p:stCondLst>
                                    <p:cond delay="0"/>
                                  </p:stCondLst>
                                  <p:childTnLst>
                                    <p:animMotion origin="layout" path="M -2.89672E-6 0.04494 L -2.89672E-6 -8.85157E-7 " pathEditMode="relative" rAng="0" ptsTypes="AA">
                                      <p:cBhvr>
                                        <p:cTn id="15" dur="600" fill="hold"/>
                                        <p:tgtEl>
                                          <p:spTgt spid="215"/>
                                        </p:tgtEl>
                                        <p:attrNameLst>
                                          <p:attrName>ppt_x</p:attrName>
                                          <p:attrName>ppt_y</p:attrName>
                                        </p:attrNameLst>
                                      </p:cBhvr>
                                      <p:rCtr x="0" y="-2247"/>
                                    </p:animMotion>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par>
                                <p:cTn id="24" presetID="42" presetClass="path" presetSubtype="0" decel="100000" fill="hold" grpId="1" nodeType="withEffect">
                                  <p:stCondLst>
                                    <p:cond delay="0"/>
                                  </p:stCondLst>
                                  <p:childTnLst>
                                    <p:animMotion origin="layout" path="M -2.89672E-6 0.04494 L -2.89672E-6 -8.85157E-7 " pathEditMode="relative" rAng="0" ptsTypes="AA">
                                      <p:cBhvr>
                                        <p:cTn id="25" dur="600" fill="hold"/>
                                        <p:tgtEl>
                                          <p:spTgt spid="82"/>
                                        </p:tgtEl>
                                        <p:attrNameLst>
                                          <p:attrName>ppt_x</p:attrName>
                                          <p:attrName>ppt_y</p:attrName>
                                        </p:attrNameLst>
                                      </p:cBhvr>
                                      <p:rCtr x="0" y="-2247"/>
                                    </p:animMotion>
                                  </p:childTnLst>
                                </p:cTn>
                              </p:par>
                            </p:childTnLst>
                          </p:cTn>
                        </p:par>
                        <p:par>
                          <p:cTn id="26" fill="hold">
                            <p:stCondLst>
                              <p:cond delay="2300"/>
                            </p:stCondLst>
                            <p:childTnLst>
                              <p:par>
                                <p:cTn id="27" presetID="10" presetClass="entr" presetSubtype="0" fill="hold" nodeType="after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42" presetClass="path" presetSubtype="0" decel="100000" fill="hold" nodeType="withEffect">
                                  <p:stCondLst>
                                    <p:cond delay="0"/>
                                  </p:stCondLst>
                                  <p:childTnLst>
                                    <p:animMotion origin="layout" path="M -2.89672E-6 0.04494 L -2.89672E-6 -8.85157E-7 " pathEditMode="relative" rAng="0" ptsTypes="AA">
                                      <p:cBhvr>
                                        <p:cTn id="31" dur="600" fill="hold"/>
                                        <p:tgtEl>
                                          <p:spTgt spid="78"/>
                                        </p:tgtEl>
                                        <p:attrNameLst>
                                          <p:attrName>ppt_x</p:attrName>
                                          <p:attrName>ppt_y</p:attrName>
                                        </p:attrNameLst>
                                      </p:cBhvr>
                                      <p:rCtr x="0" y="-2247"/>
                                    </p:animMotion>
                                  </p:childTnLst>
                                </p:cTn>
                              </p:par>
                            </p:childTnLst>
                          </p:cTn>
                        </p:par>
                        <p:par>
                          <p:cTn id="32" fill="hold">
                            <p:stCondLst>
                              <p:cond delay="29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childTnLst>
                          </p:cTn>
                        </p:par>
                        <p:par>
                          <p:cTn id="36" fill="hold">
                            <p:stCondLst>
                              <p:cond delay="3400"/>
                            </p:stCondLst>
                            <p:childTnLst>
                              <p:par>
                                <p:cTn id="37" presetID="10" presetClass="entr" presetSubtype="0"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500"/>
                                        <p:tgtEl>
                                          <p:spTgt spid="84"/>
                                        </p:tgtEl>
                                      </p:cBhvr>
                                    </p:animEffect>
                                  </p:childTnLst>
                                </p:cTn>
                              </p:par>
                              <p:par>
                                <p:cTn id="40" presetID="42" presetClass="path" presetSubtype="0" decel="100000" fill="hold" grpId="1" nodeType="withEffect">
                                  <p:stCondLst>
                                    <p:cond delay="0"/>
                                  </p:stCondLst>
                                  <p:childTnLst>
                                    <p:animMotion origin="layout" path="M -2.89672E-6 0.04494 L -2.89672E-6 -8.85157E-7 " pathEditMode="relative" rAng="0" ptsTypes="AA">
                                      <p:cBhvr>
                                        <p:cTn id="41" dur="600" fill="hold"/>
                                        <p:tgtEl>
                                          <p:spTgt spid="84"/>
                                        </p:tgtEl>
                                        <p:attrNameLst>
                                          <p:attrName>ppt_x</p:attrName>
                                          <p:attrName>ppt_y</p:attrName>
                                        </p:attrNameLst>
                                      </p:cBhvr>
                                      <p:rCtr x="0" y="-2247"/>
                                    </p:animMotion>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216"/>
                                        </p:tgtEl>
                                        <p:attrNameLst>
                                          <p:attrName>style.visibility</p:attrName>
                                        </p:attrNameLst>
                                      </p:cBhvr>
                                      <p:to>
                                        <p:strVal val="visible"/>
                                      </p:to>
                                    </p:set>
                                    <p:animEffect transition="in" filter="fade">
                                      <p:cBhvr>
                                        <p:cTn id="45" dur="500"/>
                                        <p:tgtEl>
                                          <p:spTgt spid="216"/>
                                        </p:tgtEl>
                                      </p:cBhvr>
                                    </p:animEffect>
                                  </p:childTnLst>
                                </p:cTn>
                              </p:par>
                              <p:par>
                                <p:cTn id="46" presetID="42" presetClass="path" presetSubtype="0" decel="100000" fill="hold" nodeType="withEffect">
                                  <p:stCondLst>
                                    <p:cond delay="0"/>
                                  </p:stCondLst>
                                  <p:childTnLst>
                                    <p:animMotion origin="layout" path="M 5E-6 0.04491 L 5E-6 2.22222E-6 " pathEditMode="relative" rAng="0" ptsTypes="AA">
                                      <p:cBhvr>
                                        <p:cTn id="47" dur="600" fill="hold"/>
                                        <p:tgtEl>
                                          <p:spTgt spid="2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82" grpId="0"/>
      <p:bldP spid="82" grpId="1"/>
      <p:bldP spid="84" grpId="0"/>
      <p:bldP spid="84" grpId="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2C4B0-4E7C-405A-8FC3-1A83A13C5BF3}"/>
              </a:ext>
            </a:extLst>
          </p:cNvPr>
          <p:cNvSpPr>
            <a:spLocks noGrp="1"/>
          </p:cNvSpPr>
          <p:nvPr>
            <p:ph type="title"/>
          </p:nvPr>
        </p:nvSpPr>
        <p:spPr/>
        <p:txBody>
          <a:bodyPr/>
          <a:lstStyle/>
          <a:p>
            <a:r>
              <a:rPr lang="en-US" dirty="0"/>
              <a:t>Ready | </a:t>
            </a:r>
            <a:r>
              <a:rPr lang="en-US" dirty="0">
                <a:solidFill>
                  <a:schemeClr val="tx2"/>
                </a:solidFill>
              </a:rPr>
              <a:t>First Landing Zone</a:t>
            </a:r>
          </a:p>
        </p:txBody>
      </p:sp>
      <p:sp>
        <p:nvSpPr>
          <p:cNvPr id="3" name="Content Placeholder 2">
            <a:extLst>
              <a:ext uri="{FF2B5EF4-FFF2-40B4-BE49-F238E27FC236}">
                <a16:creationId xmlns:a16="http://schemas.microsoft.com/office/drawing/2014/main" id="{50B570BF-C72D-41D2-A77F-B2654D94FD93}"/>
              </a:ext>
            </a:extLst>
          </p:cNvPr>
          <p:cNvSpPr>
            <a:spLocks noGrp="1"/>
          </p:cNvSpPr>
          <p:nvPr>
            <p:ph type="body" sz="quarter" idx="10"/>
          </p:nvPr>
        </p:nvSpPr>
        <p:spPr>
          <a:xfrm>
            <a:off x="455995" y="1922586"/>
            <a:ext cx="4497005" cy="2567882"/>
          </a:xfrm>
        </p:spPr>
        <p:txBody>
          <a:bodyPr/>
          <a:lstStyle/>
          <a:p>
            <a:pPr>
              <a:lnSpc>
                <a:spcPct val="100000"/>
              </a:lnSpc>
              <a:spcAft>
                <a:spcPts val="1200"/>
              </a:spcAft>
            </a:pPr>
            <a:r>
              <a:rPr lang="en-US" dirty="0"/>
              <a:t>Landing zone is the environment that is provisioned to host workloads being migrated from an on-premises environment into Azure.</a:t>
            </a:r>
          </a:p>
          <a:p>
            <a:pPr>
              <a:lnSpc>
                <a:spcPct val="100000"/>
              </a:lnSpc>
              <a:spcAft>
                <a:spcPts val="1200"/>
              </a:spcAft>
            </a:pPr>
            <a:r>
              <a:rPr lang="en-US" dirty="0"/>
              <a:t>The Cloud Adoption Framework migrate landing zone blueprint creates a landing zone which can be updated to meet your specific needs.</a:t>
            </a:r>
          </a:p>
        </p:txBody>
      </p:sp>
      <p:grpSp>
        <p:nvGrpSpPr>
          <p:cNvPr id="124" name="Group 123">
            <a:extLst>
              <a:ext uri="{FF2B5EF4-FFF2-40B4-BE49-F238E27FC236}">
                <a16:creationId xmlns:a16="http://schemas.microsoft.com/office/drawing/2014/main" id="{CFFB2617-49C9-473B-B1CA-5D89E55CCC3B}"/>
              </a:ext>
            </a:extLst>
          </p:cNvPr>
          <p:cNvGrpSpPr/>
          <p:nvPr/>
        </p:nvGrpSpPr>
        <p:grpSpPr>
          <a:xfrm>
            <a:off x="2286180" y="-1106075"/>
            <a:ext cx="11913554" cy="8408712"/>
            <a:chOff x="2190487" y="-1106075"/>
            <a:chExt cx="11913554" cy="8408712"/>
          </a:xfrm>
        </p:grpSpPr>
        <p:sp>
          <p:nvSpPr>
            <p:cNvPr id="119" name="Arc 118">
              <a:extLst>
                <a:ext uri="{FF2B5EF4-FFF2-40B4-BE49-F238E27FC236}">
                  <a16:creationId xmlns:a16="http://schemas.microsoft.com/office/drawing/2014/main" id="{67F96294-9310-4655-94F0-617E12518D9D}"/>
                </a:ext>
              </a:extLst>
            </p:cNvPr>
            <p:cNvSpPr/>
            <p:nvPr/>
          </p:nvSpPr>
          <p:spPr>
            <a:xfrm>
              <a:off x="2190487" y="2529469"/>
              <a:ext cx="4773168" cy="4773168"/>
            </a:xfrm>
            <a:prstGeom prst="arc">
              <a:avLst>
                <a:gd name="adj1" fmla="val 17760144"/>
                <a:gd name="adj2" fmla="val 1007559"/>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Arc 120">
              <a:extLst>
                <a:ext uri="{FF2B5EF4-FFF2-40B4-BE49-F238E27FC236}">
                  <a16:creationId xmlns:a16="http://schemas.microsoft.com/office/drawing/2014/main" id="{FB3DCD91-3391-4401-9123-73FC324321E0}"/>
                </a:ext>
              </a:extLst>
            </p:cNvPr>
            <p:cNvSpPr/>
            <p:nvPr/>
          </p:nvSpPr>
          <p:spPr>
            <a:xfrm>
              <a:off x="9330873" y="-1106075"/>
              <a:ext cx="4773168" cy="4773168"/>
            </a:xfrm>
            <a:prstGeom prst="arc">
              <a:avLst>
                <a:gd name="adj1" fmla="val 5454761"/>
                <a:gd name="adj2" fmla="val 10696063"/>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01B0ECA-A7BA-4D3F-96FF-759A64F5EE9E}"/>
                </a:ext>
              </a:extLst>
            </p:cNvPr>
            <p:cNvSpPr txBox="1"/>
            <p:nvPr/>
          </p:nvSpPr>
          <p:spPr>
            <a:xfrm>
              <a:off x="4953000" y="1242243"/>
              <a:ext cx="741485"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More</a:t>
              </a:r>
            </a:p>
          </p:txBody>
        </p:sp>
        <p:sp>
          <p:nvSpPr>
            <p:cNvPr id="10" name="TextBox 9">
              <a:extLst>
                <a:ext uri="{FF2B5EF4-FFF2-40B4-BE49-F238E27FC236}">
                  <a16:creationId xmlns:a16="http://schemas.microsoft.com/office/drawing/2014/main" id="{62D3CBC9-B163-41FF-8BD0-5C986DF37B54}"/>
                </a:ext>
              </a:extLst>
            </p:cNvPr>
            <p:cNvSpPr txBox="1"/>
            <p:nvPr/>
          </p:nvSpPr>
          <p:spPr>
            <a:xfrm>
              <a:off x="4994806" y="5242743"/>
              <a:ext cx="657872"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Less</a:t>
              </a:r>
            </a:p>
          </p:txBody>
        </p:sp>
        <p:sp>
          <p:nvSpPr>
            <p:cNvPr id="14" name="TextBox 13">
              <a:extLst>
                <a:ext uri="{FF2B5EF4-FFF2-40B4-BE49-F238E27FC236}">
                  <a16:creationId xmlns:a16="http://schemas.microsoft.com/office/drawing/2014/main" id="{92857210-AEE8-4436-8EBE-0517E957710F}"/>
                </a:ext>
              </a:extLst>
            </p:cNvPr>
            <p:cNvSpPr txBox="1"/>
            <p:nvPr/>
          </p:nvSpPr>
          <p:spPr>
            <a:xfrm>
              <a:off x="5455227" y="5592170"/>
              <a:ext cx="657872"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Less</a:t>
              </a:r>
            </a:p>
          </p:txBody>
        </p:sp>
        <p:sp>
          <p:nvSpPr>
            <p:cNvPr id="15" name="TextBox 14">
              <a:extLst>
                <a:ext uri="{FF2B5EF4-FFF2-40B4-BE49-F238E27FC236}">
                  <a16:creationId xmlns:a16="http://schemas.microsoft.com/office/drawing/2014/main" id="{19FDD9C8-705D-4472-900E-7291823AB5F9}"/>
                </a:ext>
              </a:extLst>
            </p:cNvPr>
            <p:cNvSpPr txBox="1"/>
            <p:nvPr/>
          </p:nvSpPr>
          <p:spPr>
            <a:xfrm>
              <a:off x="11095517" y="5592170"/>
              <a:ext cx="741485"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More</a:t>
              </a:r>
            </a:p>
          </p:txBody>
        </p:sp>
        <p:cxnSp>
          <p:nvCxnSpPr>
            <p:cNvPr id="16" name="Straight Arrow Connector 15">
              <a:extLst>
                <a:ext uri="{FF2B5EF4-FFF2-40B4-BE49-F238E27FC236}">
                  <a16:creationId xmlns:a16="http://schemas.microsoft.com/office/drawing/2014/main" id="{3172B5ED-6076-4711-BD23-00E4AB3FBF61}"/>
                </a:ext>
              </a:extLst>
            </p:cNvPr>
            <p:cNvCxnSpPr>
              <a:cxnSpLocks/>
            </p:cNvCxnSpPr>
            <p:nvPr/>
          </p:nvCxnSpPr>
          <p:spPr>
            <a:xfrm>
              <a:off x="6096000" y="5823002"/>
              <a:ext cx="4999519" cy="0"/>
            </a:xfrm>
            <a:prstGeom prst="straightConnector1">
              <a:avLst/>
            </a:prstGeom>
            <a:ln>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39" name="Freeform: Shape 38">
              <a:extLst>
                <a:ext uri="{FF2B5EF4-FFF2-40B4-BE49-F238E27FC236}">
                  <a16:creationId xmlns:a16="http://schemas.microsoft.com/office/drawing/2014/main" id="{9DBFBBB9-EBDE-4118-BCA6-E22B89A4F2D5}"/>
                </a:ext>
              </a:extLst>
            </p:cNvPr>
            <p:cNvSpPr/>
            <p:nvPr/>
          </p:nvSpPr>
          <p:spPr bwMode="auto">
            <a:xfrm>
              <a:off x="9347728" y="1333138"/>
              <a:ext cx="2336271" cy="2336271"/>
            </a:xfrm>
            <a:custGeom>
              <a:avLst/>
              <a:gdLst>
                <a:gd name="connsiteX0" fmla="*/ 0 w 2336271"/>
                <a:gd name="connsiteY0" fmla="*/ 0 h 2336271"/>
                <a:gd name="connsiteX1" fmla="*/ 2336271 w 2336271"/>
                <a:gd name="connsiteY1" fmla="*/ 0 h 2336271"/>
                <a:gd name="connsiteX2" fmla="*/ 2336271 w 2336271"/>
                <a:gd name="connsiteY2" fmla="*/ 2336271 h 2336271"/>
                <a:gd name="connsiteX3" fmla="*/ 0 w 2336271"/>
                <a:gd name="connsiteY3" fmla="*/ 0 h 2336271"/>
              </a:gdLst>
              <a:ahLst/>
              <a:cxnLst>
                <a:cxn ang="0">
                  <a:pos x="connsiteX0" y="connsiteY0"/>
                </a:cxn>
                <a:cxn ang="0">
                  <a:pos x="connsiteX1" y="connsiteY1"/>
                </a:cxn>
                <a:cxn ang="0">
                  <a:pos x="connsiteX2" y="connsiteY2"/>
                </a:cxn>
                <a:cxn ang="0">
                  <a:pos x="connsiteX3" y="connsiteY3"/>
                </a:cxn>
              </a:cxnLst>
              <a:rect l="l" t="t" r="r" b="b"/>
              <a:pathLst>
                <a:path w="2336271" h="2336271">
                  <a:moveTo>
                    <a:pt x="0" y="0"/>
                  </a:moveTo>
                  <a:lnTo>
                    <a:pt x="2336271" y="0"/>
                  </a:lnTo>
                  <a:lnTo>
                    <a:pt x="2336271" y="2336271"/>
                  </a:lnTo>
                  <a:cubicBezTo>
                    <a:pt x="1045984" y="2336271"/>
                    <a:pt x="0" y="1290287"/>
                    <a:pt x="0" y="0"/>
                  </a:cubicBezTo>
                  <a:close/>
                </a:path>
              </a:pathLst>
            </a:cu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E214B017-59CD-4402-91EA-51B473F6F9C1}"/>
                </a:ext>
              </a:extLst>
            </p:cNvPr>
            <p:cNvSpPr/>
            <p:nvPr/>
          </p:nvSpPr>
          <p:spPr bwMode="auto">
            <a:xfrm>
              <a:off x="5616772" y="2767795"/>
              <a:ext cx="1348888" cy="2844446"/>
            </a:xfrm>
            <a:custGeom>
              <a:avLst/>
              <a:gdLst>
                <a:gd name="connsiteX0" fmla="*/ 0 w 1348888"/>
                <a:gd name="connsiteY0" fmla="*/ 0 h 2844446"/>
                <a:gd name="connsiteX1" fmla="*/ 126223 w 1348888"/>
                <a:gd name="connsiteY1" fmla="*/ 60804 h 2844446"/>
                <a:gd name="connsiteX2" fmla="*/ 1348888 w 1348888"/>
                <a:gd name="connsiteY2" fmla="*/ 2115100 h 2844446"/>
                <a:gd name="connsiteX3" fmla="*/ 1243854 w 1348888"/>
                <a:gd name="connsiteY3" fmla="*/ 2809836 h 2844446"/>
                <a:gd name="connsiteX4" fmla="*/ 1231187 w 1348888"/>
                <a:gd name="connsiteY4" fmla="*/ 2844446 h 2844446"/>
                <a:gd name="connsiteX5" fmla="*/ 0 w 1348888"/>
                <a:gd name="connsiteY5" fmla="*/ 2844446 h 2844446"/>
                <a:gd name="connsiteX6" fmla="*/ 0 w 1348888"/>
                <a:gd name="connsiteY6" fmla="*/ 0 h 284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888" h="2844446">
                  <a:moveTo>
                    <a:pt x="0" y="0"/>
                  </a:moveTo>
                  <a:lnTo>
                    <a:pt x="126223" y="60804"/>
                  </a:lnTo>
                  <a:cubicBezTo>
                    <a:pt x="854497" y="456427"/>
                    <a:pt x="1348888" y="1228028"/>
                    <a:pt x="1348888" y="2115100"/>
                  </a:cubicBezTo>
                  <a:cubicBezTo>
                    <a:pt x="1348888" y="2357029"/>
                    <a:pt x="1312115" y="2590369"/>
                    <a:pt x="1243854" y="2809836"/>
                  </a:cubicBezTo>
                  <a:lnTo>
                    <a:pt x="1231187" y="2844446"/>
                  </a:lnTo>
                  <a:lnTo>
                    <a:pt x="0" y="2844446"/>
                  </a:lnTo>
                  <a:lnTo>
                    <a:pt x="0" y="0"/>
                  </a:lnTo>
                  <a:close/>
                </a:path>
              </a:pathLst>
            </a:cu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Freeform: Shape 35">
              <a:extLst>
                <a:ext uri="{FF2B5EF4-FFF2-40B4-BE49-F238E27FC236}">
                  <a16:creationId xmlns:a16="http://schemas.microsoft.com/office/drawing/2014/main" id="{35B6C7D3-5D0F-4FB7-868F-E394EA8B15EB}"/>
                </a:ext>
              </a:extLst>
            </p:cNvPr>
            <p:cNvSpPr/>
            <p:nvPr/>
          </p:nvSpPr>
          <p:spPr bwMode="auto">
            <a:xfrm>
              <a:off x="5616772" y="1333137"/>
              <a:ext cx="6067226" cy="4279104"/>
            </a:xfrm>
            <a:custGeom>
              <a:avLst/>
              <a:gdLst>
                <a:gd name="connsiteX0" fmla="*/ 0 w 6067226"/>
                <a:gd name="connsiteY0" fmla="*/ 0 h 4279104"/>
                <a:gd name="connsiteX1" fmla="*/ 3730955 w 6067226"/>
                <a:gd name="connsiteY1" fmla="*/ 0 h 4279104"/>
                <a:gd name="connsiteX2" fmla="*/ 6067226 w 6067226"/>
                <a:gd name="connsiteY2" fmla="*/ 2336271 h 4279104"/>
                <a:gd name="connsiteX3" fmla="*/ 6067226 w 6067226"/>
                <a:gd name="connsiteY3" fmla="*/ 4279104 h 4279104"/>
                <a:gd name="connsiteX4" fmla="*/ 1231187 w 6067226"/>
                <a:gd name="connsiteY4" fmla="*/ 4279104 h 4279104"/>
                <a:gd name="connsiteX5" fmla="*/ 1243854 w 6067226"/>
                <a:gd name="connsiteY5" fmla="*/ 4244494 h 4279104"/>
                <a:gd name="connsiteX6" fmla="*/ 1348888 w 6067226"/>
                <a:gd name="connsiteY6" fmla="*/ 3549758 h 4279104"/>
                <a:gd name="connsiteX7" fmla="*/ 126223 w 6067226"/>
                <a:gd name="connsiteY7" fmla="*/ 1495462 h 4279104"/>
                <a:gd name="connsiteX8" fmla="*/ 0 w 6067226"/>
                <a:gd name="connsiteY8" fmla="*/ 1434658 h 4279104"/>
                <a:gd name="connsiteX9" fmla="*/ 0 w 6067226"/>
                <a:gd name="connsiteY9" fmla="*/ 0 h 427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7226" h="4279104">
                  <a:moveTo>
                    <a:pt x="0" y="0"/>
                  </a:moveTo>
                  <a:lnTo>
                    <a:pt x="3730955" y="0"/>
                  </a:lnTo>
                  <a:cubicBezTo>
                    <a:pt x="3730955" y="1290287"/>
                    <a:pt x="4776939" y="2336271"/>
                    <a:pt x="6067226" y="2336271"/>
                  </a:cubicBezTo>
                  <a:lnTo>
                    <a:pt x="6067226" y="4279104"/>
                  </a:lnTo>
                  <a:lnTo>
                    <a:pt x="1231187" y="4279104"/>
                  </a:lnTo>
                  <a:lnTo>
                    <a:pt x="1243854" y="4244494"/>
                  </a:lnTo>
                  <a:cubicBezTo>
                    <a:pt x="1312115" y="4025027"/>
                    <a:pt x="1348888" y="3791687"/>
                    <a:pt x="1348888" y="3549758"/>
                  </a:cubicBezTo>
                  <a:cubicBezTo>
                    <a:pt x="1348888" y="2662686"/>
                    <a:pt x="854497" y="1891085"/>
                    <a:pt x="126223" y="1495462"/>
                  </a:cubicBezTo>
                  <a:lnTo>
                    <a:pt x="0" y="1434658"/>
                  </a:lnTo>
                  <a:lnTo>
                    <a:pt x="0" y="0"/>
                  </a:lnTo>
                  <a:close/>
                </a:path>
              </a:pathLst>
            </a:custGeom>
            <a:solidFill>
              <a:schemeClr val="bg1">
                <a:lumMod val="8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BC1164EA-8911-4357-BDC8-14CF6FC2768E}"/>
                </a:ext>
              </a:extLst>
            </p:cNvPr>
            <p:cNvSpPr txBox="1"/>
            <p:nvPr/>
          </p:nvSpPr>
          <p:spPr>
            <a:xfrm>
              <a:off x="9607550" y="1701268"/>
              <a:ext cx="2341285"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ISO 27001 – Shared Services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ISO 27001 – ASE/SQL Workload</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NIST SP 800-53 Rev 4</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UK Official</a:t>
              </a:r>
            </a:p>
          </p:txBody>
        </p:sp>
        <p:grpSp>
          <p:nvGrpSpPr>
            <p:cNvPr id="108" name="Group 107">
              <a:extLst>
                <a:ext uri="{FF2B5EF4-FFF2-40B4-BE49-F238E27FC236}">
                  <a16:creationId xmlns:a16="http://schemas.microsoft.com/office/drawing/2014/main" id="{1646D16C-77DC-428A-BFD7-D4B9ECC11702}"/>
                </a:ext>
              </a:extLst>
            </p:cNvPr>
            <p:cNvGrpSpPr/>
            <p:nvPr/>
          </p:nvGrpSpPr>
          <p:grpSpPr>
            <a:xfrm>
              <a:off x="9705086" y="1414731"/>
              <a:ext cx="459100" cy="447815"/>
              <a:chOff x="5793825" y="3314617"/>
              <a:chExt cx="459100" cy="447815"/>
            </a:xfrm>
          </p:grpSpPr>
          <p:sp>
            <p:nvSpPr>
              <p:cNvPr id="109" name="Teardrop 108">
                <a:extLst>
                  <a:ext uri="{FF2B5EF4-FFF2-40B4-BE49-F238E27FC236}">
                    <a16:creationId xmlns:a16="http://schemas.microsoft.com/office/drawing/2014/main" id="{A16B474A-AD1A-4981-9370-C7D1ED88FF01}"/>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3EF436BF-2D76-422B-8411-1C779CE1279B}"/>
                  </a:ext>
                </a:extLst>
              </p:cNvPr>
              <p:cNvSpPr txBox="1"/>
              <p:nvPr/>
            </p:nvSpPr>
            <p:spPr>
              <a:xfrm>
                <a:off x="5793825" y="3314617"/>
                <a:ext cx="459100"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C</a:t>
                </a:r>
              </a:p>
            </p:txBody>
          </p:sp>
        </p:grpSp>
        <p:grpSp>
          <p:nvGrpSpPr>
            <p:cNvPr id="114" name="Group 113">
              <a:extLst>
                <a:ext uri="{FF2B5EF4-FFF2-40B4-BE49-F238E27FC236}">
                  <a16:creationId xmlns:a16="http://schemas.microsoft.com/office/drawing/2014/main" id="{A840AD39-47CB-48F3-B859-8B93BC85A3F2}"/>
                </a:ext>
              </a:extLst>
            </p:cNvPr>
            <p:cNvGrpSpPr/>
            <p:nvPr/>
          </p:nvGrpSpPr>
          <p:grpSpPr>
            <a:xfrm>
              <a:off x="10448966" y="2496305"/>
              <a:ext cx="473528" cy="447815"/>
              <a:chOff x="5793825" y="3314617"/>
              <a:chExt cx="473528" cy="447815"/>
            </a:xfrm>
          </p:grpSpPr>
          <p:sp>
            <p:nvSpPr>
              <p:cNvPr id="115" name="Teardrop 114">
                <a:extLst>
                  <a:ext uri="{FF2B5EF4-FFF2-40B4-BE49-F238E27FC236}">
                    <a16:creationId xmlns:a16="http://schemas.microsoft.com/office/drawing/2014/main" id="{628F914B-A5D0-4733-B45A-7838D4259DE2}"/>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TextBox 115">
                <a:extLst>
                  <a:ext uri="{FF2B5EF4-FFF2-40B4-BE49-F238E27FC236}">
                    <a16:creationId xmlns:a16="http://schemas.microsoft.com/office/drawing/2014/main" id="{19F08386-CE5A-4002-A5BF-85FD86213F7C}"/>
                  </a:ext>
                </a:extLst>
              </p:cNvPr>
              <p:cNvSpPr txBox="1"/>
              <p:nvPr/>
            </p:nvSpPr>
            <p:spPr>
              <a:xfrm>
                <a:off x="5793825" y="3314617"/>
                <a:ext cx="473528"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D</a:t>
                </a:r>
              </a:p>
            </p:txBody>
          </p:sp>
        </p:grpSp>
        <p:sp>
          <p:nvSpPr>
            <p:cNvPr id="21" name="TextBox 20">
              <a:extLst>
                <a:ext uri="{FF2B5EF4-FFF2-40B4-BE49-F238E27FC236}">
                  <a16:creationId xmlns:a16="http://schemas.microsoft.com/office/drawing/2014/main" id="{04234BDD-25F8-45D8-A2DE-0ABC227ACD77}"/>
                </a:ext>
              </a:extLst>
            </p:cNvPr>
            <p:cNvSpPr txBox="1"/>
            <p:nvPr/>
          </p:nvSpPr>
          <p:spPr>
            <a:xfrm>
              <a:off x="10345192" y="2766205"/>
              <a:ext cx="1597435"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Partner blueprints</a:t>
              </a:r>
            </a:p>
          </p:txBody>
        </p:sp>
        <p:cxnSp>
          <p:nvCxnSpPr>
            <p:cNvPr id="12" name="Straight Arrow Connector 11">
              <a:extLst>
                <a:ext uri="{FF2B5EF4-FFF2-40B4-BE49-F238E27FC236}">
                  <a16:creationId xmlns:a16="http://schemas.microsoft.com/office/drawing/2014/main" id="{127574F2-C0B3-4E08-AB0F-B71B3310936A}"/>
                </a:ext>
              </a:extLst>
            </p:cNvPr>
            <p:cNvCxnSpPr>
              <a:cxnSpLocks/>
            </p:cNvCxnSpPr>
            <p:nvPr/>
          </p:nvCxnSpPr>
          <p:spPr>
            <a:xfrm flipV="1">
              <a:off x="5320200" y="1657350"/>
              <a:ext cx="0" cy="3585393"/>
            </a:xfrm>
            <a:prstGeom prst="straightConnector1">
              <a:avLst/>
            </a:prstGeom>
            <a:ln>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06C24C-3BB8-4E96-A9FF-D43101850246}"/>
                </a:ext>
              </a:extLst>
            </p:cNvPr>
            <p:cNvSpPr txBox="1"/>
            <p:nvPr/>
          </p:nvSpPr>
          <p:spPr>
            <a:xfrm>
              <a:off x="5490885" y="3768336"/>
              <a:ext cx="1428750"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CAF Migrate Landing Zone Blueprint</a:t>
              </a:r>
            </a:p>
          </p:txBody>
        </p:sp>
        <p:grpSp>
          <p:nvGrpSpPr>
            <p:cNvPr id="104" name="Group 103">
              <a:extLst>
                <a:ext uri="{FF2B5EF4-FFF2-40B4-BE49-F238E27FC236}">
                  <a16:creationId xmlns:a16="http://schemas.microsoft.com/office/drawing/2014/main" id="{4A66B50A-E4AF-41FD-A887-D617FC04D4F4}"/>
                </a:ext>
              </a:extLst>
            </p:cNvPr>
            <p:cNvGrpSpPr/>
            <p:nvPr/>
          </p:nvGrpSpPr>
          <p:grpSpPr>
            <a:xfrm>
              <a:off x="5793825" y="3314617"/>
              <a:ext cx="468718" cy="447815"/>
              <a:chOff x="5793825" y="3314617"/>
              <a:chExt cx="468718" cy="447815"/>
            </a:xfrm>
          </p:grpSpPr>
          <p:sp>
            <p:nvSpPr>
              <p:cNvPr id="103" name="Teardrop 102">
                <a:extLst>
                  <a:ext uri="{FF2B5EF4-FFF2-40B4-BE49-F238E27FC236}">
                    <a16:creationId xmlns:a16="http://schemas.microsoft.com/office/drawing/2014/main" id="{0280D5A2-780C-424F-9A6D-4CDE6B2A989F}"/>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149E6D42-873B-4758-A7CD-37A35143B654}"/>
                  </a:ext>
                </a:extLst>
              </p:cNvPr>
              <p:cNvSpPr txBox="1"/>
              <p:nvPr/>
            </p:nvSpPr>
            <p:spPr>
              <a:xfrm>
                <a:off x="5793825" y="3314617"/>
                <a:ext cx="468718"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a:t>
                </a:r>
              </a:p>
            </p:txBody>
          </p:sp>
        </p:grpSp>
        <p:sp>
          <p:nvSpPr>
            <p:cNvPr id="18" name="TextBox 17">
              <a:extLst>
                <a:ext uri="{FF2B5EF4-FFF2-40B4-BE49-F238E27FC236}">
                  <a16:creationId xmlns:a16="http://schemas.microsoft.com/office/drawing/2014/main" id="{5AD837F6-9A7B-4BEF-9A56-05FE5E133EAB}"/>
                </a:ext>
              </a:extLst>
            </p:cNvPr>
            <p:cNvSpPr txBox="1"/>
            <p:nvPr/>
          </p:nvSpPr>
          <p:spPr>
            <a:xfrm>
              <a:off x="7483221" y="5677344"/>
              <a:ext cx="1969129" cy="291316"/>
            </a:xfrm>
            <a:prstGeom prst="rect">
              <a:avLst/>
            </a:prstGeom>
            <a:solidFill>
              <a:schemeClr val="bg1"/>
            </a:solid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78D3"/>
                  </a:solidFill>
                  <a:effectLst/>
                  <a:uLnTx/>
                  <a:uFillTx/>
                  <a:latin typeface="Segoe UI Semibold"/>
                  <a:ea typeface="+mn-ea"/>
                  <a:cs typeface="+mn-cs"/>
                </a:rPr>
                <a:t>Architectural complexity</a:t>
              </a:r>
            </a:p>
          </p:txBody>
        </p:sp>
        <p:grpSp>
          <p:nvGrpSpPr>
            <p:cNvPr id="56" name="Group 55">
              <a:extLst>
                <a:ext uri="{FF2B5EF4-FFF2-40B4-BE49-F238E27FC236}">
                  <a16:creationId xmlns:a16="http://schemas.microsoft.com/office/drawing/2014/main" id="{3B48B451-FFCB-4029-B0FE-CBC141CE001A}"/>
                </a:ext>
              </a:extLst>
            </p:cNvPr>
            <p:cNvGrpSpPr/>
            <p:nvPr/>
          </p:nvGrpSpPr>
          <p:grpSpPr>
            <a:xfrm>
              <a:off x="8749909" y="2501273"/>
              <a:ext cx="1070742" cy="706490"/>
              <a:chOff x="2529270" y="-1024719"/>
              <a:chExt cx="1070742" cy="706490"/>
            </a:xfrm>
          </p:grpSpPr>
          <p:sp>
            <p:nvSpPr>
              <p:cNvPr id="57" name="TextBox 56">
                <a:extLst>
                  <a:ext uri="{FF2B5EF4-FFF2-40B4-BE49-F238E27FC236}">
                    <a16:creationId xmlns:a16="http://schemas.microsoft.com/office/drawing/2014/main" id="{E5A1C525-D660-4131-9159-31BAFC703111}"/>
                  </a:ext>
                </a:extLst>
              </p:cNvPr>
              <p:cNvSpPr txBox="1"/>
              <p:nvPr/>
            </p:nvSpPr>
            <p:spPr>
              <a:xfrm>
                <a:off x="2529270" y="-1024719"/>
                <a:ext cx="1070742" cy="4893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Network</a:t>
                </a:r>
              </a:p>
            </p:txBody>
          </p:sp>
          <p:grpSp>
            <p:nvGrpSpPr>
              <p:cNvPr id="58" name="Group 57">
                <a:extLst>
                  <a:ext uri="{FF2B5EF4-FFF2-40B4-BE49-F238E27FC236}">
                    <a16:creationId xmlns:a16="http://schemas.microsoft.com/office/drawing/2014/main" id="{3DC0F68B-24D6-455A-8F2D-C3B70C03E4E1}"/>
                  </a:ext>
                </a:extLst>
              </p:cNvPr>
              <p:cNvGrpSpPr/>
              <p:nvPr/>
            </p:nvGrpSpPr>
            <p:grpSpPr>
              <a:xfrm>
                <a:off x="2922251" y="-609078"/>
                <a:ext cx="290849" cy="290849"/>
                <a:chOff x="2922251" y="-609078"/>
                <a:chExt cx="290849" cy="290849"/>
              </a:xfrm>
            </p:grpSpPr>
            <p:sp>
              <p:nvSpPr>
                <p:cNvPr id="59" name="Oval 58">
                  <a:extLst>
                    <a:ext uri="{FF2B5EF4-FFF2-40B4-BE49-F238E27FC236}">
                      <a16:creationId xmlns:a16="http://schemas.microsoft.com/office/drawing/2014/main" id="{9B37A2F7-D0E5-4995-8453-4504FEDBE112}"/>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Left Bracket 59">
                  <a:extLst>
                    <a:ext uri="{FF2B5EF4-FFF2-40B4-BE49-F238E27FC236}">
                      <a16:creationId xmlns:a16="http://schemas.microsoft.com/office/drawing/2014/main" id="{A702685B-60E4-4F4E-BC39-A690ACCC685E}"/>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1" name="Straight Connector 60">
                  <a:extLst>
                    <a:ext uri="{FF2B5EF4-FFF2-40B4-BE49-F238E27FC236}">
                      <a16:creationId xmlns:a16="http://schemas.microsoft.com/office/drawing/2014/main" id="{5A08BA22-F2CB-4016-A303-D4F5BB0F6A85}"/>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5A00C64E-0F71-4036-9D26-70F27867AC7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2ED11B84-6F73-43DC-9B5D-B6B7841E38DC}"/>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1F0CDA6F-91D2-4F31-8DCF-B7F59893BFD0}"/>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ECD7634B-1A11-49EF-A698-75217FC83B99}"/>
                </a:ext>
              </a:extLst>
            </p:cNvPr>
            <p:cNvGrpSpPr/>
            <p:nvPr/>
          </p:nvGrpSpPr>
          <p:grpSpPr>
            <a:xfrm>
              <a:off x="7818008" y="2951252"/>
              <a:ext cx="996107" cy="706490"/>
              <a:chOff x="2566589" y="-1024719"/>
              <a:chExt cx="996107" cy="706490"/>
            </a:xfrm>
          </p:grpSpPr>
          <p:sp>
            <p:nvSpPr>
              <p:cNvPr id="66" name="TextBox 65">
                <a:extLst>
                  <a:ext uri="{FF2B5EF4-FFF2-40B4-BE49-F238E27FC236}">
                    <a16:creationId xmlns:a16="http://schemas.microsoft.com/office/drawing/2014/main" id="{D84DC719-803B-4B95-AA86-FD50A8DBAC0F}"/>
                  </a:ext>
                </a:extLst>
              </p:cNvPr>
              <p:cNvSpPr txBox="1"/>
              <p:nvPr/>
            </p:nvSpPr>
            <p:spPr>
              <a:xfrm>
                <a:off x="2566589" y="-1024719"/>
                <a:ext cx="996107" cy="4893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Identity</a:t>
                </a:r>
              </a:p>
            </p:txBody>
          </p:sp>
          <p:grpSp>
            <p:nvGrpSpPr>
              <p:cNvPr id="67" name="Group 66">
                <a:extLst>
                  <a:ext uri="{FF2B5EF4-FFF2-40B4-BE49-F238E27FC236}">
                    <a16:creationId xmlns:a16="http://schemas.microsoft.com/office/drawing/2014/main" id="{5813B237-B979-4E69-A948-53597B34E620}"/>
                  </a:ext>
                </a:extLst>
              </p:cNvPr>
              <p:cNvGrpSpPr/>
              <p:nvPr/>
            </p:nvGrpSpPr>
            <p:grpSpPr>
              <a:xfrm>
                <a:off x="2922251" y="-609078"/>
                <a:ext cx="290849" cy="290849"/>
                <a:chOff x="2922251" y="-609078"/>
                <a:chExt cx="290849" cy="290849"/>
              </a:xfrm>
            </p:grpSpPr>
            <p:sp>
              <p:nvSpPr>
                <p:cNvPr id="68" name="Oval 67">
                  <a:extLst>
                    <a:ext uri="{FF2B5EF4-FFF2-40B4-BE49-F238E27FC236}">
                      <a16:creationId xmlns:a16="http://schemas.microsoft.com/office/drawing/2014/main" id="{C39FBEB3-75F4-48DC-A0C0-04CB1C014C93}"/>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Left Bracket 68">
                  <a:extLst>
                    <a:ext uri="{FF2B5EF4-FFF2-40B4-BE49-F238E27FC236}">
                      <a16:creationId xmlns:a16="http://schemas.microsoft.com/office/drawing/2014/main" id="{7F64C702-55BD-415F-8913-C3399139E072}"/>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Connector 69">
                  <a:extLst>
                    <a:ext uri="{FF2B5EF4-FFF2-40B4-BE49-F238E27FC236}">
                      <a16:creationId xmlns:a16="http://schemas.microsoft.com/office/drawing/2014/main" id="{22EB3770-A7CB-4964-BD56-F82FCD4D6E1C}"/>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C07BA1B7-B6D0-4552-8899-6B691994CCB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34A43074-3615-4624-BE07-26422846DC52}"/>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0431261D-983F-46C2-887B-00D05295748E}"/>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2DDF3FDE-B021-462B-8AB5-60E9AA03F2D9}"/>
                </a:ext>
              </a:extLst>
            </p:cNvPr>
            <p:cNvGrpSpPr/>
            <p:nvPr/>
          </p:nvGrpSpPr>
          <p:grpSpPr>
            <a:xfrm>
              <a:off x="8835320" y="3615402"/>
              <a:ext cx="747642" cy="706490"/>
              <a:chOff x="2690822" y="-1024719"/>
              <a:chExt cx="747642" cy="706490"/>
            </a:xfrm>
          </p:grpSpPr>
          <p:sp>
            <p:nvSpPr>
              <p:cNvPr id="75" name="TextBox 74">
                <a:extLst>
                  <a:ext uri="{FF2B5EF4-FFF2-40B4-BE49-F238E27FC236}">
                    <a16:creationId xmlns:a16="http://schemas.microsoft.com/office/drawing/2014/main" id="{74F89FE2-5CAE-4B58-B33C-501B384C19FF}"/>
                  </a:ext>
                </a:extLst>
              </p:cNvPr>
              <p:cNvSpPr txBox="1"/>
              <p:nvPr/>
            </p:nvSpPr>
            <p:spPr>
              <a:xfrm>
                <a:off x="2690822" y="-1024719"/>
                <a:ext cx="747642" cy="4893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Data</a:t>
                </a:r>
              </a:p>
            </p:txBody>
          </p:sp>
          <p:grpSp>
            <p:nvGrpSpPr>
              <p:cNvPr id="76" name="Group 75">
                <a:extLst>
                  <a:ext uri="{FF2B5EF4-FFF2-40B4-BE49-F238E27FC236}">
                    <a16:creationId xmlns:a16="http://schemas.microsoft.com/office/drawing/2014/main" id="{513F7AD3-B662-4629-AF18-BBD140762DCF}"/>
                  </a:ext>
                </a:extLst>
              </p:cNvPr>
              <p:cNvGrpSpPr/>
              <p:nvPr/>
            </p:nvGrpSpPr>
            <p:grpSpPr>
              <a:xfrm>
                <a:off x="2922251" y="-609078"/>
                <a:ext cx="290849" cy="290849"/>
                <a:chOff x="2922251" y="-609078"/>
                <a:chExt cx="290849" cy="290849"/>
              </a:xfrm>
            </p:grpSpPr>
            <p:sp>
              <p:nvSpPr>
                <p:cNvPr id="77" name="Oval 76">
                  <a:extLst>
                    <a:ext uri="{FF2B5EF4-FFF2-40B4-BE49-F238E27FC236}">
                      <a16:creationId xmlns:a16="http://schemas.microsoft.com/office/drawing/2014/main" id="{0A2161F0-39AA-4E65-A01B-D087D636270B}"/>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Left Bracket 77">
                  <a:extLst>
                    <a:ext uri="{FF2B5EF4-FFF2-40B4-BE49-F238E27FC236}">
                      <a16:creationId xmlns:a16="http://schemas.microsoft.com/office/drawing/2014/main" id="{D4E0C372-4C52-4C13-B4A2-EE4728F793EF}"/>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719DBF09-3A17-4090-8252-6336AFBB6A2F}"/>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F01CCD65-CF2D-4CAF-BAF5-A46B1CBE9D16}"/>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88EDD2D8-D55A-4989-972E-5B921A77446E}"/>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6B4761E3-4712-4BAF-B207-9513E7BF5836}"/>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3" name="Group 82">
              <a:extLst>
                <a:ext uri="{FF2B5EF4-FFF2-40B4-BE49-F238E27FC236}">
                  <a16:creationId xmlns:a16="http://schemas.microsoft.com/office/drawing/2014/main" id="{7456410C-D7CD-41B7-A404-87DE59D13C87}"/>
                </a:ext>
              </a:extLst>
            </p:cNvPr>
            <p:cNvGrpSpPr/>
            <p:nvPr/>
          </p:nvGrpSpPr>
          <p:grpSpPr>
            <a:xfrm>
              <a:off x="7851904" y="4321892"/>
              <a:ext cx="994696" cy="706490"/>
              <a:chOff x="2567295" y="-1024719"/>
              <a:chExt cx="994696" cy="706490"/>
            </a:xfrm>
          </p:grpSpPr>
          <p:sp>
            <p:nvSpPr>
              <p:cNvPr id="84" name="TextBox 83">
                <a:extLst>
                  <a:ext uri="{FF2B5EF4-FFF2-40B4-BE49-F238E27FC236}">
                    <a16:creationId xmlns:a16="http://schemas.microsoft.com/office/drawing/2014/main" id="{FE785F1D-BEC5-41C1-A3AF-06ED0DAACC5B}"/>
                  </a:ext>
                </a:extLst>
              </p:cNvPr>
              <p:cNvSpPr txBox="1"/>
              <p:nvPr/>
            </p:nvSpPr>
            <p:spPr>
              <a:xfrm>
                <a:off x="2567295" y="-1024719"/>
                <a:ext cx="994696" cy="4893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Storage</a:t>
                </a:r>
              </a:p>
            </p:txBody>
          </p:sp>
          <p:grpSp>
            <p:nvGrpSpPr>
              <p:cNvPr id="85" name="Group 84">
                <a:extLst>
                  <a:ext uri="{FF2B5EF4-FFF2-40B4-BE49-F238E27FC236}">
                    <a16:creationId xmlns:a16="http://schemas.microsoft.com/office/drawing/2014/main" id="{A0EBD84A-4263-4563-A049-0E1CF79852BC}"/>
                  </a:ext>
                </a:extLst>
              </p:cNvPr>
              <p:cNvGrpSpPr/>
              <p:nvPr/>
            </p:nvGrpSpPr>
            <p:grpSpPr>
              <a:xfrm>
                <a:off x="2922251" y="-609078"/>
                <a:ext cx="290849" cy="290849"/>
                <a:chOff x="2922251" y="-609078"/>
                <a:chExt cx="290849" cy="290849"/>
              </a:xfrm>
            </p:grpSpPr>
            <p:sp>
              <p:nvSpPr>
                <p:cNvPr id="86" name="Oval 85">
                  <a:extLst>
                    <a:ext uri="{FF2B5EF4-FFF2-40B4-BE49-F238E27FC236}">
                      <a16:creationId xmlns:a16="http://schemas.microsoft.com/office/drawing/2014/main" id="{6BAA5249-CD08-4000-87EF-2C2E650BE6FA}"/>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Left Bracket 86">
                  <a:extLst>
                    <a:ext uri="{FF2B5EF4-FFF2-40B4-BE49-F238E27FC236}">
                      <a16:creationId xmlns:a16="http://schemas.microsoft.com/office/drawing/2014/main" id="{A8FC96A9-D566-447A-B525-0A3BF7C3A6EF}"/>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9212582B-C525-422C-ABB9-26F815FCAABF}"/>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A621031A-D5A3-440B-AE60-D902D2C3300C}"/>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FFCF23EA-D1C2-48DB-AFFD-F822E80F07C8}"/>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F2A74A51-1322-4C6E-AA95-E60255FBD162}"/>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2" name="Group 91">
              <a:extLst>
                <a:ext uri="{FF2B5EF4-FFF2-40B4-BE49-F238E27FC236}">
                  <a16:creationId xmlns:a16="http://schemas.microsoft.com/office/drawing/2014/main" id="{47D2A924-5C6D-494C-9E2E-FF07D8AFB420}"/>
                </a:ext>
              </a:extLst>
            </p:cNvPr>
            <p:cNvGrpSpPr/>
            <p:nvPr/>
          </p:nvGrpSpPr>
          <p:grpSpPr>
            <a:xfrm>
              <a:off x="6982187" y="4823144"/>
              <a:ext cx="1118512" cy="706490"/>
              <a:chOff x="2505389" y="-1024719"/>
              <a:chExt cx="1118512" cy="706490"/>
            </a:xfrm>
          </p:grpSpPr>
          <p:sp>
            <p:nvSpPr>
              <p:cNvPr id="93" name="TextBox 92">
                <a:extLst>
                  <a:ext uri="{FF2B5EF4-FFF2-40B4-BE49-F238E27FC236}">
                    <a16:creationId xmlns:a16="http://schemas.microsoft.com/office/drawing/2014/main" id="{54B01E9A-E16B-4FE6-8829-B2EC01637D54}"/>
                  </a:ext>
                </a:extLst>
              </p:cNvPr>
              <p:cNvSpPr txBox="1"/>
              <p:nvPr/>
            </p:nvSpPr>
            <p:spPr>
              <a:xfrm>
                <a:off x="2505389" y="-1024719"/>
                <a:ext cx="1118512" cy="4893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Compute</a:t>
                </a:r>
              </a:p>
            </p:txBody>
          </p:sp>
          <p:grpSp>
            <p:nvGrpSpPr>
              <p:cNvPr id="94" name="Group 93">
                <a:extLst>
                  <a:ext uri="{FF2B5EF4-FFF2-40B4-BE49-F238E27FC236}">
                    <a16:creationId xmlns:a16="http://schemas.microsoft.com/office/drawing/2014/main" id="{C17DA282-8ACA-484A-8FBB-A548968F35BE}"/>
                  </a:ext>
                </a:extLst>
              </p:cNvPr>
              <p:cNvGrpSpPr/>
              <p:nvPr/>
            </p:nvGrpSpPr>
            <p:grpSpPr>
              <a:xfrm>
                <a:off x="2922251" y="-609078"/>
                <a:ext cx="290849" cy="290849"/>
                <a:chOff x="2922251" y="-609078"/>
                <a:chExt cx="290849" cy="290849"/>
              </a:xfrm>
            </p:grpSpPr>
            <p:sp>
              <p:nvSpPr>
                <p:cNvPr id="95" name="Oval 94">
                  <a:extLst>
                    <a:ext uri="{FF2B5EF4-FFF2-40B4-BE49-F238E27FC236}">
                      <a16:creationId xmlns:a16="http://schemas.microsoft.com/office/drawing/2014/main" id="{94140123-EA7B-4A1A-AA36-1842D3D207B6}"/>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Left Bracket 95">
                  <a:extLst>
                    <a:ext uri="{FF2B5EF4-FFF2-40B4-BE49-F238E27FC236}">
                      <a16:creationId xmlns:a16="http://schemas.microsoft.com/office/drawing/2014/main" id="{90665AFA-73F7-4AD1-8709-0836C608DD19}"/>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97" name="Straight Connector 96">
                  <a:extLst>
                    <a:ext uri="{FF2B5EF4-FFF2-40B4-BE49-F238E27FC236}">
                      <a16:creationId xmlns:a16="http://schemas.microsoft.com/office/drawing/2014/main" id="{C192C27E-63E3-4D1F-8D28-6DC901D55FB9}"/>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F0159E76-F9F0-45F6-9EDD-5F0DFE3C7823}"/>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992C86A-0F98-4696-B9A2-2217B549FFF6}"/>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E8111992-5853-4B77-9FB8-7E3FE4A0714A}"/>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5" name="Group 104">
              <a:extLst>
                <a:ext uri="{FF2B5EF4-FFF2-40B4-BE49-F238E27FC236}">
                  <a16:creationId xmlns:a16="http://schemas.microsoft.com/office/drawing/2014/main" id="{F73FD875-146C-4830-91E3-54568E973942}"/>
                </a:ext>
              </a:extLst>
            </p:cNvPr>
            <p:cNvGrpSpPr/>
            <p:nvPr/>
          </p:nvGrpSpPr>
          <p:grpSpPr>
            <a:xfrm>
              <a:off x="7958840" y="2540981"/>
              <a:ext cx="459100" cy="447815"/>
              <a:chOff x="5793825" y="3314617"/>
              <a:chExt cx="459100" cy="447815"/>
            </a:xfrm>
          </p:grpSpPr>
          <p:sp>
            <p:nvSpPr>
              <p:cNvPr id="106" name="Teardrop 105">
                <a:extLst>
                  <a:ext uri="{FF2B5EF4-FFF2-40B4-BE49-F238E27FC236}">
                    <a16:creationId xmlns:a16="http://schemas.microsoft.com/office/drawing/2014/main" id="{7D0658F6-0816-47E9-AB44-822ACECF909D}"/>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54E4FE4C-5A0F-4140-BFC8-821079AEC584}"/>
                  </a:ext>
                </a:extLst>
              </p:cNvPr>
              <p:cNvSpPr txBox="1"/>
              <p:nvPr/>
            </p:nvSpPr>
            <p:spPr>
              <a:xfrm>
                <a:off x="5793825" y="3314617"/>
                <a:ext cx="459100"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B</a:t>
                </a:r>
              </a:p>
            </p:txBody>
          </p:sp>
        </p:grpSp>
        <p:grpSp>
          <p:nvGrpSpPr>
            <p:cNvPr id="46" name="Group 45">
              <a:extLst>
                <a:ext uri="{FF2B5EF4-FFF2-40B4-BE49-F238E27FC236}">
                  <a16:creationId xmlns:a16="http://schemas.microsoft.com/office/drawing/2014/main" id="{C679C247-7209-4E3E-8054-EF0D15162DF7}"/>
                </a:ext>
              </a:extLst>
            </p:cNvPr>
            <p:cNvGrpSpPr/>
            <p:nvPr/>
          </p:nvGrpSpPr>
          <p:grpSpPr>
            <a:xfrm>
              <a:off x="5665450" y="1390943"/>
              <a:ext cx="844205" cy="706490"/>
              <a:chOff x="2645572" y="-1024719"/>
              <a:chExt cx="844205" cy="706490"/>
            </a:xfrm>
          </p:grpSpPr>
          <p:sp>
            <p:nvSpPr>
              <p:cNvPr id="29" name="TextBox 28">
                <a:extLst>
                  <a:ext uri="{FF2B5EF4-FFF2-40B4-BE49-F238E27FC236}">
                    <a16:creationId xmlns:a16="http://schemas.microsoft.com/office/drawing/2014/main" id="{5CCAF54C-4742-4C54-BEE1-56B42C6547CF}"/>
                  </a:ext>
                </a:extLst>
              </p:cNvPr>
              <p:cNvSpPr txBox="1"/>
              <p:nvPr/>
            </p:nvSpPr>
            <p:spPr>
              <a:xfrm>
                <a:off x="2645572" y="-1024719"/>
                <a:ext cx="84420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Policy</a:t>
                </a:r>
              </a:p>
            </p:txBody>
          </p:sp>
          <p:grpSp>
            <p:nvGrpSpPr>
              <p:cNvPr id="45" name="Group 44">
                <a:extLst>
                  <a:ext uri="{FF2B5EF4-FFF2-40B4-BE49-F238E27FC236}">
                    <a16:creationId xmlns:a16="http://schemas.microsoft.com/office/drawing/2014/main" id="{B2FB6BEF-19CE-4875-AB68-924D7EAAD715}"/>
                  </a:ext>
                </a:extLst>
              </p:cNvPr>
              <p:cNvGrpSpPr/>
              <p:nvPr/>
            </p:nvGrpSpPr>
            <p:grpSpPr>
              <a:xfrm>
                <a:off x="2922251" y="-609078"/>
                <a:ext cx="290849" cy="290849"/>
                <a:chOff x="2922251" y="-609078"/>
                <a:chExt cx="290849" cy="290849"/>
              </a:xfrm>
            </p:grpSpPr>
            <p:sp>
              <p:nvSpPr>
                <p:cNvPr id="41" name="Oval 40">
                  <a:extLst>
                    <a:ext uri="{FF2B5EF4-FFF2-40B4-BE49-F238E27FC236}">
                      <a16:creationId xmlns:a16="http://schemas.microsoft.com/office/drawing/2014/main" id="{4CFE761A-ACC4-4DD2-B148-670F63282F1B}"/>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Left Bracket 21">
                  <a:extLst>
                    <a:ext uri="{FF2B5EF4-FFF2-40B4-BE49-F238E27FC236}">
                      <a16:creationId xmlns:a16="http://schemas.microsoft.com/office/drawing/2014/main" id="{51E40B7B-C6D6-464E-BFAD-29C8A84CEDC0}"/>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4" name="Straight Connector 23">
                  <a:extLst>
                    <a:ext uri="{FF2B5EF4-FFF2-40B4-BE49-F238E27FC236}">
                      <a16:creationId xmlns:a16="http://schemas.microsoft.com/office/drawing/2014/main" id="{07AA0244-5EED-431B-9396-EE4681B04C0A}"/>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8B10924-B681-4528-9328-3B71C89054B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B321BAB0-2AFF-4E8F-B4EB-AF399E036CCB}"/>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83225FD-D797-4F2F-A658-FCB5D6F78C7A}"/>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7" name="Group 46">
              <a:extLst>
                <a:ext uri="{FF2B5EF4-FFF2-40B4-BE49-F238E27FC236}">
                  <a16:creationId xmlns:a16="http://schemas.microsoft.com/office/drawing/2014/main" id="{C71DFB30-C3FC-4BC5-AA13-63F3104D3FF0}"/>
                </a:ext>
              </a:extLst>
            </p:cNvPr>
            <p:cNvGrpSpPr/>
            <p:nvPr/>
          </p:nvGrpSpPr>
          <p:grpSpPr>
            <a:xfrm>
              <a:off x="6409773" y="2240237"/>
              <a:ext cx="1164614" cy="706490"/>
              <a:chOff x="2482333" y="-1024719"/>
              <a:chExt cx="1164614" cy="706490"/>
            </a:xfrm>
          </p:grpSpPr>
          <p:sp>
            <p:nvSpPr>
              <p:cNvPr id="48" name="TextBox 47">
                <a:extLst>
                  <a:ext uri="{FF2B5EF4-FFF2-40B4-BE49-F238E27FC236}">
                    <a16:creationId xmlns:a16="http://schemas.microsoft.com/office/drawing/2014/main" id="{1A4EDE50-25BF-4387-B02F-2868ADBE88B2}"/>
                  </a:ext>
                </a:extLst>
              </p:cNvPr>
              <p:cNvSpPr txBox="1"/>
              <p:nvPr/>
            </p:nvSpPr>
            <p:spPr>
              <a:xfrm>
                <a:off x="2482333" y="-1024719"/>
                <a:ext cx="1164614" cy="4893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Primitives</a:t>
                </a:r>
              </a:p>
            </p:txBody>
          </p:sp>
          <p:grpSp>
            <p:nvGrpSpPr>
              <p:cNvPr id="49" name="Group 48">
                <a:extLst>
                  <a:ext uri="{FF2B5EF4-FFF2-40B4-BE49-F238E27FC236}">
                    <a16:creationId xmlns:a16="http://schemas.microsoft.com/office/drawing/2014/main" id="{0C39DA8F-D9DB-4CFF-9397-7B7474152028}"/>
                  </a:ext>
                </a:extLst>
              </p:cNvPr>
              <p:cNvGrpSpPr/>
              <p:nvPr/>
            </p:nvGrpSpPr>
            <p:grpSpPr>
              <a:xfrm>
                <a:off x="2922251" y="-609078"/>
                <a:ext cx="290849" cy="290849"/>
                <a:chOff x="2922251" y="-609078"/>
                <a:chExt cx="290849" cy="290849"/>
              </a:xfrm>
            </p:grpSpPr>
            <p:sp>
              <p:nvSpPr>
                <p:cNvPr id="50" name="Oval 49">
                  <a:extLst>
                    <a:ext uri="{FF2B5EF4-FFF2-40B4-BE49-F238E27FC236}">
                      <a16:creationId xmlns:a16="http://schemas.microsoft.com/office/drawing/2014/main" id="{7EA6AC6C-CA9E-4F38-A820-6205BB292027}"/>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Left Bracket 50">
                  <a:extLst>
                    <a:ext uri="{FF2B5EF4-FFF2-40B4-BE49-F238E27FC236}">
                      <a16:creationId xmlns:a16="http://schemas.microsoft.com/office/drawing/2014/main" id="{D1F479EA-5134-44C9-8816-A865CBF1DE74}"/>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2" name="Straight Connector 51">
                  <a:extLst>
                    <a:ext uri="{FF2B5EF4-FFF2-40B4-BE49-F238E27FC236}">
                      <a16:creationId xmlns:a16="http://schemas.microsoft.com/office/drawing/2014/main" id="{042E9587-0D51-48AF-9A49-E62BA581D86E}"/>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5F44F5C-0DAB-4322-9909-79E6AD19BFE2}"/>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BED3C316-1426-48CE-87A7-A21338D71A7E}"/>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9A8E256-4869-4604-A568-C0226C1F5686}"/>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3" name="TextBox 12">
              <a:extLst>
                <a:ext uri="{FF2B5EF4-FFF2-40B4-BE49-F238E27FC236}">
                  <a16:creationId xmlns:a16="http://schemas.microsoft.com/office/drawing/2014/main" id="{D6655617-7802-422A-8D0A-128062346A98}"/>
                </a:ext>
              </a:extLst>
            </p:cNvPr>
            <p:cNvSpPr txBox="1"/>
            <p:nvPr/>
          </p:nvSpPr>
          <p:spPr>
            <a:xfrm rot="16200000">
              <a:off x="4335636" y="3327667"/>
              <a:ext cx="1969129" cy="291316"/>
            </a:xfrm>
            <a:prstGeom prst="rect">
              <a:avLst/>
            </a:prstGeom>
            <a:solidFill>
              <a:schemeClr val="bg1"/>
            </a:solid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78D3"/>
                  </a:solidFill>
                  <a:effectLst/>
                  <a:uLnTx/>
                  <a:uFillTx/>
                  <a:latin typeface="Segoe UI Semibold"/>
                  <a:ea typeface="+mn-ea"/>
                  <a:cs typeface="+mn-cs"/>
                </a:rPr>
                <a:t>Compliance requirements</a:t>
              </a:r>
            </a:p>
          </p:txBody>
        </p:sp>
      </p:grpSp>
    </p:spTree>
    <p:extLst>
      <p:ext uri="{BB962C8B-B14F-4D97-AF65-F5344CB8AC3E}">
        <p14:creationId xmlns:p14="http://schemas.microsoft.com/office/powerpoint/2010/main" val="367564474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6A16-0555-42CE-A41A-10B6398C8767}"/>
              </a:ext>
            </a:extLst>
          </p:cNvPr>
          <p:cNvSpPr>
            <a:spLocks noGrp="1"/>
          </p:cNvSpPr>
          <p:nvPr>
            <p:ph type="title"/>
          </p:nvPr>
        </p:nvSpPr>
        <p:spPr/>
        <p:txBody>
          <a:bodyPr/>
          <a:lstStyle/>
          <a:p>
            <a:r>
              <a:rPr lang="en-US" dirty="0"/>
              <a:t>Ready | </a:t>
            </a:r>
            <a:r>
              <a:rPr lang="en-US" dirty="0">
                <a:solidFill>
                  <a:schemeClr val="tx2"/>
                </a:solidFill>
              </a:rPr>
              <a:t>Expand the landing zone blueprint</a:t>
            </a:r>
          </a:p>
        </p:txBody>
      </p:sp>
      <p:sp>
        <p:nvSpPr>
          <p:cNvPr id="3" name="Content Placeholder 2">
            <a:extLst>
              <a:ext uri="{FF2B5EF4-FFF2-40B4-BE49-F238E27FC236}">
                <a16:creationId xmlns:a16="http://schemas.microsoft.com/office/drawing/2014/main" id="{ECA722E7-3FCC-4381-8FDC-C4F51180FE85}"/>
              </a:ext>
            </a:extLst>
          </p:cNvPr>
          <p:cNvSpPr>
            <a:spLocks noGrp="1"/>
          </p:cNvSpPr>
          <p:nvPr>
            <p:ph type="body" sz="quarter" idx="10"/>
          </p:nvPr>
        </p:nvSpPr>
        <p:spPr>
          <a:xfrm>
            <a:off x="455995" y="1922586"/>
            <a:ext cx="9384447" cy="301749"/>
          </a:xfrm>
        </p:spPr>
        <p:txBody>
          <a:bodyPr/>
          <a:lstStyle/>
          <a:p>
            <a:pPr marL="0" indent="0">
              <a:lnSpc>
                <a:spcPct val="100000"/>
              </a:lnSpc>
              <a:spcAft>
                <a:spcPts val="1200"/>
              </a:spcAft>
              <a:buNone/>
            </a:pPr>
            <a:r>
              <a:rPr lang="en-US" dirty="0"/>
              <a:t>The considerations for implementing a landing zone fall into three categories.	</a:t>
            </a:r>
          </a:p>
        </p:txBody>
      </p:sp>
      <p:pic>
        <p:nvPicPr>
          <p:cNvPr id="6" name="Graphic 5">
            <a:extLst>
              <a:ext uri="{FF2B5EF4-FFF2-40B4-BE49-F238E27FC236}">
                <a16:creationId xmlns:a16="http://schemas.microsoft.com/office/drawing/2014/main" id="{3895C115-8624-4982-99F0-CF1E4159F7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333" y="2654723"/>
            <a:ext cx="750390" cy="750390"/>
          </a:xfrm>
          <a:prstGeom prst="rect">
            <a:avLst/>
          </a:prstGeom>
        </p:spPr>
      </p:pic>
      <p:pic>
        <p:nvPicPr>
          <p:cNvPr id="8" name="Graphic 7">
            <a:extLst>
              <a:ext uri="{FF2B5EF4-FFF2-40B4-BE49-F238E27FC236}">
                <a16:creationId xmlns:a16="http://schemas.microsoft.com/office/drawing/2014/main" id="{DE822503-0ACD-4B76-962C-ED2CA2207C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550" y="5483483"/>
            <a:ext cx="707957" cy="707957"/>
          </a:xfrm>
          <a:prstGeom prst="rect">
            <a:avLst/>
          </a:prstGeom>
        </p:spPr>
      </p:pic>
      <p:sp>
        <p:nvSpPr>
          <p:cNvPr id="10" name="TextBox 9">
            <a:extLst>
              <a:ext uri="{FF2B5EF4-FFF2-40B4-BE49-F238E27FC236}">
                <a16:creationId xmlns:a16="http://schemas.microsoft.com/office/drawing/2014/main" id="{9C9955CA-EEAF-45D6-BE22-C6C98D361A57}"/>
              </a:ext>
            </a:extLst>
          </p:cNvPr>
          <p:cNvSpPr txBox="1"/>
          <p:nvPr/>
        </p:nvSpPr>
        <p:spPr>
          <a:xfrm>
            <a:off x="1943100" y="2554113"/>
            <a:ext cx="771525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Hosting</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Decisions need to be made around compute, storage, networking, databases to help create hosting options in the landing zone blueprint.</a:t>
            </a:r>
          </a:p>
        </p:txBody>
      </p:sp>
      <p:sp>
        <p:nvSpPr>
          <p:cNvPr id="11" name="TextBox 10">
            <a:extLst>
              <a:ext uri="{FF2B5EF4-FFF2-40B4-BE49-F238E27FC236}">
                <a16:creationId xmlns:a16="http://schemas.microsoft.com/office/drawing/2014/main" id="{CDC40106-4DC8-4856-B07F-1FA621A040CB}"/>
              </a:ext>
            </a:extLst>
          </p:cNvPr>
          <p:cNvSpPr txBox="1"/>
          <p:nvPr/>
        </p:nvSpPr>
        <p:spPr>
          <a:xfrm>
            <a:off x="1943100" y="3968493"/>
            <a:ext cx="617220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Azure fundamentals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These are the foundational building blocks for organizing resources in the cloud environment. </a:t>
            </a:r>
          </a:p>
        </p:txBody>
      </p:sp>
      <p:sp>
        <p:nvSpPr>
          <p:cNvPr id="13" name="TextBox 12">
            <a:extLst>
              <a:ext uri="{FF2B5EF4-FFF2-40B4-BE49-F238E27FC236}">
                <a16:creationId xmlns:a16="http://schemas.microsoft.com/office/drawing/2014/main" id="{57650DCD-E9E0-478E-86B4-AB20E0647A2E}"/>
              </a:ext>
            </a:extLst>
          </p:cNvPr>
          <p:cNvSpPr txBox="1"/>
          <p:nvPr/>
        </p:nvSpPr>
        <p:spPr>
          <a:xfrm>
            <a:off x="1943100" y="5437353"/>
            <a:ext cx="67183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Governance considerations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Applying governance principles on each landing zone. </a:t>
            </a:r>
          </a:p>
        </p:txBody>
      </p:sp>
      <p:grpSp>
        <p:nvGrpSpPr>
          <p:cNvPr id="15" name="Graphic 13">
            <a:extLst>
              <a:ext uri="{FF2B5EF4-FFF2-40B4-BE49-F238E27FC236}">
                <a16:creationId xmlns:a16="http://schemas.microsoft.com/office/drawing/2014/main" id="{4101C7F2-3CEC-416B-9CE6-48AC1198260A}"/>
              </a:ext>
            </a:extLst>
          </p:cNvPr>
          <p:cNvGrpSpPr/>
          <p:nvPr/>
        </p:nvGrpSpPr>
        <p:grpSpPr>
          <a:xfrm>
            <a:off x="766333" y="4131907"/>
            <a:ext cx="750390" cy="750390"/>
            <a:chOff x="5753100" y="3086100"/>
            <a:chExt cx="685800" cy="685800"/>
          </a:xfrm>
          <a:solidFill>
            <a:schemeClr val="tx2"/>
          </a:solidFill>
        </p:grpSpPr>
        <p:sp>
          <p:nvSpPr>
            <p:cNvPr id="17" name="Freeform: Shape 16">
              <a:extLst>
                <a:ext uri="{FF2B5EF4-FFF2-40B4-BE49-F238E27FC236}">
                  <a16:creationId xmlns:a16="http://schemas.microsoft.com/office/drawing/2014/main" id="{98109D21-22AE-409F-8945-3D7B1265FBD0}"/>
                </a:ext>
              </a:extLst>
            </p:cNvPr>
            <p:cNvSpPr/>
            <p:nvPr/>
          </p:nvSpPr>
          <p:spPr>
            <a:xfrm>
              <a:off x="5753100" y="3467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07AE9594-AB9E-4B60-AE5F-2718692FB143}"/>
                </a:ext>
              </a:extLst>
            </p:cNvPr>
            <p:cNvSpPr/>
            <p:nvPr/>
          </p:nvSpPr>
          <p:spPr>
            <a:xfrm>
              <a:off x="5943600" y="3467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271E3E51-B82F-4A95-B8CE-97971D4860D5}"/>
                </a:ext>
              </a:extLst>
            </p:cNvPr>
            <p:cNvSpPr/>
            <p:nvPr/>
          </p:nvSpPr>
          <p:spPr>
            <a:xfrm>
              <a:off x="57531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85E8770-8C11-4DE5-A345-91978183B4B0}"/>
                </a:ext>
              </a:extLst>
            </p:cNvPr>
            <p:cNvSpPr/>
            <p:nvPr/>
          </p:nvSpPr>
          <p:spPr>
            <a:xfrm>
              <a:off x="59436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398D98D-686C-4F9E-B198-AF34A719791A}"/>
                </a:ext>
              </a:extLst>
            </p:cNvPr>
            <p:cNvSpPr/>
            <p:nvPr/>
          </p:nvSpPr>
          <p:spPr>
            <a:xfrm>
              <a:off x="6134100" y="3467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AE1207E-1902-4943-AEA1-416E87683894}"/>
                </a:ext>
              </a:extLst>
            </p:cNvPr>
            <p:cNvSpPr/>
            <p:nvPr/>
          </p:nvSpPr>
          <p:spPr>
            <a:xfrm>
              <a:off x="5753100" y="3276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1364D9B5-C85E-4C67-B612-D6764BA48EC1}"/>
                </a:ext>
              </a:extLst>
            </p:cNvPr>
            <p:cNvSpPr/>
            <p:nvPr/>
          </p:nvSpPr>
          <p:spPr>
            <a:xfrm>
              <a:off x="5943600" y="3276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7EA3857-E3F5-493F-8717-39409C765B6F}"/>
                </a:ext>
              </a:extLst>
            </p:cNvPr>
            <p:cNvSpPr/>
            <p:nvPr/>
          </p:nvSpPr>
          <p:spPr>
            <a:xfrm>
              <a:off x="5753100" y="3086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6C896F3B-46F0-420D-B7E2-89B90A1C7CD8}"/>
                </a:ext>
              </a:extLst>
            </p:cNvPr>
            <p:cNvSpPr/>
            <p:nvPr/>
          </p:nvSpPr>
          <p:spPr>
            <a:xfrm>
              <a:off x="61341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9FC963F2-EC4A-4219-89F6-7F895831C82C}"/>
                </a:ext>
              </a:extLst>
            </p:cNvPr>
            <p:cNvSpPr/>
            <p:nvPr/>
          </p:nvSpPr>
          <p:spPr>
            <a:xfrm>
              <a:off x="63246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6928963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3813-422D-4884-ADAA-5FEF211BE8BA}"/>
              </a:ext>
            </a:extLst>
          </p:cNvPr>
          <p:cNvSpPr>
            <a:spLocks noGrp="1"/>
          </p:cNvSpPr>
          <p:nvPr>
            <p:ph type="title"/>
          </p:nvPr>
        </p:nvSpPr>
        <p:spPr/>
        <p:txBody>
          <a:bodyPr/>
          <a:lstStyle/>
          <a:p>
            <a:r>
              <a:rPr lang="en-US" dirty="0"/>
              <a:t>Ready | </a:t>
            </a:r>
            <a:r>
              <a:rPr lang="en-US" dirty="0">
                <a:solidFill>
                  <a:schemeClr val="tx2"/>
                </a:solidFill>
              </a:rPr>
              <a:t>Recommended Practices</a:t>
            </a:r>
          </a:p>
        </p:txBody>
      </p:sp>
      <p:sp>
        <p:nvSpPr>
          <p:cNvPr id="5" name="Content Placeholder 4">
            <a:extLst>
              <a:ext uri="{FF2B5EF4-FFF2-40B4-BE49-F238E27FC236}">
                <a16:creationId xmlns:a16="http://schemas.microsoft.com/office/drawing/2014/main" id="{A058FBDA-CAC3-46A9-9EBB-1E0DFA2DF8D4}"/>
              </a:ext>
            </a:extLst>
          </p:cNvPr>
          <p:cNvSpPr>
            <a:spLocks noGrp="1"/>
          </p:cNvSpPr>
          <p:nvPr>
            <p:ph type="body" sz="quarter" idx="10"/>
          </p:nvPr>
        </p:nvSpPr>
        <p:spPr>
          <a:xfrm>
            <a:off x="455995" y="1922586"/>
            <a:ext cx="11056555" cy="3337324"/>
          </a:xfrm>
        </p:spPr>
        <p:txBody>
          <a:bodyPr/>
          <a:lstStyle/>
          <a:p>
            <a:pPr marL="0" indent="0">
              <a:lnSpc>
                <a:spcPct val="100000"/>
              </a:lnSpc>
              <a:spcAft>
                <a:spcPts val="1200"/>
              </a:spcAft>
              <a:buNone/>
            </a:pPr>
            <a:r>
              <a:rPr lang="en-US" dirty="0"/>
              <a:t>Leverage best practices in Cloud Adoption Framework to help your teams establish and prepare the Azure environment. These include guidance in the areas of:</a:t>
            </a:r>
          </a:p>
          <a:p>
            <a:pPr marL="800100" indent="-342900">
              <a:lnSpc>
                <a:spcPct val="100000"/>
              </a:lnSpc>
              <a:spcAft>
                <a:spcPts val="1200"/>
              </a:spcAft>
            </a:pPr>
            <a:r>
              <a:rPr lang="en-US" dirty="0">
                <a:hlinkClick r:id="rId3"/>
              </a:rPr>
              <a:t>Azure fundamentals</a:t>
            </a:r>
            <a:endParaRPr lang="en-US" dirty="0"/>
          </a:p>
          <a:p>
            <a:pPr marL="800100" indent="-342900">
              <a:lnSpc>
                <a:spcPct val="100000"/>
              </a:lnSpc>
              <a:spcAft>
                <a:spcPts val="1200"/>
              </a:spcAft>
            </a:pPr>
            <a:r>
              <a:rPr lang="en-US" dirty="0">
                <a:hlinkClick r:id="rId4"/>
              </a:rPr>
              <a:t>Networking</a:t>
            </a:r>
            <a:endParaRPr lang="en-US" dirty="0"/>
          </a:p>
          <a:p>
            <a:pPr marL="800100" indent="-342900">
              <a:lnSpc>
                <a:spcPct val="100000"/>
              </a:lnSpc>
              <a:spcAft>
                <a:spcPts val="1200"/>
              </a:spcAft>
            </a:pPr>
            <a:r>
              <a:rPr lang="en-US" dirty="0">
                <a:hlinkClick r:id="rId5"/>
              </a:rPr>
              <a:t>Identity and Access Control</a:t>
            </a:r>
            <a:endParaRPr lang="en-US" dirty="0"/>
          </a:p>
          <a:p>
            <a:pPr marL="800100" indent="-342900">
              <a:lnSpc>
                <a:spcPct val="100000"/>
              </a:lnSpc>
              <a:spcAft>
                <a:spcPts val="1200"/>
              </a:spcAft>
            </a:pPr>
            <a:r>
              <a:rPr lang="en-US" dirty="0">
                <a:hlinkClick r:id="rId6"/>
              </a:rPr>
              <a:t>Storage</a:t>
            </a:r>
            <a:endParaRPr lang="en-US" dirty="0"/>
          </a:p>
          <a:p>
            <a:pPr marL="800100" indent="-342900">
              <a:lnSpc>
                <a:spcPct val="100000"/>
              </a:lnSpc>
              <a:spcAft>
                <a:spcPts val="1200"/>
              </a:spcAft>
            </a:pPr>
            <a:r>
              <a:rPr lang="en-US" dirty="0">
                <a:hlinkClick r:id="rId7"/>
              </a:rPr>
              <a:t>Databases</a:t>
            </a:r>
            <a:endParaRPr lang="en-US" dirty="0"/>
          </a:p>
          <a:p>
            <a:pPr marL="800100" indent="-342900">
              <a:lnSpc>
                <a:spcPct val="100000"/>
              </a:lnSpc>
              <a:spcAft>
                <a:spcPts val="1200"/>
              </a:spcAft>
            </a:pPr>
            <a:r>
              <a:rPr lang="en-US" dirty="0">
                <a:hlinkClick r:id="rId8"/>
              </a:rPr>
              <a:t>Cost Management</a:t>
            </a:r>
            <a:endParaRPr lang="en-US" dirty="0"/>
          </a:p>
        </p:txBody>
      </p:sp>
    </p:spTree>
    <p:extLst>
      <p:ext uri="{BB962C8B-B14F-4D97-AF65-F5344CB8AC3E}">
        <p14:creationId xmlns:p14="http://schemas.microsoft.com/office/powerpoint/2010/main" val="204584597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F7D6-EC51-4A5D-B947-D35232764DEB}"/>
              </a:ext>
            </a:extLst>
          </p:cNvPr>
          <p:cNvSpPr>
            <a:spLocks noGrp="1"/>
          </p:cNvSpPr>
          <p:nvPr>
            <p:ph type="title"/>
          </p:nvPr>
        </p:nvSpPr>
        <p:spPr/>
        <p:txBody>
          <a:bodyPr/>
          <a:lstStyle/>
          <a:p>
            <a:r>
              <a:rPr lang="en-US" dirty="0"/>
              <a:t>Deploy the policies using </a:t>
            </a:r>
            <a:r>
              <a:rPr lang="en-US" dirty="0">
                <a:solidFill>
                  <a:schemeClr val="tx2"/>
                </a:solidFill>
              </a:rPr>
              <a:t>Azure Blueprints </a:t>
            </a:r>
            <a:r>
              <a:rPr lang="en-US" dirty="0"/>
              <a:t>to create Governance MVP</a:t>
            </a:r>
          </a:p>
        </p:txBody>
      </p:sp>
      <p:sp>
        <p:nvSpPr>
          <p:cNvPr id="3" name="Text Placeholder 2">
            <a:extLst>
              <a:ext uri="{FF2B5EF4-FFF2-40B4-BE49-F238E27FC236}">
                <a16:creationId xmlns:a16="http://schemas.microsoft.com/office/drawing/2014/main" id="{D8B5D4DC-2A94-41B4-AD1F-6E9A28881949}"/>
              </a:ext>
            </a:extLst>
          </p:cNvPr>
          <p:cNvSpPr>
            <a:spLocks noGrp="1"/>
          </p:cNvSpPr>
          <p:nvPr>
            <p:ph type="body" sz="quarter" idx="10"/>
          </p:nvPr>
        </p:nvSpPr>
        <p:spPr>
          <a:xfrm>
            <a:off x="455995" y="1374724"/>
            <a:ext cx="11306470" cy="603499"/>
          </a:xfrm>
        </p:spPr>
        <p:txBody>
          <a:bodyPr/>
          <a:lstStyle/>
          <a:p>
            <a:pPr marL="0" indent="0">
              <a:buNone/>
            </a:pPr>
            <a:r>
              <a:rPr lang="en-US" dirty="0">
                <a:latin typeface="+mj-lt"/>
              </a:rPr>
              <a:t>Cloud Adoption Framework Foundation blueprint </a:t>
            </a:r>
            <a:r>
              <a:rPr lang="en-US" dirty="0"/>
              <a:t>deploys recommended infrastructure resources to put in place the foundation controls necessary to manage the cloud estate.</a:t>
            </a:r>
          </a:p>
        </p:txBody>
      </p:sp>
      <p:sp>
        <p:nvSpPr>
          <p:cNvPr id="6" name="Rectangle 5">
            <a:extLst>
              <a:ext uri="{FF2B5EF4-FFF2-40B4-BE49-F238E27FC236}">
                <a16:creationId xmlns:a16="http://schemas.microsoft.com/office/drawing/2014/main" id="{92C9A8B0-0B0E-4171-B808-FB7FA14DFC12}"/>
              </a:ext>
            </a:extLst>
          </p:cNvPr>
          <p:cNvSpPr/>
          <p:nvPr/>
        </p:nvSpPr>
        <p:spPr>
          <a:xfrm>
            <a:off x="374552" y="2337995"/>
            <a:ext cx="5889785" cy="4144237"/>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392"/>
              </a:spcAft>
              <a:buClrTx/>
              <a:buSzTx/>
              <a:buFontTx/>
              <a:buNone/>
              <a:tabLst/>
              <a:defRPr/>
            </a:pP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This environment is composed of:</a:t>
            </a:r>
          </a:p>
          <a:p>
            <a:pPr marL="448285" marR="0" lvl="0"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An </a:t>
            </a: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2"/>
              </a:rPr>
              <a:t>Azure Key Vault</a:t>
            </a:r>
            <a:endPar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448285" marR="0" lvl="0"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Deploy </a:t>
            </a: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3"/>
              </a:rPr>
              <a:t>Log Analytics</a:t>
            </a: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p>
          <a:p>
            <a:pPr marL="448285" marR="0" lvl="0"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Deploy </a:t>
            </a: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4"/>
              </a:rPr>
              <a:t>Azure Security Center</a:t>
            </a: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(standard version)</a:t>
            </a:r>
          </a:p>
          <a:p>
            <a:pPr marL="448285" marR="0" lvl="0"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The blueprint also defines and deploys </a:t>
            </a: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5"/>
              </a:rPr>
              <a:t>Azure Policies</a:t>
            </a: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for </a:t>
            </a:r>
          </a:p>
          <a:p>
            <a:pPr marL="672427" marR="0" lvl="1"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373"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Tagging (</a:t>
            </a:r>
            <a:r>
              <a:rPr kumimoji="0" lang="en-US" sz="1373" b="0" i="0" u="none" strike="noStrike" kern="1200" cap="none" spc="0" normalizeH="0" baseline="0" noProof="0" dirty="0" err="1">
                <a:ln>
                  <a:noFill/>
                </a:ln>
                <a:solidFill>
                  <a:srgbClr val="171717"/>
                </a:solidFill>
                <a:effectLst/>
                <a:uLnTx/>
                <a:uFillTx/>
                <a:latin typeface="Segoe UI" panose="020B0502040204020203" pitchFamily="34" charset="0"/>
                <a:ea typeface="+mn-ea"/>
                <a:cs typeface="+mn-cs"/>
              </a:rPr>
              <a:t>CostCenter</a:t>
            </a:r>
            <a:r>
              <a:rPr kumimoji="0" lang="en-US" sz="1373"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applied to resources groups</a:t>
            </a:r>
          </a:p>
          <a:p>
            <a:pPr marL="672427" marR="0" lvl="1"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373"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Append resources in resource group with the </a:t>
            </a:r>
            <a:r>
              <a:rPr kumimoji="0" lang="en-US" sz="1373" b="0" i="0" u="none" strike="noStrike" kern="1200" cap="none" spc="0" normalizeH="0" baseline="0" noProof="0" dirty="0" err="1">
                <a:ln>
                  <a:noFill/>
                </a:ln>
                <a:solidFill>
                  <a:srgbClr val="171717"/>
                </a:solidFill>
                <a:effectLst/>
                <a:uLnTx/>
                <a:uFillTx/>
                <a:latin typeface="Segoe UI" panose="020B0502040204020203" pitchFamily="34" charset="0"/>
                <a:ea typeface="+mn-ea"/>
                <a:cs typeface="+mn-cs"/>
              </a:rPr>
              <a:t>CostCenter</a:t>
            </a:r>
            <a:r>
              <a:rPr kumimoji="0" lang="en-US" sz="1373"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Tag</a:t>
            </a:r>
          </a:p>
          <a:p>
            <a:pPr marL="672427" marR="0" lvl="1"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373"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Allowed Azure Region for Resources and Resource Groups</a:t>
            </a:r>
          </a:p>
          <a:p>
            <a:pPr marL="672427" marR="0" lvl="1"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373"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Allowed Storage Account SKUs (choose while deploying)</a:t>
            </a:r>
          </a:p>
          <a:p>
            <a:pPr marL="672427" marR="0" lvl="1"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373"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Allowed Azure VM SKUs (choose while deploying)</a:t>
            </a:r>
          </a:p>
          <a:p>
            <a:pPr marL="672427" marR="0" lvl="1"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373"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Require Network Watch to be deployed</a:t>
            </a:r>
          </a:p>
          <a:p>
            <a:pPr marL="672427" marR="0" lvl="1"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373"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Require Azure Storage Account Secure transfer Encryption</a:t>
            </a:r>
          </a:p>
          <a:p>
            <a:pPr marL="672427" marR="0" lvl="1"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373"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Deny resource types (choose while deploying)</a:t>
            </a:r>
          </a:p>
          <a:p>
            <a:pPr marL="448285" marR="0" lvl="0"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569"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Initiatives </a:t>
            </a:r>
          </a:p>
          <a:p>
            <a:pPr marL="672427" marR="0" lvl="1" indent="-224142" algn="l" defTabSz="914554" rtl="0" eaLnBrk="1" fontAlgn="auto" latinLnBrk="0" hangingPunct="1">
              <a:lnSpc>
                <a:spcPct val="100000"/>
              </a:lnSpc>
              <a:spcBef>
                <a:spcPts val="0"/>
              </a:spcBef>
              <a:spcAft>
                <a:spcPts val="392"/>
              </a:spcAft>
              <a:buClrTx/>
              <a:buSzTx/>
              <a:buFont typeface="Arial" panose="020B0604020202020204" pitchFamily="34" charset="0"/>
              <a:buChar char="•"/>
              <a:tabLst/>
              <a:defRPr/>
            </a:pPr>
            <a:r>
              <a:rPr kumimoji="0" lang="en-US" sz="1373"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Enable Monitoring in Azure Security Center (89 Policies)</a:t>
            </a:r>
          </a:p>
        </p:txBody>
      </p:sp>
      <p:grpSp>
        <p:nvGrpSpPr>
          <p:cNvPr id="297" name="Group 296">
            <a:extLst>
              <a:ext uri="{FF2B5EF4-FFF2-40B4-BE49-F238E27FC236}">
                <a16:creationId xmlns:a16="http://schemas.microsoft.com/office/drawing/2014/main" id="{3D036DE8-00A9-4CED-99D0-F4C6F0EA47D5}"/>
              </a:ext>
            </a:extLst>
          </p:cNvPr>
          <p:cNvGrpSpPr/>
          <p:nvPr/>
        </p:nvGrpSpPr>
        <p:grpSpPr>
          <a:xfrm>
            <a:off x="6493684" y="2558690"/>
            <a:ext cx="5268781" cy="3298438"/>
            <a:chOff x="6623050" y="2609613"/>
            <a:chExt cx="5373745" cy="3364149"/>
          </a:xfrm>
        </p:grpSpPr>
        <p:sp>
          <p:nvSpPr>
            <p:cNvPr id="12" name="Rectangle 11">
              <a:extLst>
                <a:ext uri="{FF2B5EF4-FFF2-40B4-BE49-F238E27FC236}">
                  <a16:creationId xmlns:a16="http://schemas.microsoft.com/office/drawing/2014/main" id="{E3785CD4-0DE8-41E9-BFA6-574BB8B9F53C}"/>
                </a:ext>
              </a:extLst>
            </p:cNvPr>
            <p:cNvSpPr/>
            <p:nvPr/>
          </p:nvSpPr>
          <p:spPr bwMode="auto">
            <a:xfrm>
              <a:off x="6623050" y="2849375"/>
              <a:ext cx="5373745" cy="312438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EE7A67C2-D6F3-4162-954F-82723318F82C}"/>
                </a:ext>
              </a:extLst>
            </p:cNvPr>
            <p:cNvSpPr txBox="1"/>
            <p:nvPr/>
          </p:nvSpPr>
          <p:spPr>
            <a:xfrm>
              <a:off x="7441657" y="2683323"/>
              <a:ext cx="1737360" cy="307777"/>
            </a:xfrm>
            <a:prstGeom prst="rect">
              <a:avLst/>
            </a:prstGeom>
            <a:solidFill>
              <a:srgbClr val="FFFFFF"/>
            </a:solidFill>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1200" cap="none" spc="0" normalizeH="0" baseline="0" noProof="0" dirty="0">
                  <a:ln>
                    <a:noFill/>
                  </a:ln>
                  <a:solidFill>
                    <a:srgbClr val="0078D3"/>
                  </a:solidFill>
                  <a:effectLst/>
                  <a:uLnTx/>
                  <a:uFillTx/>
                  <a:latin typeface="Segoe UI"/>
                  <a:ea typeface="+mn-ea"/>
                  <a:cs typeface="+mn-cs"/>
                </a:rPr>
                <a:t>Azure Subscription</a:t>
              </a:r>
            </a:p>
          </p:txBody>
        </p:sp>
        <p:sp>
          <p:nvSpPr>
            <p:cNvPr id="15" name="Rectangle 14">
              <a:extLst>
                <a:ext uri="{FF2B5EF4-FFF2-40B4-BE49-F238E27FC236}">
                  <a16:creationId xmlns:a16="http://schemas.microsoft.com/office/drawing/2014/main" id="{2D9E61E2-04BE-4AAE-9381-54C06E15D735}"/>
                </a:ext>
              </a:extLst>
            </p:cNvPr>
            <p:cNvSpPr/>
            <p:nvPr/>
          </p:nvSpPr>
          <p:spPr bwMode="auto">
            <a:xfrm>
              <a:off x="6741347" y="3490100"/>
              <a:ext cx="5137150" cy="2360240"/>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B963AAD1-E55F-4062-BE28-EE76D20DB4E2}"/>
                </a:ext>
              </a:extLst>
            </p:cNvPr>
            <p:cNvSpPr txBox="1"/>
            <p:nvPr/>
          </p:nvSpPr>
          <p:spPr>
            <a:xfrm>
              <a:off x="7441657" y="3339654"/>
              <a:ext cx="1463040" cy="307777"/>
            </a:xfrm>
            <a:prstGeom prst="rect">
              <a:avLst/>
            </a:prstGeom>
            <a:solidFill>
              <a:srgbClr val="FFFFFF"/>
            </a:solidFill>
          </p:spPr>
          <p:txBody>
            <a:bodyPr wrap="square" rIns="0">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1200" cap="none" spc="0" normalizeH="0" baseline="0" noProof="0" dirty="0">
                  <a:ln>
                    <a:noFill/>
                  </a:ln>
                  <a:solidFill>
                    <a:srgbClr val="75757A"/>
                  </a:solidFill>
                  <a:effectLst/>
                  <a:uLnTx/>
                  <a:uFillTx/>
                  <a:latin typeface="Segoe UI"/>
                  <a:ea typeface="+mn-ea"/>
                  <a:cs typeface="+mn-cs"/>
                </a:rPr>
                <a:t>Resource Group</a:t>
              </a:r>
            </a:p>
          </p:txBody>
        </p:sp>
        <p:sp>
          <p:nvSpPr>
            <p:cNvPr id="146" name="TextBox 145">
              <a:extLst>
                <a:ext uri="{FF2B5EF4-FFF2-40B4-BE49-F238E27FC236}">
                  <a16:creationId xmlns:a16="http://schemas.microsoft.com/office/drawing/2014/main" id="{A95832CD-9D93-4512-AAFF-2CE543BC6801}"/>
                </a:ext>
              </a:extLst>
            </p:cNvPr>
            <p:cNvSpPr txBox="1"/>
            <p:nvPr/>
          </p:nvSpPr>
          <p:spPr>
            <a:xfrm>
              <a:off x="6745400" y="4738313"/>
              <a:ext cx="914400" cy="417498"/>
            </a:xfrm>
            <a:prstGeom prst="rect">
              <a:avLst/>
            </a:prstGeom>
            <a:noFill/>
          </p:spPr>
          <p:txBody>
            <a:bodyPr wrap="square" lIns="0" rIns="0">
              <a:sp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Storage Accounts</a:t>
              </a:r>
            </a:p>
          </p:txBody>
        </p:sp>
        <p:sp>
          <p:nvSpPr>
            <p:cNvPr id="147" name="TextBox 146">
              <a:extLst>
                <a:ext uri="{FF2B5EF4-FFF2-40B4-BE49-F238E27FC236}">
                  <a16:creationId xmlns:a16="http://schemas.microsoft.com/office/drawing/2014/main" id="{AC7EB214-6798-48F2-AB8C-329833F591AB}"/>
                </a:ext>
              </a:extLst>
            </p:cNvPr>
            <p:cNvSpPr txBox="1"/>
            <p:nvPr/>
          </p:nvSpPr>
          <p:spPr>
            <a:xfrm>
              <a:off x="7583915" y="4729325"/>
              <a:ext cx="914400" cy="417498"/>
            </a:xfrm>
            <a:prstGeom prst="rect">
              <a:avLst/>
            </a:prstGeom>
            <a:noFill/>
          </p:spPr>
          <p:txBody>
            <a:bodyPr wrap="square" lIns="0" rIns="0">
              <a:spAutoFit/>
            </a:bodyPr>
            <a:lstStyle>
              <a:defPPr>
                <a:defRPr lang="en-US"/>
              </a:defPPr>
              <a:lvl1pPr algn="ctr">
                <a:defRPr sz="1050"/>
              </a:lvl1p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Log </a:t>
              </a:r>
              <a:br>
                <a:rPr kumimoji="0" lang="en-US" sz="1030" b="0" i="0" u="none" strike="noStrike" kern="1200" cap="none" spc="0" normalizeH="0" baseline="0" noProof="0" dirty="0">
                  <a:ln>
                    <a:noFill/>
                  </a:ln>
                  <a:solidFill>
                    <a:srgbClr val="000000"/>
                  </a:solidFill>
                  <a:effectLst/>
                  <a:uLnTx/>
                  <a:uFillTx/>
                  <a:latin typeface="Segoe UI"/>
                  <a:ea typeface="+mn-ea"/>
                  <a:cs typeface="+mn-cs"/>
                </a:rPr>
              </a:br>
              <a:r>
                <a:rPr kumimoji="0" lang="en-US" sz="1030" b="0" i="0" u="none" strike="noStrike" kern="1200" cap="none" spc="0" normalizeH="0" baseline="0" noProof="0" dirty="0">
                  <a:ln>
                    <a:noFill/>
                  </a:ln>
                  <a:solidFill>
                    <a:srgbClr val="000000"/>
                  </a:solidFill>
                  <a:effectLst/>
                  <a:uLnTx/>
                  <a:uFillTx/>
                  <a:latin typeface="Segoe UI"/>
                  <a:ea typeface="+mn-ea"/>
                  <a:cs typeface="+mn-cs"/>
                </a:rPr>
                <a:t>Analytics</a:t>
              </a:r>
            </a:p>
          </p:txBody>
        </p:sp>
        <p:sp>
          <p:nvSpPr>
            <p:cNvPr id="148" name="TextBox 147">
              <a:extLst>
                <a:ext uri="{FF2B5EF4-FFF2-40B4-BE49-F238E27FC236}">
                  <a16:creationId xmlns:a16="http://schemas.microsoft.com/office/drawing/2014/main" id="{D18E6920-D8F1-4FC3-B453-AEAA0EA4DE02}"/>
                </a:ext>
              </a:extLst>
            </p:cNvPr>
            <p:cNvSpPr txBox="1"/>
            <p:nvPr/>
          </p:nvSpPr>
          <p:spPr>
            <a:xfrm>
              <a:off x="8422430" y="4750411"/>
              <a:ext cx="914400" cy="417498"/>
            </a:xfrm>
            <a:prstGeom prst="rect">
              <a:avLst/>
            </a:prstGeom>
            <a:noFill/>
          </p:spPr>
          <p:txBody>
            <a:bodyPr wrap="square" lIns="0" rIns="0">
              <a:spAutoFit/>
            </a:bodyPr>
            <a:lstStyle>
              <a:defPPr>
                <a:defRPr lang="en-US"/>
              </a:defPPr>
              <a:lvl1pPr algn="ctr">
                <a:defRPr sz="1050"/>
              </a:lvl1p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Security</a:t>
              </a:r>
              <a:br>
                <a:rPr kumimoji="0" lang="en-US" sz="1030" b="0" i="0" u="none" strike="noStrike" kern="1200" cap="none" spc="0" normalizeH="0" baseline="0" noProof="0" dirty="0">
                  <a:ln>
                    <a:noFill/>
                  </a:ln>
                  <a:solidFill>
                    <a:srgbClr val="000000"/>
                  </a:solidFill>
                  <a:effectLst/>
                  <a:uLnTx/>
                  <a:uFillTx/>
                  <a:latin typeface="Segoe UI"/>
                  <a:ea typeface="+mn-ea"/>
                  <a:cs typeface="+mn-cs"/>
                </a:rPr>
              </a:br>
              <a:r>
                <a:rPr kumimoji="0" lang="en-US" sz="1030" b="0" i="0" u="none" strike="noStrike" kern="1200" cap="none" spc="0" normalizeH="0" baseline="0" noProof="0" dirty="0">
                  <a:ln>
                    <a:noFill/>
                  </a:ln>
                  <a:solidFill>
                    <a:srgbClr val="000000"/>
                  </a:solidFill>
                  <a:effectLst/>
                  <a:uLnTx/>
                  <a:uFillTx/>
                  <a:latin typeface="Segoe UI"/>
                  <a:ea typeface="+mn-ea"/>
                  <a:cs typeface="+mn-cs"/>
                </a:rPr>
                <a:t>Center</a:t>
              </a:r>
            </a:p>
          </p:txBody>
        </p:sp>
        <p:sp>
          <p:nvSpPr>
            <p:cNvPr id="149" name="TextBox 148">
              <a:extLst>
                <a:ext uri="{FF2B5EF4-FFF2-40B4-BE49-F238E27FC236}">
                  <a16:creationId xmlns:a16="http://schemas.microsoft.com/office/drawing/2014/main" id="{B9F7A8EA-5C21-4003-8D53-8D653FFF493D}"/>
                </a:ext>
              </a:extLst>
            </p:cNvPr>
            <p:cNvSpPr txBox="1"/>
            <p:nvPr/>
          </p:nvSpPr>
          <p:spPr>
            <a:xfrm>
              <a:off x="9197147" y="4750411"/>
              <a:ext cx="914400" cy="417498"/>
            </a:xfrm>
            <a:prstGeom prst="rect">
              <a:avLst/>
            </a:prstGeom>
            <a:noFill/>
          </p:spPr>
          <p:txBody>
            <a:bodyPr wrap="square" lIns="0" rIns="0">
              <a:spAutoFit/>
            </a:bodyPr>
            <a:lstStyle>
              <a:defPPr>
                <a:defRPr lang="en-US"/>
              </a:defPPr>
              <a:lvl1pPr algn="ctr">
                <a:defRPr sz="1050"/>
              </a:lvl1p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Key </a:t>
              </a:r>
              <a:br>
                <a:rPr kumimoji="0" lang="en-US" sz="1030" b="0" i="0" u="none" strike="noStrike" kern="1200" cap="none" spc="0" normalizeH="0" baseline="0" noProof="0" dirty="0">
                  <a:ln>
                    <a:noFill/>
                  </a:ln>
                  <a:solidFill>
                    <a:srgbClr val="000000"/>
                  </a:solidFill>
                  <a:effectLst/>
                  <a:uLnTx/>
                  <a:uFillTx/>
                  <a:latin typeface="Segoe UI"/>
                  <a:ea typeface="+mn-ea"/>
                  <a:cs typeface="+mn-cs"/>
                </a:rPr>
              </a:br>
              <a:r>
                <a:rPr kumimoji="0" lang="en-US" sz="1030" b="0" i="0" u="none" strike="noStrike" kern="1200" cap="none" spc="0" normalizeH="0" baseline="0" noProof="0" dirty="0">
                  <a:ln>
                    <a:noFill/>
                  </a:ln>
                  <a:solidFill>
                    <a:srgbClr val="000000"/>
                  </a:solidFill>
                  <a:effectLst/>
                  <a:uLnTx/>
                  <a:uFillTx/>
                  <a:latin typeface="Segoe UI"/>
                  <a:ea typeface="+mn-ea"/>
                  <a:cs typeface="+mn-cs"/>
                </a:rPr>
                <a:t>Vault</a:t>
              </a:r>
            </a:p>
          </p:txBody>
        </p:sp>
        <p:sp>
          <p:nvSpPr>
            <p:cNvPr id="150" name="TextBox 149">
              <a:extLst>
                <a:ext uri="{FF2B5EF4-FFF2-40B4-BE49-F238E27FC236}">
                  <a16:creationId xmlns:a16="http://schemas.microsoft.com/office/drawing/2014/main" id="{77114C44-62B8-496E-8CCF-1B190086E9CD}"/>
                </a:ext>
              </a:extLst>
            </p:cNvPr>
            <p:cNvSpPr txBox="1"/>
            <p:nvPr/>
          </p:nvSpPr>
          <p:spPr>
            <a:xfrm>
              <a:off x="10025029" y="4750411"/>
              <a:ext cx="914400" cy="417498"/>
            </a:xfrm>
            <a:prstGeom prst="rect">
              <a:avLst/>
            </a:prstGeom>
            <a:noFill/>
          </p:spPr>
          <p:txBody>
            <a:bodyPr wrap="square" lIns="0" rIns="0">
              <a:spAutoFit/>
            </a:bodyPr>
            <a:lstStyle>
              <a:defPPr>
                <a:defRPr lang="en-US"/>
              </a:defPPr>
              <a:lvl1pPr algn="ctr">
                <a:defRPr sz="1050"/>
              </a:lvl1p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Azure Active Directory</a:t>
              </a:r>
            </a:p>
          </p:txBody>
        </p:sp>
        <p:sp>
          <p:nvSpPr>
            <p:cNvPr id="151" name="TextBox 150">
              <a:extLst>
                <a:ext uri="{FF2B5EF4-FFF2-40B4-BE49-F238E27FC236}">
                  <a16:creationId xmlns:a16="http://schemas.microsoft.com/office/drawing/2014/main" id="{20D9348B-8682-490C-8A5B-BEA2636C0C48}"/>
                </a:ext>
              </a:extLst>
            </p:cNvPr>
            <p:cNvSpPr txBox="1"/>
            <p:nvPr/>
          </p:nvSpPr>
          <p:spPr>
            <a:xfrm>
              <a:off x="10831645" y="4750411"/>
              <a:ext cx="914400" cy="417498"/>
            </a:xfrm>
            <a:prstGeom prst="rect">
              <a:avLst/>
            </a:prstGeom>
            <a:noFill/>
          </p:spPr>
          <p:txBody>
            <a:bodyPr wrap="square" lIns="0" rIns="0">
              <a:spAutoFit/>
            </a:bodyPr>
            <a:lstStyle>
              <a:defPPr>
                <a:defRPr lang="en-US"/>
              </a:defPPr>
              <a:lvl1pPr algn="ctr">
                <a:defRPr sz="1050"/>
              </a:lvl1p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030" b="0" i="0" u="none" strike="noStrike" kern="1200" cap="none" spc="0" normalizeH="0" baseline="0" noProof="0" dirty="0">
                  <a:ln>
                    <a:noFill/>
                  </a:ln>
                  <a:solidFill>
                    <a:srgbClr val="000000"/>
                  </a:solidFill>
                  <a:effectLst/>
                  <a:uLnTx/>
                  <a:uFillTx/>
                  <a:latin typeface="Segoe UI"/>
                  <a:ea typeface="+mn-ea"/>
                  <a:cs typeface="+mn-cs"/>
                </a:rPr>
                <a:t>Azure</a:t>
              </a:r>
              <a:br>
                <a:rPr kumimoji="0" lang="en-US" sz="1030" b="0" i="0" u="none" strike="noStrike" kern="1200" cap="none" spc="0" normalizeH="0" baseline="0" noProof="0" dirty="0">
                  <a:ln>
                    <a:noFill/>
                  </a:ln>
                  <a:solidFill>
                    <a:srgbClr val="000000"/>
                  </a:solidFill>
                  <a:effectLst/>
                  <a:uLnTx/>
                  <a:uFillTx/>
                  <a:latin typeface="Segoe UI"/>
                  <a:ea typeface="+mn-ea"/>
                  <a:cs typeface="+mn-cs"/>
                </a:rPr>
              </a:br>
              <a:r>
                <a:rPr kumimoji="0" lang="en-US" sz="1030" b="0" i="0" u="none" strike="noStrike" kern="1200" cap="none" spc="0" normalizeH="0" baseline="0" noProof="0" dirty="0">
                  <a:ln>
                    <a:noFill/>
                  </a:ln>
                  <a:solidFill>
                    <a:srgbClr val="000000"/>
                  </a:solidFill>
                  <a:effectLst/>
                  <a:uLnTx/>
                  <a:uFillTx/>
                  <a:latin typeface="Segoe UI"/>
                  <a:ea typeface="+mn-ea"/>
                  <a:cs typeface="+mn-cs"/>
                </a:rPr>
                <a:t>Policy</a:t>
              </a:r>
            </a:p>
          </p:txBody>
        </p:sp>
        <p:grpSp>
          <p:nvGrpSpPr>
            <p:cNvPr id="161" name="Group 160">
              <a:extLst>
                <a:ext uri="{FF2B5EF4-FFF2-40B4-BE49-F238E27FC236}">
                  <a16:creationId xmlns:a16="http://schemas.microsoft.com/office/drawing/2014/main" id="{A6B86328-3A2D-44EC-81D1-776D3AF40261}"/>
                </a:ext>
              </a:extLst>
            </p:cNvPr>
            <p:cNvGrpSpPr/>
            <p:nvPr/>
          </p:nvGrpSpPr>
          <p:grpSpPr>
            <a:xfrm>
              <a:off x="6963740" y="4209319"/>
              <a:ext cx="504908" cy="449572"/>
              <a:chOff x="7024977" y="4372894"/>
              <a:chExt cx="504908" cy="449572"/>
            </a:xfrm>
          </p:grpSpPr>
          <p:sp>
            <p:nvSpPr>
              <p:cNvPr id="152" name="Rectangle: Rounded Corners 151">
                <a:extLst>
                  <a:ext uri="{FF2B5EF4-FFF2-40B4-BE49-F238E27FC236}">
                    <a16:creationId xmlns:a16="http://schemas.microsoft.com/office/drawing/2014/main" id="{7D87B3CA-9A2C-4759-BB82-073910AD777A}"/>
                  </a:ext>
                </a:extLst>
              </p:cNvPr>
              <p:cNvSpPr/>
              <p:nvPr/>
            </p:nvSpPr>
            <p:spPr bwMode="auto">
              <a:xfrm>
                <a:off x="7024977" y="4372894"/>
                <a:ext cx="504908" cy="449572"/>
              </a:xfrm>
              <a:prstGeom prst="roundRect">
                <a:avLst>
                  <a:gd name="adj" fmla="val 1374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887BAD64-7381-48B5-AD86-A728A7F53670}"/>
                  </a:ext>
                </a:extLst>
              </p:cNvPr>
              <p:cNvSpPr/>
              <p:nvPr/>
            </p:nvSpPr>
            <p:spPr bwMode="auto">
              <a:xfrm>
                <a:off x="7096533" y="4476476"/>
                <a:ext cx="361796" cy="773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7F295E91-D080-479A-895C-6A27C2D0A06D}"/>
                  </a:ext>
                </a:extLst>
              </p:cNvPr>
              <p:cNvSpPr/>
              <p:nvPr/>
            </p:nvSpPr>
            <p:spPr bwMode="auto">
              <a:xfrm>
                <a:off x="7096533" y="4579609"/>
                <a:ext cx="361796" cy="773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267053BC-D7EA-492A-B1DC-5E192F658C57}"/>
                  </a:ext>
                </a:extLst>
              </p:cNvPr>
              <p:cNvSpPr/>
              <p:nvPr/>
            </p:nvSpPr>
            <p:spPr bwMode="auto">
              <a:xfrm>
                <a:off x="7096533" y="4682742"/>
                <a:ext cx="361796" cy="77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A6C19D2E-3090-4BE2-ADC4-C8D915AD9723}"/>
                  </a:ext>
                </a:extLst>
              </p:cNvPr>
              <p:cNvCxnSpPr>
                <a:cxnSpLocks/>
              </p:cNvCxnSpPr>
              <p:nvPr/>
            </p:nvCxnSpPr>
            <p:spPr>
              <a:xfrm>
                <a:off x="7140271" y="4428876"/>
                <a:ext cx="274320" cy="0"/>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06D1F34-E7A6-42A9-A55C-8FE57FE966A3}"/>
                </a:ext>
              </a:extLst>
            </p:cNvPr>
            <p:cNvGrpSpPr/>
            <p:nvPr/>
          </p:nvGrpSpPr>
          <p:grpSpPr>
            <a:xfrm>
              <a:off x="7862833" y="4204216"/>
              <a:ext cx="421420" cy="426007"/>
              <a:chOff x="8520068" y="4308887"/>
              <a:chExt cx="421420" cy="426007"/>
            </a:xfrm>
          </p:grpSpPr>
          <p:sp>
            <p:nvSpPr>
              <p:cNvPr id="162" name="Teardrop 161">
                <a:extLst>
                  <a:ext uri="{FF2B5EF4-FFF2-40B4-BE49-F238E27FC236}">
                    <a16:creationId xmlns:a16="http://schemas.microsoft.com/office/drawing/2014/main" id="{337893A8-5CDC-45C6-9136-156C0B64AC4C}"/>
                  </a:ext>
                </a:extLst>
              </p:cNvPr>
              <p:cNvSpPr/>
              <p:nvPr/>
            </p:nvSpPr>
            <p:spPr bwMode="auto">
              <a:xfrm rot="10800000">
                <a:off x="8651265" y="4308887"/>
                <a:ext cx="290223" cy="290223"/>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2A1C2742-3349-4B18-8394-102E462F5B18}"/>
                  </a:ext>
                </a:extLst>
              </p:cNvPr>
              <p:cNvGrpSpPr/>
              <p:nvPr/>
            </p:nvGrpSpPr>
            <p:grpSpPr>
              <a:xfrm>
                <a:off x="8720830" y="4390768"/>
                <a:ext cx="133853" cy="138222"/>
                <a:chOff x="8328007" y="4477708"/>
                <a:chExt cx="173546" cy="179211"/>
              </a:xfrm>
              <a:solidFill>
                <a:schemeClr val="bg1"/>
              </a:solidFill>
            </p:grpSpPr>
            <p:sp>
              <p:nvSpPr>
                <p:cNvPr id="163" name="Rectangle 162">
                  <a:extLst>
                    <a:ext uri="{FF2B5EF4-FFF2-40B4-BE49-F238E27FC236}">
                      <a16:creationId xmlns:a16="http://schemas.microsoft.com/office/drawing/2014/main" id="{08FBF400-4945-40F8-A6E2-3EEB889EB7FF}"/>
                    </a:ext>
                  </a:extLst>
                </p:cNvPr>
                <p:cNvSpPr/>
                <p:nvPr/>
              </p:nvSpPr>
              <p:spPr bwMode="auto">
                <a:xfrm>
                  <a:off x="8328007" y="4565708"/>
                  <a:ext cx="42974" cy="91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AA655E3D-699D-4143-98C8-14F7ADD0EDD3}"/>
                    </a:ext>
                  </a:extLst>
                </p:cNvPr>
                <p:cNvSpPr/>
                <p:nvPr/>
              </p:nvSpPr>
              <p:spPr bwMode="auto">
                <a:xfrm>
                  <a:off x="8393293" y="4522511"/>
                  <a:ext cx="42974" cy="1344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04D26561-BB0B-4813-A507-8B878D86B158}"/>
                    </a:ext>
                  </a:extLst>
                </p:cNvPr>
                <p:cNvSpPr/>
                <p:nvPr/>
              </p:nvSpPr>
              <p:spPr bwMode="auto">
                <a:xfrm>
                  <a:off x="8458579" y="4477708"/>
                  <a:ext cx="42974" cy="179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8" name="Rectangle 167">
                <a:extLst>
                  <a:ext uri="{FF2B5EF4-FFF2-40B4-BE49-F238E27FC236}">
                    <a16:creationId xmlns:a16="http://schemas.microsoft.com/office/drawing/2014/main" id="{2DB19AF0-A7B9-4454-BF13-00061067FFBB}"/>
                  </a:ext>
                </a:extLst>
              </p:cNvPr>
              <p:cNvSpPr/>
              <p:nvPr/>
            </p:nvSpPr>
            <p:spPr bwMode="auto">
              <a:xfrm>
                <a:off x="8520068" y="4359888"/>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D21890C6-C3A2-4C39-B2EA-9FD6FEBDACEF}"/>
                  </a:ext>
                </a:extLst>
              </p:cNvPr>
              <p:cNvSpPr/>
              <p:nvPr/>
            </p:nvSpPr>
            <p:spPr bwMode="auto">
              <a:xfrm>
                <a:off x="8520068" y="4495600"/>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B99B2EB5-048E-4A4F-88DE-A29E677FDDD4}"/>
                  </a:ext>
                </a:extLst>
              </p:cNvPr>
              <p:cNvSpPr/>
              <p:nvPr/>
            </p:nvSpPr>
            <p:spPr bwMode="auto">
              <a:xfrm>
                <a:off x="8520068" y="4631312"/>
                <a:ext cx="103582" cy="1035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61CE4B6A-2271-4413-A0C8-4F6BA3A89C56}"/>
                  </a:ext>
                </a:extLst>
              </p:cNvPr>
              <p:cNvSpPr/>
              <p:nvPr/>
            </p:nvSpPr>
            <p:spPr bwMode="auto">
              <a:xfrm>
                <a:off x="8651265" y="4631312"/>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C231092F-C52B-4B6D-9C5D-3788E6E7A05F}"/>
                  </a:ext>
                </a:extLst>
              </p:cNvPr>
              <p:cNvSpPr/>
              <p:nvPr/>
            </p:nvSpPr>
            <p:spPr bwMode="auto">
              <a:xfrm>
                <a:off x="8782461" y="4631312"/>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6" name="Group 255">
              <a:extLst>
                <a:ext uri="{FF2B5EF4-FFF2-40B4-BE49-F238E27FC236}">
                  <a16:creationId xmlns:a16="http://schemas.microsoft.com/office/drawing/2014/main" id="{CA156DD0-9184-470A-ADDE-0484855F923E}"/>
                </a:ext>
              </a:extLst>
            </p:cNvPr>
            <p:cNvGrpSpPr/>
            <p:nvPr/>
          </p:nvGrpSpPr>
          <p:grpSpPr>
            <a:xfrm>
              <a:off x="9406919" y="4183945"/>
              <a:ext cx="494856" cy="494856"/>
              <a:chOff x="4774404" y="3309496"/>
              <a:chExt cx="676656" cy="676656"/>
            </a:xfrm>
            <a:solidFill>
              <a:schemeClr val="bg1"/>
            </a:solidFill>
          </p:grpSpPr>
          <p:sp>
            <p:nvSpPr>
              <p:cNvPr id="257" name="Oval 256">
                <a:extLst>
                  <a:ext uri="{FF2B5EF4-FFF2-40B4-BE49-F238E27FC236}">
                    <a16:creationId xmlns:a16="http://schemas.microsoft.com/office/drawing/2014/main" id="{662D64FE-CBEE-402D-B1FA-FBD9590EE937}"/>
                  </a:ext>
                </a:extLst>
              </p:cNvPr>
              <p:cNvSpPr/>
              <p:nvPr/>
            </p:nvSpPr>
            <p:spPr bwMode="auto">
              <a:xfrm>
                <a:off x="4774404" y="3309496"/>
                <a:ext cx="676656" cy="676656"/>
              </a:xfrm>
              <a:prstGeom prst="ellipse">
                <a:avLst/>
              </a:prstGeom>
              <a:grp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58" name="Graphic 257">
                <a:extLst>
                  <a:ext uri="{FF2B5EF4-FFF2-40B4-BE49-F238E27FC236}">
                    <a16:creationId xmlns:a16="http://schemas.microsoft.com/office/drawing/2014/main" id="{C6BC0898-CBD7-4ADA-A8C9-21EBDFDF32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9422" y="3406981"/>
                <a:ext cx="292608" cy="517035"/>
              </a:xfrm>
              <a:prstGeom prst="rect">
                <a:avLst/>
              </a:prstGeom>
            </p:spPr>
          </p:pic>
        </p:grpSp>
        <p:grpSp>
          <p:nvGrpSpPr>
            <p:cNvPr id="296" name="Group 295">
              <a:extLst>
                <a:ext uri="{FF2B5EF4-FFF2-40B4-BE49-F238E27FC236}">
                  <a16:creationId xmlns:a16="http://schemas.microsoft.com/office/drawing/2014/main" id="{4BB087F7-B403-41D8-A6D3-BF40EEAE9CCE}"/>
                </a:ext>
              </a:extLst>
            </p:cNvPr>
            <p:cNvGrpSpPr/>
            <p:nvPr/>
          </p:nvGrpSpPr>
          <p:grpSpPr>
            <a:xfrm>
              <a:off x="10280171" y="4219189"/>
              <a:ext cx="439685" cy="439685"/>
              <a:chOff x="10247852" y="4219189"/>
              <a:chExt cx="439685" cy="439685"/>
            </a:xfrm>
          </p:grpSpPr>
          <p:sp>
            <p:nvSpPr>
              <p:cNvPr id="280" name="Rectangle: Rounded Corners 279">
                <a:extLst>
                  <a:ext uri="{FF2B5EF4-FFF2-40B4-BE49-F238E27FC236}">
                    <a16:creationId xmlns:a16="http://schemas.microsoft.com/office/drawing/2014/main" id="{7D422FE1-C401-4E00-A522-88AD71370EEB}"/>
                  </a:ext>
                </a:extLst>
              </p:cNvPr>
              <p:cNvSpPr/>
              <p:nvPr/>
            </p:nvSpPr>
            <p:spPr bwMode="auto">
              <a:xfrm rot="2700000">
                <a:off x="10247852" y="4219189"/>
                <a:ext cx="439685" cy="439685"/>
              </a:xfrm>
              <a:prstGeom prst="roundRect">
                <a:avLst>
                  <a:gd name="adj" fmla="val 1578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3" name="Group 272">
                <a:extLst>
                  <a:ext uri="{FF2B5EF4-FFF2-40B4-BE49-F238E27FC236}">
                    <a16:creationId xmlns:a16="http://schemas.microsoft.com/office/drawing/2014/main" id="{1F466D30-FA54-4BDB-A681-4A7FCF10DCC1}"/>
                  </a:ext>
                </a:extLst>
              </p:cNvPr>
              <p:cNvGrpSpPr/>
              <p:nvPr/>
            </p:nvGrpSpPr>
            <p:grpSpPr>
              <a:xfrm>
                <a:off x="10310453" y="4293743"/>
                <a:ext cx="314482" cy="304991"/>
                <a:chOff x="3351474" y="7159022"/>
                <a:chExt cx="526322" cy="510438"/>
              </a:xfrm>
            </p:grpSpPr>
            <p:sp>
              <p:nvSpPr>
                <p:cNvPr id="274" name="Flowchart: Decision 273">
                  <a:extLst>
                    <a:ext uri="{FF2B5EF4-FFF2-40B4-BE49-F238E27FC236}">
                      <a16:creationId xmlns:a16="http://schemas.microsoft.com/office/drawing/2014/main" id="{941FBEB8-5BDD-4739-8231-805EFB4562F8}"/>
                    </a:ext>
                  </a:extLst>
                </p:cNvPr>
                <p:cNvSpPr/>
                <p:nvPr/>
              </p:nvSpPr>
              <p:spPr bwMode="auto">
                <a:xfrm>
                  <a:off x="3396581" y="7217990"/>
                  <a:ext cx="432731" cy="389861"/>
                </a:xfrm>
                <a:prstGeom prst="flowChartDecision">
                  <a:avLst/>
                </a:prstGeom>
                <a:no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75" name="Straight Connector 274">
                  <a:extLst>
                    <a:ext uri="{FF2B5EF4-FFF2-40B4-BE49-F238E27FC236}">
                      <a16:creationId xmlns:a16="http://schemas.microsoft.com/office/drawing/2014/main" id="{EA59B102-09FA-4B3E-8376-E76E549EDD1F}"/>
                    </a:ext>
                  </a:extLst>
                </p:cNvPr>
                <p:cNvCxnSpPr>
                  <a:stCxn id="274" idx="0"/>
                  <a:endCxn id="274" idx="2"/>
                </p:cNvCxnSpPr>
                <p:nvPr/>
              </p:nvCxnSpPr>
              <p:spPr>
                <a:xfrm>
                  <a:off x="3612947" y="7217990"/>
                  <a:ext cx="0" cy="389861"/>
                </a:xfrm>
                <a:prstGeom prst="line">
                  <a:avLst/>
                </a:prstGeom>
                <a:no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6" name="Oval 275">
                  <a:extLst>
                    <a:ext uri="{FF2B5EF4-FFF2-40B4-BE49-F238E27FC236}">
                      <a16:creationId xmlns:a16="http://schemas.microsoft.com/office/drawing/2014/main" id="{8838AEDF-864B-4A38-B324-9A6EB21BC113}"/>
                    </a:ext>
                  </a:extLst>
                </p:cNvPr>
                <p:cNvSpPr/>
                <p:nvPr/>
              </p:nvSpPr>
              <p:spPr bwMode="auto">
                <a:xfrm>
                  <a:off x="3551125" y="7540127"/>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7" name="Oval 276">
                  <a:extLst>
                    <a:ext uri="{FF2B5EF4-FFF2-40B4-BE49-F238E27FC236}">
                      <a16:creationId xmlns:a16="http://schemas.microsoft.com/office/drawing/2014/main" id="{527D02D1-DE28-4B07-930D-4B4FAECBF7C1}"/>
                    </a:ext>
                  </a:extLst>
                </p:cNvPr>
                <p:cNvSpPr/>
                <p:nvPr/>
              </p:nvSpPr>
              <p:spPr bwMode="auto">
                <a:xfrm>
                  <a:off x="3351474" y="7351188"/>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8" name="Oval 277">
                  <a:extLst>
                    <a:ext uri="{FF2B5EF4-FFF2-40B4-BE49-F238E27FC236}">
                      <a16:creationId xmlns:a16="http://schemas.microsoft.com/office/drawing/2014/main" id="{0045BF0E-17B7-46B1-A44D-8B0D237DEC27}"/>
                    </a:ext>
                  </a:extLst>
                </p:cNvPr>
                <p:cNvSpPr/>
                <p:nvPr/>
              </p:nvSpPr>
              <p:spPr bwMode="auto">
                <a:xfrm>
                  <a:off x="3549268" y="7159022"/>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9" name="Oval 278">
                  <a:extLst>
                    <a:ext uri="{FF2B5EF4-FFF2-40B4-BE49-F238E27FC236}">
                      <a16:creationId xmlns:a16="http://schemas.microsoft.com/office/drawing/2014/main" id="{A391FCE4-E9F6-4456-A704-92D8A53E3B74}"/>
                    </a:ext>
                  </a:extLst>
                </p:cNvPr>
                <p:cNvSpPr/>
                <p:nvPr/>
              </p:nvSpPr>
              <p:spPr bwMode="auto">
                <a:xfrm>
                  <a:off x="3748463" y="7351188"/>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24" name="Group 23">
              <a:extLst>
                <a:ext uri="{FF2B5EF4-FFF2-40B4-BE49-F238E27FC236}">
                  <a16:creationId xmlns:a16="http://schemas.microsoft.com/office/drawing/2014/main" id="{79FF0735-0682-44AC-A3E7-683F49EF2B0C}"/>
                </a:ext>
              </a:extLst>
            </p:cNvPr>
            <p:cNvGrpSpPr/>
            <p:nvPr/>
          </p:nvGrpSpPr>
          <p:grpSpPr>
            <a:xfrm>
              <a:off x="7002707" y="2609613"/>
              <a:ext cx="457200" cy="457200"/>
              <a:chOff x="4774404" y="3309496"/>
              <a:chExt cx="676656" cy="676656"/>
            </a:xfrm>
          </p:grpSpPr>
          <p:sp>
            <p:nvSpPr>
              <p:cNvPr id="126" name="Oval 125">
                <a:extLst>
                  <a:ext uri="{FF2B5EF4-FFF2-40B4-BE49-F238E27FC236}">
                    <a16:creationId xmlns:a16="http://schemas.microsoft.com/office/drawing/2014/main" id="{14BB4A1B-B950-42BC-8682-9DB4F13075F6}"/>
                  </a:ext>
                </a:extLst>
              </p:cNvPr>
              <p:cNvSpPr/>
              <p:nvPr/>
            </p:nvSpPr>
            <p:spPr bwMode="auto">
              <a:xfrm>
                <a:off x="4774404" y="3309496"/>
                <a:ext cx="676656" cy="676656"/>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7" name="Graphic 126">
                <a:extLst>
                  <a:ext uri="{FF2B5EF4-FFF2-40B4-BE49-F238E27FC236}">
                    <a16:creationId xmlns:a16="http://schemas.microsoft.com/office/drawing/2014/main" id="{CE8D6A0C-2B47-41E1-9762-84AE0C9815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9422" y="3406981"/>
                <a:ext cx="292608" cy="517035"/>
              </a:xfrm>
              <a:prstGeom prst="rect">
                <a:avLst/>
              </a:prstGeom>
            </p:spPr>
          </p:pic>
        </p:grpSp>
        <p:grpSp>
          <p:nvGrpSpPr>
            <p:cNvPr id="27" name="Group 26">
              <a:extLst>
                <a:ext uri="{FF2B5EF4-FFF2-40B4-BE49-F238E27FC236}">
                  <a16:creationId xmlns:a16="http://schemas.microsoft.com/office/drawing/2014/main" id="{4CC67342-ECB0-484D-B8DC-1E7786FFC846}"/>
                </a:ext>
              </a:extLst>
            </p:cNvPr>
            <p:cNvGrpSpPr/>
            <p:nvPr/>
          </p:nvGrpSpPr>
          <p:grpSpPr>
            <a:xfrm>
              <a:off x="7002707" y="3263586"/>
              <a:ext cx="457200" cy="457200"/>
              <a:chOff x="4854934" y="4375107"/>
              <a:chExt cx="412909" cy="412909"/>
            </a:xfrm>
          </p:grpSpPr>
          <p:sp>
            <p:nvSpPr>
              <p:cNvPr id="122" name="Oval 121">
                <a:extLst>
                  <a:ext uri="{FF2B5EF4-FFF2-40B4-BE49-F238E27FC236}">
                    <a16:creationId xmlns:a16="http://schemas.microsoft.com/office/drawing/2014/main" id="{D77DD8BB-74B8-4342-AD65-C6956A767CE6}"/>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3" name="Graphic 122">
                <a:extLst>
                  <a:ext uri="{FF2B5EF4-FFF2-40B4-BE49-F238E27FC236}">
                    <a16:creationId xmlns:a16="http://schemas.microsoft.com/office/drawing/2014/main" id="{9AB36A55-A627-4B3B-8D19-0271DF5D61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58390" y="4454642"/>
                <a:ext cx="228600" cy="254078"/>
              </a:xfrm>
              <a:prstGeom prst="rect">
                <a:avLst/>
              </a:prstGeom>
            </p:spPr>
          </p:pic>
        </p:grpSp>
        <p:grpSp>
          <p:nvGrpSpPr>
            <p:cNvPr id="295" name="Group 294">
              <a:extLst>
                <a:ext uri="{FF2B5EF4-FFF2-40B4-BE49-F238E27FC236}">
                  <a16:creationId xmlns:a16="http://schemas.microsoft.com/office/drawing/2014/main" id="{E05F7872-7D3B-4CFB-899D-3E99AC38BDF6}"/>
                </a:ext>
              </a:extLst>
            </p:cNvPr>
            <p:cNvGrpSpPr/>
            <p:nvPr/>
          </p:nvGrpSpPr>
          <p:grpSpPr>
            <a:xfrm>
              <a:off x="8553094" y="4089498"/>
              <a:ext cx="653072" cy="653072"/>
              <a:chOff x="8487369" y="4083457"/>
              <a:chExt cx="653072" cy="653072"/>
            </a:xfrm>
          </p:grpSpPr>
          <p:pic>
            <p:nvPicPr>
              <p:cNvPr id="255" name="Graphic 254" descr="Shield">
                <a:extLst>
                  <a:ext uri="{FF2B5EF4-FFF2-40B4-BE49-F238E27FC236}">
                    <a16:creationId xmlns:a16="http://schemas.microsoft.com/office/drawing/2014/main" id="{6EE60158-ADD0-4BB4-9288-84BF8FB279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7369" y="4083457"/>
                <a:ext cx="653072" cy="653072"/>
              </a:xfrm>
              <a:prstGeom prst="rect">
                <a:avLst/>
              </a:prstGeom>
            </p:spPr>
          </p:pic>
          <p:grpSp>
            <p:nvGrpSpPr>
              <p:cNvPr id="191" name="Group 190">
                <a:extLst>
                  <a:ext uri="{FF2B5EF4-FFF2-40B4-BE49-F238E27FC236}">
                    <a16:creationId xmlns:a16="http://schemas.microsoft.com/office/drawing/2014/main" id="{BD505D8D-9913-4B88-BE87-89235331941F}"/>
                  </a:ext>
                </a:extLst>
              </p:cNvPr>
              <p:cNvGrpSpPr/>
              <p:nvPr/>
            </p:nvGrpSpPr>
            <p:grpSpPr>
              <a:xfrm>
                <a:off x="8721137" y="4298912"/>
                <a:ext cx="185537" cy="222161"/>
                <a:chOff x="3102115" y="3813045"/>
                <a:chExt cx="402957" cy="482498"/>
              </a:xfrm>
            </p:grpSpPr>
            <p:sp>
              <p:nvSpPr>
                <p:cNvPr id="192" name="Rectangle: Top Corners Rounded 191">
                  <a:extLst>
                    <a:ext uri="{FF2B5EF4-FFF2-40B4-BE49-F238E27FC236}">
                      <a16:creationId xmlns:a16="http://schemas.microsoft.com/office/drawing/2014/main" id="{E44D6EC5-F79F-4957-B0CC-0DF4AFFA4E95}"/>
                    </a:ext>
                  </a:extLst>
                </p:cNvPr>
                <p:cNvSpPr/>
                <p:nvPr/>
              </p:nvSpPr>
              <p:spPr bwMode="auto">
                <a:xfrm>
                  <a:off x="3183649" y="3813045"/>
                  <a:ext cx="239888" cy="278892"/>
                </a:xfrm>
                <a:prstGeom prst="round2SameRect">
                  <a:avLst>
                    <a:gd name="adj1" fmla="val 50000"/>
                    <a:gd name="adj2" fmla="val 0"/>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333E2450-94D3-45FE-AD30-E257E8A6DD5C}"/>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bg1"/>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94" name="Graphic 35">
                  <a:extLst>
                    <a:ext uri="{FF2B5EF4-FFF2-40B4-BE49-F238E27FC236}">
                      <a16:creationId xmlns:a16="http://schemas.microsoft.com/office/drawing/2014/main" id="{5DDCAAF0-193E-4A4B-A6DE-8705539B67AB}"/>
                    </a:ext>
                  </a:extLst>
                </p:cNvPr>
                <p:cNvGrpSpPr/>
                <p:nvPr/>
              </p:nvGrpSpPr>
              <p:grpSpPr>
                <a:xfrm>
                  <a:off x="3257098" y="4078024"/>
                  <a:ext cx="92990" cy="155525"/>
                  <a:chOff x="3407034" y="4465249"/>
                  <a:chExt cx="92990" cy="155525"/>
                </a:xfrm>
                <a:solidFill>
                  <a:srgbClr val="0075C9"/>
                </a:solidFill>
              </p:grpSpPr>
              <p:sp>
                <p:nvSpPr>
                  <p:cNvPr id="195" name="Freeform: Shape 194">
                    <a:extLst>
                      <a:ext uri="{FF2B5EF4-FFF2-40B4-BE49-F238E27FC236}">
                        <a16:creationId xmlns:a16="http://schemas.microsoft.com/office/drawing/2014/main" id="{EED38FCC-569A-454A-9F0B-4700DF5F746F}"/>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tx1"/>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E371007B-7BD5-4164-8EEA-882F98CB8A6F}"/>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tx1"/>
                  </a:solidFill>
                  <a:ln w="3847" cap="flat">
                    <a:no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373"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93" name="Group 292">
              <a:extLst>
                <a:ext uri="{FF2B5EF4-FFF2-40B4-BE49-F238E27FC236}">
                  <a16:creationId xmlns:a16="http://schemas.microsoft.com/office/drawing/2014/main" id="{AB207FE5-CA8B-4C1D-B749-AA9EF6DA2767}"/>
                </a:ext>
              </a:extLst>
            </p:cNvPr>
            <p:cNvGrpSpPr/>
            <p:nvPr/>
          </p:nvGrpSpPr>
          <p:grpSpPr>
            <a:xfrm>
              <a:off x="11091353" y="4219246"/>
              <a:ext cx="433327" cy="446197"/>
              <a:chOff x="11162018" y="4365976"/>
              <a:chExt cx="433327" cy="446197"/>
            </a:xfrm>
          </p:grpSpPr>
          <p:grpSp>
            <p:nvGrpSpPr>
              <p:cNvPr id="292" name="Group 291">
                <a:extLst>
                  <a:ext uri="{FF2B5EF4-FFF2-40B4-BE49-F238E27FC236}">
                    <a16:creationId xmlns:a16="http://schemas.microsoft.com/office/drawing/2014/main" id="{B38F8070-5A17-4FF6-AA1B-EA3A1834248F}"/>
                  </a:ext>
                </a:extLst>
              </p:cNvPr>
              <p:cNvGrpSpPr/>
              <p:nvPr/>
            </p:nvGrpSpPr>
            <p:grpSpPr>
              <a:xfrm>
                <a:off x="11278769" y="4468002"/>
                <a:ext cx="316576" cy="245932"/>
                <a:chOff x="11278769" y="4468002"/>
                <a:chExt cx="316576" cy="245932"/>
              </a:xfrm>
            </p:grpSpPr>
            <p:sp>
              <p:nvSpPr>
                <p:cNvPr id="282" name="Oval 281">
                  <a:extLst>
                    <a:ext uri="{FF2B5EF4-FFF2-40B4-BE49-F238E27FC236}">
                      <a16:creationId xmlns:a16="http://schemas.microsoft.com/office/drawing/2014/main" id="{5B19842C-5265-4D07-938E-43C3A99229A9}"/>
                    </a:ext>
                  </a:extLst>
                </p:cNvPr>
                <p:cNvSpPr/>
                <p:nvPr/>
              </p:nvSpPr>
              <p:spPr bwMode="auto">
                <a:xfrm>
                  <a:off x="11278769" y="4514985"/>
                  <a:ext cx="148956" cy="1489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3D10B8E6-4AD8-4D97-8664-4DE2D91B2151}"/>
                    </a:ext>
                  </a:extLst>
                </p:cNvPr>
                <p:cNvSpPr/>
                <p:nvPr/>
              </p:nvSpPr>
              <p:spPr bwMode="auto">
                <a:xfrm>
                  <a:off x="11540481" y="4468002"/>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Oval 283">
                  <a:extLst>
                    <a:ext uri="{FF2B5EF4-FFF2-40B4-BE49-F238E27FC236}">
                      <a16:creationId xmlns:a16="http://schemas.microsoft.com/office/drawing/2014/main" id="{24698E63-B864-4E20-877B-FD4543DBF305}"/>
                    </a:ext>
                  </a:extLst>
                </p:cNvPr>
                <p:cNvSpPr/>
                <p:nvPr/>
              </p:nvSpPr>
              <p:spPr bwMode="auto">
                <a:xfrm>
                  <a:off x="11540481" y="4563536"/>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Oval 284">
                  <a:extLst>
                    <a:ext uri="{FF2B5EF4-FFF2-40B4-BE49-F238E27FC236}">
                      <a16:creationId xmlns:a16="http://schemas.microsoft.com/office/drawing/2014/main" id="{09DEE7A9-E19F-42FB-9551-54313495C768}"/>
                    </a:ext>
                  </a:extLst>
                </p:cNvPr>
                <p:cNvSpPr/>
                <p:nvPr/>
              </p:nvSpPr>
              <p:spPr bwMode="auto">
                <a:xfrm>
                  <a:off x="11540481" y="4659070"/>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Oval 286">
                  <a:extLst>
                    <a:ext uri="{FF2B5EF4-FFF2-40B4-BE49-F238E27FC236}">
                      <a16:creationId xmlns:a16="http://schemas.microsoft.com/office/drawing/2014/main" id="{573EF391-0445-45D4-B225-EADCEF4EE453}"/>
                    </a:ext>
                  </a:extLst>
                </p:cNvPr>
                <p:cNvSpPr/>
                <p:nvPr/>
              </p:nvSpPr>
              <p:spPr bwMode="auto">
                <a:xfrm>
                  <a:off x="11452256" y="4502664"/>
                  <a:ext cx="73152" cy="731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Oval 287">
                  <a:extLst>
                    <a:ext uri="{FF2B5EF4-FFF2-40B4-BE49-F238E27FC236}">
                      <a16:creationId xmlns:a16="http://schemas.microsoft.com/office/drawing/2014/main" id="{87BFFC25-04D7-4C43-BED1-43924F54F101}"/>
                    </a:ext>
                  </a:extLst>
                </p:cNvPr>
                <p:cNvSpPr/>
                <p:nvPr/>
              </p:nvSpPr>
              <p:spPr bwMode="auto">
                <a:xfrm>
                  <a:off x="11452256" y="4603208"/>
                  <a:ext cx="73152" cy="731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1" name="Graphic 289">
                <a:extLst>
                  <a:ext uri="{FF2B5EF4-FFF2-40B4-BE49-F238E27FC236}">
                    <a16:creationId xmlns:a16="http://schemas.microsoft.com/office/drawing/2014/main" id="{52ED706B-D314-4EEE-B99B-E22C2CC7052B}"/>
                  </a:ext>
                </a:extLst>
              </p:cNvPr>
              <p:cNvSpPr/>
              <p:nvPr/>
            </p:nvSpPr>
            <p:spPr>
              <a:xfrm>
                <a:off x="11162018" y="4365976"/>
                <a:ext cx="336968" cy="446197"/>
              </a:xfrm>
              <a:custGeom>
                <a:avLst/>
                <a:gdLst>
                  <a:gd name="connsiteX0" fmla="*/ 329692 w 333891"/>
                  <a:gd name="connsiteY0" fmla="*/ 79803 h 442123"/>
                  <a:gd name="connsiteX1" fmla="*/ 191440 w 333891"/>
                  <a:gd name="connsiteY1" fmla="*/ 0 h 442123"/>
                  <a:gd name="connsiteX2" fmla="*/ 0 w 333891"/>
                  <a:gd name="connsiteY2" fmla="*/ 110531 h 442123"/>
                  <a:gd name="connsiteX3" fmla="*/ 0 w 333891"/>
                  <a:gd name="connsiteY3" fmla="*/ 331593 h 442123"/>
                  <a:gd name="connsiteX4" fmla="*/ 191440 w 333891"/>
                  <a:gd name="connsiteY4" fmla="*/ 442124 h 442123"/>
                  <a:gd name="connsiteX5" fmla="*/ 333892 w 333891"/>
                  <a:gd name="connsiteY5" fmla="*/ 359845 h 4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91" h="442123">
                    <a:moveTo>
                      <a:pt x="329692" y="79803"/>
                    </a:moveTo>
                    <a:lnTo>
                      <a:pt x="191440" y="0"/>
                    </a:lnTo>
                    <a:lnTo>
                      <a:pt x="0" y="110531"/>
                    </a:lnTo>
                    <a:lnTo>
                      <a:pt x="0" y="331593"/>
                    </a:lnTo>
                    <a:lnTo>
                      <a:pt x="191440" y="442124"/>
                    </a:lnTo>
                    <a:lnTo>
                      <a:pt x="333892" y="359845"/>
                    </a:lnTo>
                  </a:path>
                </a:pathLst>
              </a:custGeom>
              <a:noFill/>
              <a:ln w="28575" cap="flat">
                <a:solidFill>
                  <a:srgbClr val="0078D3"/>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4" name="Left Bracket 293">
              <a:extLst>
                <a:ext uri="{FF2B5EF4-FFF2-40B4-BE49-F238E27FC236}">
                  <a16:creationId xmlns:a16="http://schemas.microsoft.com/office/drawing/2014/main" id="{28AC8D9D-39AD-485F-B6FF-CA7CFBEF1514}"/>
                </a:ext>
              </a:extLst>
            </p:cNvPr>
            <p:cNvSpPr/>
            <p:nvPr/>
          </p:nvSpPr>
          <p:spPr>
            <a:xfrm rot="16200000">
              <a:off x="9259156" y="3477603"/>
              <a:ext cx="101532" cy="4112526"/>
            </a:xfrm>
            <a:prstGeom prst="leftBracket">
              <a:avLst>
                <a:gd name="adj" fmla="val 0"/>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 name="TextBox 144">
              <a:extLst>
                <a:ext uri="{FF2B5EF4-FFF2-40B4-BE49-F238E27FC236}">
                  <a16:creationId xmlns:a16="http://schemas.microsoft.com/office/drawing/2014/main" id="{0152F8D1-AAC3-4474-8734-9CEE2F765732}"/>
                </a:ext>
              </a:extLst>
            </p:cNvPr>
            <p:cNvSpPr txBox="1"/>
            <p:nvPr/>
          </p:nvSpPr>
          <p:spPr>
            <a:xfrm>
              <a:off x="8066328" y="5415357"/>
              <a:ext cx="2487189" cy="307777"/>
            </a:xfrm>
            <a:prstGeom prst="rect">
              <a:avLst/>
            </a:prstGeom>
            <a:solidFill>
              <a:schemeClr val="bg1"/>
            </a:solidFill>
          </p:spPr>
          <p:txBody>
            <a:bodyPr wrap="square" rIns="89654">
              <a:sp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373" b="0" i="0" u="none" strike="noStrike" kern="1200" cap="none" spc="0" normalizeH="0" baseline="0" noProof="0" dirty="0">
                  <a:ln>
                    <a:noFill/>
                  </a:ln>
                  <a:solidFill>
                    <a:srgbClr val="000000"/>
                  </a:solidFill>
                  <a:effectLst/>
                  <a:uLnTx/>
                  <a:uFillTx/>
                  <a:latin typeface="Segoe UI Semibold"/>
                  <a:ea typeface="+mn-ea"/>
                  <a:cs typeface="+mn-cs"/>
                </a:rPr>
                <a:t>Core infrastructure services</a:t>
              </a:r>
            </a:p>
          </p:txBody>
        </p:sp>
      </p:grpSp>
    </p:spTree>
    <p:extLst>
      <p:ext uri="{BB962C8B-B14F-4D97-AF65-F5344CB8AC3E}">
        <p14:creationId xmlns:p14="http://schemas.microsoft.com/office/powerpoint/2010/main" val="774868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ppt_y</p:attrName>
                                        </p:attrNameLst>
                                      </p:cBhvr>
                                      <p:tavLst>
                                        <p:tav tm="0">
                                          <p:val>
                                            <p:strVal val="#ppt_y+#ppt_h*1.125000"/>
                                          </p:val>
                                        </p:tav>
                                        <p:tav tm="100000">
                                          <p:val>
                                            <p:strVal val="#ppt_y"/>
                                          </p:val>
                                        </p:tav>
                                      </p:tavLst>
                                    </p:anim>
                                    <p:animEffect transition="in" filter="wipe(up)">
                                      <p:cBhvr>
                                        <p:cTn id="8" dur="5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09E9A-DDDB-4592-8ABE-2E32D3EDAE36}"/>
              </a:ext>
            </a:extLst>
          </p:cNvPr>
          <p:cNvSpPr/>
          <p:nvPr/>
        </p:nvSpPr>
        <p:spPr bwMode="auto">
          <a:xfrm>
            <a:off x="0" y="0"/>
            <a:ext cx="596215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el 1">
            <a:extLst>
              <a:ext uri="{FF2B5EF4-FFF2-40B4-BE49-F238E27FC236}">
                <a16:creationId xmlns:a16="http://schemas.microsoft.com/office/drawing/2014/main" id="{960470C6-5BDE-4C32-8A7A-5A2D7C7B9538}"/>
              </a:ext>
            </a:extLst>
          </p:cNvPr>
          <p:cNvSpPr>
            <a:spLocks noGrp="1"/>
          </p:cNvSpPr>
          <p:nvPr>
            <p:ph type="title"/>
          </p:nvPr>
        </p:nvSpPr>
        <p:spPr>
          <a:xfrm>
            <a:off x="455995" y="1649905"/>
            <a:ext cx="5506164" cy="3558191"/>
          </a:xfrm>
        </p:spPr>
        <p:txBody>
          <a:bodyPr anchor="ctr"/>
          <a:lstStyle/>
          <a:p>
            <a:r>
              <a:rPr lang="en-US" sz="4000" dirty="0">
                <a:solidFill>
                  <a:schemeClr val="bg1"/>
                </a:solidFill>
              </a:rPr>
              <a:t>Demo</a:t>
            </a:r>
            <a:br>
              <a:rPr lang="en-US" sz="4000" dirty="0">
                <a:solidFill>
                  <a:schemeClr val="bg1"/>
                </a:solidFill>
              </a:rPr>
            </a:br>
            <a:r>
              <a:rPr lang="en-US" sz="4000" dirty="0">
                <a:solidFill>
                  <a:schemeClr val="accent5"/>
                </a:solidFill>
              </a:rPr>
              <a:t>Azure Blueprint</a:t>
            </a:r>
            <a:br>
              <a:rPr lang="en-US" sz="4000" dirty="0">
                <a:solidFill>
                  <a:schemeClr val="accent5"/>
                </a:solidFill>
              </a:rPr>
            </a:br>
            <a:br>
              <a:rPr lang="en-US" sz="2400" dirty="0">
                <a:solidFill>
                  <a:schemeClr val="bg1"/>
                </a:solidFill>
              </a:rPr>
            </a:br>
            <a:r>
              <a:rPr lang="en-US" sz="2400" u="sng" dirty="0">
                <a:solidFill>
                  <a:schemeClr val="bg1"/>
                </a:solidFill>
                <a:effectLst/>
                <a:ea typeface="Times New Roman" panose="02020603050405020304" pitchFamily="18" charset="0"/>
                <a:hlinkClick r:id="rId3">
                  <a:extLst>
                    <a:ext uri="{A12FA001-AC4F-418D-AE19-62706E023703}">
                      <ahyp:hlinkClr xmlns:ahyp="http://schemas.microsoft.com/office/drawing/2018/hyperlinkcolor" val="tx"/>
                    </a:ext>
                  </a:extLst>
                </a:hlinkClick>
              </a:rPr>
              <a:t>CAF Foundation blueprint</a:t>
            </a:r>
            <a:br>
              <a:rPr lang="en-US" sz="4000" dirty="0">
                <a:solidFill>
                  <a:schemeClr val="accent5"/>
                </a:solidFill>
              </a:rPr>
            </a:br>
            <a:endParaRPr lang="en-US" sz="4000" dirty="0">
              <a:solidFill>
                <a:schemeClr val="accent5"/>
              </a:solidFill>
            </a:endParaRPr>
          </a:p>
        </p:txBody>
      </p:sp>
      <p:pic>
        <p:nvPicPr>
          <p:cNvPr id="3" name="Picture 2">
            <a:extLst>
              <a:ext uri="{FF2B5EF4-FFF2-40B4-BE49-F238E27FC236}">
                <a16:creationId xmlns:a16="http://schemas.microsoft.com/office/drawing/2014/main" id="{1466E3DD-6E33-4057-925C-1FEE0E04880F}"/>
              </a:ext>
            </a:extLst>
          </p:cNvPr>
          <p:cNvPicPr>
            <a:picLocks noChangeAspect="1"/>
          </p:cNvPicPr>
          <p:nvPr/>
        </p:nvPicPr>
        <p:blipFill rotWithShape="1">
          <a:blip r:embed="rId4"/>
          <a:srcRect l="2531" r="7635"/>
          <a:stretch/>
        </p:blipFill>
        <p:spPr>
          <a:xfrm>
            <a:off x="6241664" y="1187450"/>
            <a:ext cx="5670832" cy="4483100"/>
          </a:xfrm>
          <a:prstGeom prst="rect">
            <a:avLst/>
          </a:prstGeom>
        </p:spPr>
      </p:pic>
    </p:spTree>
    <p:extLst>
      <p:ext uri="{BB962C8B-B14F-4D97-AF65-F5344CB8AC3E}">
        <p14:creationId xmlns:p14="http://schemas.microsoft.com/office/powerpoint/2010/main" val="6127394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Shape 187">
            <a:extLst>
              <a:ext uri="{FF2B5EF4-FFF2-40B4-BE49-F238E27FC236}">
                <a16:creationId xmlns:a16="http://schemas.microsoft.com/office/drawing/2014/main" id="{7B1EBFF1-38FF-40FE-AAD9-E0803674EC7F}"/>
              </a:ext>
            </a:extLst>
          </p:cNvPr>
          <p:cNvSpPr/>
          <p:nvPr/>
        </p:nvSpPr>
        <p:spPr bwMode="auto">
          <a:xfrm>
            <a:off x="2298189" y="1484313"/>
            <a:ext cx="8009614" cy="4184054"/>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tx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B964E2BC-F95F-4A70-8D2E-A17A7FD09F61}"/>
              </a:ext>
            </a:extLst>
          </p:cNvPr>
          <p:cNvCxnSpPr>
            <a:cxnSpLocks/>
          </p:cNvCxnSpPr>
          <p:nvPr/>
        </p:nvCxnSpPr>
        <p:spPr>
          <a:xfrm>
            <a:off x="2518161" y="4257821"/>
            <a:ext cx="3804386" cy="1406756"/>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0" name="Straight Connector 189">
            <a:extLst>
              <a:ext uri="{FF2B5EF4-FFF2-40B4-BE49-F238E27FC236}">
                <a16:creationId xmlns:a16="http://schemas.microsoft.com/office/drawing/2014/main" id="{60186B6D-E372-4D50-A858-900B3563401C}"/>
              </a:ext>
            </a:extLst>
          </p:cNvPr>
          <p:cNvCxnSpPr>
            <a:cxnSpLocks/>
          </p:cNvCxnSpPr>
          <p:nvPr/>
        </p:nvCxnSpPr>
        <p:spPr>
          <a:xfrm>
            <a:off x="3698284" y="2457381"/>
            <a:ext cx="2616963" cy="3199229"/>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1" name="Straight Connector 190">
            <a:extLst>
              <a:ext uri="{FF2B5EF4-FFF2-40B4-BE49-F238E27FC236}">
                <a16:creationId xmlns:a16="http://schemas.microsoft.com/office/drawing/2014/main" id="{42BA9F3C-2AB1-4A94-9963-E2A389857426}"/>
              </a:ext>
            </a:extLst>
          </p:cNvPr>
          <p:cNvCxnSpPr>
            <a:cxnSpLocks/>
          </p:cNvCxnSpPr>
          <p:nvPr/>
        </p:nvCxnSpPr>
        <p:spPr>
          <a:xfrm flipH="1">
            <a:off x="6282641" y="3975943"/>
            <a:ext cx="3690696" cy="1620131"/>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2" name="Straight Connector 191">
            <a:extLst>
              <a:ext uri="{FF2B5EF4-FFF2-40B4-BE49-F238E27FC236}">
                <a16:creationId xmlns:a16="http://schemas.microsoft.com/office/drawing/2014/main" id="{68F1A238-A7F0-4736-A99D-6F3672BD259D}"/>
              </a:ext>
            </a:extLst>
          </p:cNvPr>
          <p:cNvCxnSpPr>
            <a:cxnSpLocks/>
          </p:cNvCxnSpPr>
          <p:nvPr/>
        </p:nvCxnSpPr>
        <p:spPr>
          <a:xfrm flipH="1">
            <a:off x="6452354" y="2340705"/>
            <a:ext cx="2305809" cy="3158878"/>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4" name="Straight Connector 193">
            <a:extLst>
              <a:ext uri="{FF2B5EF4-FFF2-40B4-BE49-F238E27FC236}">
                <a16:creationId xmlns:a16="http://schemas.microsoft.com/office/drawing/2014/main" id="{C48F6375-36ED-471F-BC3E-31D56F9080A1}"/>
              </a:ext>
            </a:extLst>
          </p:cNvPr>
          <p:cNvCxnSpPr>
            <a:cxnSpLocks/>
          </p:cNvCxnSpPr>
          <p:nvPr/>
        </p:nvCxnSpPr>
        <p:spPr>
          <a:xfrm>
            <a:off x="6302996" y="1484313"/>
            <a:ext cx="0" cy="4150011"/>
          </a:xfrm>
          <a:prstGeom prst="line">
            <a:avLst/>
          </a:prstGeom>
          <a:noFill/>
          <a:ln w="19050" cap="flat" cmpd="sng" algn="ctr">
            <a:solidFill>
              <a:schemeClr val="tx1">
                <a:lumMod val="65000"/>
                <a:lumOff val="35000"/>
              </a:schemeClr>
            </a:solidFill>
            <a:prstDash val="sysDot"/>
            <a:headEnd type="none" w="lg" len="med"/>
            <a:tailEnd type="none" w="lg" len="med"/>
          </a:ln>
          <a:effectLst/>
        </p:spPr>
      </p:cxnSp>
      <p:sp>
        <p:nvSpPr>
          <p:cNvPr id="196" name="Freeform: Shape 195">
            <a:extLst>
              <a:ext uri="{FF2B5EF4-FFF2-40B4-BE49-F238E27FC236}">
                <a16:creationId xmlns:a16="http://schemas.microsoft.com/office/drawing/2014/main" id="{B54A505F-6826-41E9-9BB8-6D9D5DA748E3}"/>
              </a:ext>
            </a:extLst>
          </p:cNvPr>
          <p:cNvSpPr/>
          <p:nvPr/>
        </p:nvSpPr>
        <p:spPr bwMode="auto">
          <a:xfrm>
            <a:off x="3884332" y="3110644"/>
            <a:ext cx="4837328" cy="2560813"/>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tx1">
              <a:lumMod val="95000"/>
              <a:lumOff val="5000"/>
            </a:schemeClr>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97" name="Title 1">
            <a:extLst>
              <a:ext uri="{FF2B5EF4-FFF2-40B4-BE49-F238E27FC236}">
                <a16:creationId xmlns:a16="http://schemas.microsoft.com/office/drawing/2014/main" id="{FE05BED0-94E9-4D6C-8445-BBDBE2FC9A2D}"/>
              </a:ext>
            </a:extLst>
          </p:cNvPr>
          <p:cNvSpPr txBox="1">
            <a:spLocks/>
          </p:cNvSpPr>
          <p:nvPr/>
        </p:nvSpPr>
        <p:spPr>
          <a:xfrm>
            <a:off x="4017321" y="4361704"/>
            <a:ext cx="4571351" cy="553841"/>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50E6FF"/>
                </a:solidFill>
                <a:effectLst/>
                <a:uLnTx/>
                <a:uFillTx/>
                <a:latin typeface="Segoe UI Semibold"/>
                <a:ea typeface="+mn-ea"/>
                <a:cs typeface="Segoe UI Semibold" panose="020B0702040204020203" pitchFamily="34" charset="0"/>
              </a:rPr>
              <a:t>Cloud migration </a:t>
            </a:r>
          </a:p>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50E6FF"/>
                </a:solidFill>
                <a:effectLst/>
                <a:uLnTx/>
                <a:uFillTx/>
                <a:latin typeface="Segoe UI Semibold"/>
                <a:ea typeface="+mn-ea"/>
                <a:cs typeface="Segoe UI Semibold" panose="020B0702040204020203" pitchFamily="34" charset="0"/>
              </a:rPr>
              <a:t>triggers </a:t>
            </a:r>
          </a:p>
        </p:txBody>
      </p:sp>
      <p:sp>
        <p:nvSpPr>
          <p:cNvPr id="199" name="Rectangle 198">
            <a:extLst>
              <a:ext uri="{FF2B5EF4-FFF2-40B4-BE49-F238E27FC236}">
                <a16:creationId xmlns:a16="http://schemas.microsoft.com/office/drawing/2014/main" id="{4F8D4FFA-C5E3-43DC-B3D5-286F3EEB1EB8}"/>
              </a:ext>
            </a:extLst>
          </p:cNvPr>
          <p:cNvSpPr/>
          <p:nvPr/>
        </p:nvSpPr>
        <p:spPr>
          <a:xfrm>
            <a:off x="6802394" y="888717"/>
            <a:ext cx="1845465" cy="584775"/>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Cybersecurity </a:t>
            </a:r>
            <a:br>
              <a:rPr kumimoji="0" lang="en-US" sz="1600" b="0" i="0" u="none" strike="noStrike" kern="0" cap="none" spc="0" normalizeH="0" baseline="0" noProof="0">
                <a:ln>
                  <a:noFill/>
                </a:ln>
                <a:solidFill>
                  <a:prstClr val="white"/>
                </a:solidFill>
                <a:effectLst/>
                <a:uLnTx/>
                <a:uFillTx/>
                <a:latin typeface="Segoe UI Semibold"/>
                <a:ea typeface="+mn-ea"/>
                <a:cs typeface="+mn-cs"/>
              </a:rPr>
            </a:br>
            <a:r>
              <a:rPr kumimoji="0" lang="en-US" sz="1600" b="0" i="0" u="none" strike="noStrike" kern="0" cap="none" spc="0" normalizeH="0" baseline="0" noProof="0">
                <a:ln>
                  <a:noFill/>
                </a:ln>
                <a:solidFill>
                  <a:prstClr val="white"/>
                </a:solidFill>
                <a:effectLst/>
                <a:uLnTx/>
                <a:uFillTx/>
                <a:latin typeface="Segoe UI Semibold"/>
                <a:ea typeface="+mn-ea"/>
                <a:cs typeface="+mn-cs"/>
              </a:rPr>
              <a:t>threats</a:t>
            </a:r>
          </a:p>
        </p:txBody>
      </p:sp>
      <p:sp>
        <p:nvSpPr>
          <p:cNvPr id="207" name="Rectangle 206">
            <a:extLst>
              <a:ext uri="{FF2B5EF4-FFF2-40B4-BE49-F238E27FC236}">
                <a16:creationId xmlns:a16="http://schemas.microsoft.com/office/drawing/2014/main" id="{29208F25-4C12-4B73-A6BF-228D83761E4E}"/>
              </a:ext>
            </a:extLst>
          </p:cNvPr>
          <p:cNvSpPr/>
          <p:nvPr/>
        </p:nvSpPr>
        <p:spPr>
          <a:xfrm>
            <a:off x="10111314" y="4451493"/>
            <a:ext cx="2127821" cy="584775"/>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Budget and resource constraints</a:t>
            </a:r>
            <a:endParaRPr kumimoji="0" lang="en-US" sz="1400" b="0" i="0" u="none" strike="noStrike" kern="0" cap="none" spc="0" normalizeH="0" baseline="0" noProof="0">
              <a:ln>
                <a:noFill/>
              </a:ln>
              <a:solidFill>
                <a:prstClr val="white"/>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DF9023F5-0C0F-40B6-B4D4-2B9083862F9D}"/>
              </a:ext>
            </a:extLst>
          </p:cNvPr>
          <p:cNvSpPr/>
          <p:nvPr/>
        </p:nvSpPr>
        <p:spPr>
          <a:xfrm>
            <a:off x="9228638" y="2553989"/>
            <a:ext cx="2537287" cy="584775"/>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Rapidly scale web apps and infrastructure</a:t>
            </a:r>
          </a:p>
        </p:txBody>
      </p:sp>
      <p:sp>
        <p:nvSpPr>
          <p:cNvPr id="234" name="Rectangle 233">
            <a:extLst>
              <a:ext uri="{FF2B5EF4-FFF2-40B4-BE49-F238E27FC236}">
                <a16:creationId xmlns:a16="http://schemas.microsoft.com/office/drawing/2014/main" id="{47CA77E9-2F33-4F40-8B8A-6A8AFDBC5855}"/>
              </a:ext>
            </a:extLst>
          </p:cNvPr>
          <p:cNvSpPr/>
          <p:nvPr/>
        </p:nvSpPr>
        <p:spPr>
          <a:xfrm>
            <a:off x="3771049" y="1043065"/>
            <a:ext cx="2009222" cy="535531"/>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Semibold"/>
                <a:ea typeface="Calibri" panose="020F0502020204030204" pitchFamily="34" charset="0"/>
                <a:cs typeface="+mn-cs"/>
              </a:rPr>
              <a:t>Cash flow challenges</a:t>
            </a:r>
          </a:p>
        </p:txBody>
      </p:sp>
      <p:sp>
        <p:nvSpPr>
          <p:cNvPr id="241" name="Rectangle 240">
            <a:extLst>
              <a:ext uri="{FF2B5EF4-FFF2-40B4-BE49-F238E27FC236}">
                <a16:creationId xmlns:a16="http://schemas.microsoft.com/office/drawing/2014/main" id="{4B9CAD84-9D7F-4659-A317-3B3D90C135F5}"/>
              </a:ext>
            </a:extLst>
          </p:cNvPr>
          <p:cNvSpPr/>
          <p:nvPr/>
        </p:nvSpPr>
        <p:spPr>
          <a:xfrm>
            <a:off x="437325" y="4678161"/>
            <a:ext cx="2003862" cy="535531"/>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Calibri" panose="020F0502020204030204" pitchFamily="34" charset="0"/>
                <a:cs typeface="+mn-cs"/>
              </a:rPr>
              <a:t>Datacenter contract expiry</a:t>
            </a:r>
          </a:p>
        </p:txBody>
      </p:sp>
      <p:sp>
        <p:nvSpPr>
          <p:cNvPr id="258" name="Rectangle 257">
            <a:extLst>
              <a:ext uri="{FF2B5EF4-FFF2-40B4-BE49-F238E27FC236}">
                <a16:creationId xmlns:a16="http://schemas.microsoft.com/office/drawing/2014/main" id="{CEA3516D-A8BB-4ECA-B0A3-7EC575F6AE0B}"/>
              </a:ext>
            </a:extLst>
          </p:cNvPr>
          <p:cNvSpPr/>
          <p:nvPr/>
        </p:nvSpPr>
        <p:spPr>
          <a:xfrm>
            <a:off x="1406031" y="2623414"/>
            <a:ext cx="1857319" cy="535531"/>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Calibri" panose="020F0502020204030204" pitchFamily="34" charset="0"/>
                <a:cs typeface="+mn-cs"/>
              </a:rPr>
              <a:t>Business continuity</a:t>
            </a:r>
            <a:endParaRPr kumimoji="0" lang="en-US" sz="1600" b="0" i="0" u="none" strike="noStrike" kern="0" cap="none" spc="0" normalizeH="0" baseline="0" noProof="0">
              <a:ln>
                <a:noFill/>
              </a:ln>
              <a:solidFill>
                <a:prstClr val="white"/>
              </a:solidFill>
              <a:effectLst/>
              <a:uLnTx/>
              <a:uFillTx/>
              <a:latin typeface="Segoe UI Semibold"/>
              <a:ea typeface="+mn-ea"/>
              <a:cs typeface="+mn-cs"/>
            </a:endParaRPr>
          </a:p>
        </p:txBody>
      </p:sp>
      <p:pic>
        <p:nvPicPr>
          <p:cNvPr id="57" name="Graphic 56" descr="Icon of gears">
            <a:extLst>
              <a:ext uri="{FF2B5EF4-FFF2-40B4-BE49-F238E27FC236}">
                <a16:creationId xmlns:a16="http://schemas.microsoft.com/office/drawing/2014/main" id="{E2954E42-3F18-C343-B982-E3F85D26A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9110" y="3451773"/>
            <a:ext cx="605222" cy="605222"/>
          </a:xfrm>
          <a:prstGeom prst="rect">
            <a:avLst/>
          </a:prstGeom>
        </p:spPr>
      </p:pic>
      <p:grpSp>
        <p:nvGrpSpPr>
          <p:cNvPr id="62" name="Group 61">
            <a:extLst>
              <a:ext uri="{FF2B5EF4-FFF2-40B4-BE49-F238E27FC236}">
                <a16:creationId xmlns:a16="http://schemas.microsoft.com/office/drawing/2014/main" id="{98F2ECD1-B075-BC41-B429-17F27C2E0450}"/>
              </a:ext>
            </a:extLst>
          </p:cNvPr>
          <p:cNvGrpSpPr>
            <a:grpSpLocks noChangeAspect="1"/>
          </p:cNvGrpSpPr>
          <p:nvPr/>
        </p:nvGrpSpPr>
        <p:grpSpPr>
          <a:xfrm>
            <a:off x="6949189" y="2168771"/>
            <a:ext cx="510383" cy="629880"/>
            <a:chOff x="1980078" y="253998"/>
            <a:chExt cx="3830386" cy="4727197"/>
          </a:xfrm>
          <a:solidFill>
            <a:srgbClr val="50E6FF"/>
          </a:solidFill>
        </p:grpSpPr>
        <p:sp>
          <p:nvSpPr>
            <p:cNvPr id="63" name="Rectangle 27">
              <a:extLst>
                <a:ext uri="{FF2B5EF4-FFF2-40B4-BE49-F238E27FC236}">
                  <a16:creationId xmlns:a16="http://schemas.microsoft.com/office/drawing/2014/main" id="{EB914FE3-3875-0549-9604-30F40064FFEE}"/>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4" name="Freeform 29">
              <a:extLst>
                <a:ext uri="{FF2B5EF4-FFF2-40B4-BE49-F238E27FC236}">
                  <a16:creationId xmlns:a16="http://schemas.microsoft.com/office/drawing/2014/main" id="{98BD8C12-991A-D74E-B392-6178C0FFA43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5" name="Freeform 30">
              <a:extLst>
                <a:ext uri="{FF2B5EF4-FFF2-40B4-BE49-F238E27FC236}">
                  <a16:creationId xmlns:a16="http://schemas.microsoft.com/office/drawing/2014/main" id="{10037A79-16DA-B247-A89D-3BCF6A7C56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6" name="Freeform: Shape 141">
              <a:extLst>
                <a:ext uri="{FF2B5EF4-FFF2-40B4-BE49-F238E27FC236}">
                  <a16:creationId xmlns:a16="http://schemas.microsoft.com/office/drawing/2014/main" id="{B5B3E240-3F80-2045-AF7A-F2FDBEE8EAA0}"/>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BA4D27C-05E2-CA40-859F-66279F3DF2D7}"/>
              </a:ext>
            </a:extLst>
          </p:cNvPr>
          <p:cNvGrpSpPr>
            <a:grpSpLocks noChangeAspect="1"/>
          </p:cNvGrpSpPr>
          <p:nvPr/>
        </p:nvGrpSpPr>
        <p:grpSpPr>
          <a:xfrm>
            <a:off x="4902714" y="2231859"/>
            <a:ext cx="570351" cy="570351"/>
            <a:chOff x="7178226" y="429029"/>
            <a:chExt cx="640080" cy="640080"/>
          </a:xfrm>
        </p:grpSpPr>
        <p:grpSp>
          <p:nvGrpSpPr>
            <p:cNvPr id="68" name="protection against unplanned costs" descr="protection against unplanned costs">
              <a:extLst>
                <a:ext uri="{FF2B5EF4-FFF2-40B4-BE49-F238E27FC236}">
                  <a16:creationId xmlns:a16="http://schemas.microsoft.com/office/drawing/2014/main" id="{86711D1B-AEFA-894F-BE12-FF0B8BAD9CB6}"/>
                </a:ext>
              </a:extLst>
            </p:cNvPr>
            <p:cNvGrpSpPr>
              <a:grpSpLocks noChangeAspect="1"/>
            </p:cNvGrpSpPr>
            <p:nvPr/>
          </p:nvGrpSpPr>
          <p:grpSpPr bwMode="auto">
            <a:xfrm>
              <a:off x="7178226" y="429029"/>
              <a:ext cx="640080" cy="640080"/>
              <a:chOff x="4596" y="773"/>
              <a:chExt cx="260" cy="260"/>
            </a:xfrm>
          </p:grpSpPr>
          <p:sp>
            <p:nvSpPr>
              <p:cNvPr id="70" name="AutoShape 69">
                <a:extLst>
                  <a:ext uri="{FF2B5EF4-FFF2-40B4-BE49-F238E27FC236}">
                    <a16:creationId xmlns:a16="http://schemas.microsoft.com/office/drawing/2014/main" id="{E3253D1C-9854-4E42-8597-AE1AAD6145B0}"/>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71">
                <a:extLst>
                  <a:ext uri="{FF2B5EF4-FFF2-40B4-BE49-F238E27FC236}">
                    <a16:creationId xmlns:a16="http://schemas.microsoft.com/office/drawing/2014/main" id="{AF5603B5-AB41-0B4F-BC5C-0A3487772B7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72">
                <a:extLst>
                  <a:ext uri="{FF2B5EF4-FFF2-40B4-BE49-F238E27FC236}">
                    <a16:creationId xmlns:a16="http://schemas.microsoft.com/office/drawing/2014/main" id="{4CC8A55C-2478-C246-A412-DD96DA3001F8}"/>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Oval 73">
                <a:extLst>
                  <a:ext uri="{FF2B5EF4-FFF2-40B4-BE49-F238E27FC236}">
                    <a16:creationId xmlns:a16="http://schemas.microsoft.com/office/drawing/2014/main" id="{CA688FF9-0653-C541-893A-A3233E3117C1}"/>
                  </a:ext>
                </a:extLst>
              </p:cNvPr>
              <p:cNvSpPr>
                <a:spLocks noChangeArrowheads="1"/>
              </p:cNvSpPr>
              <p:nvPr/>
            </p:nvSpPr>
            <p:spPr bwMode="auto">
              <a:xfrm>
                <a:off x="4664" y="842"/>
                <a:ext cx="124" cy="12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74">
                <a:extLst>
                  <a:ext uri="{FF2B5EF4-FFF2-40B4-BE49-F238E27FC236}">
                    <a16:creationId xmlns:a16="http://schemas.microsoft.com/office/drawing/2014/main" id="{0F7B0BBC-9D81-3A40-9D3E-2B3EF7765545}"/>
                  </a:ext>
                </a:extLst>
              </p:cNvPr>
              <p:cNvSpPr>
                <a:spLocks noChangeAspect="1"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75">
                <a:extLst>
                  <a:ext uri="{FF2B5EF4-FFF2-40B4-BE49-F238E27FC236}">
                    <a16:creationId xmlns:a16="http://schemas.microsoft.com/office/drawing/2014/main" id="{9CBA9A1C-105C-E74A-914E-71CA6980E99F}"/>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9" name="Oval 68">
              <a:extLst>
                <a:ext uri="{FF2B5EF4-FFF2-40B4-BE49-F238E27FC236}">
                  <a16:creationId xmlns:a16="http://schemas.microsoft.com/office/drawing/2014/main" id="{0876D74F-35F8-7044-B270-36AAF136620F}"/>
                </a:ext>
              </a:extLst>
            </p:cNvPr>
            <p:cNvSpPr>
              <a:spLocks noChangeAspect="1"/>
            </p:cNvSpPr>
            <p:nvPr/>
          </p:nvSpPr>
          <p:spPr bwMode="auto">
            <a:xfrm>
              <a:off x="7319920" y="572328"/>
              <a:ext cx="356616" cy="356616"/>
            </a:xfrm>
            <a:prstGeom prst="ellipse">
              <a:avLst/>
            </a:prstGeom>
            <a:no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5D4EBD2D-3594-E943-B3ED-397783B37761}"/>
              </a:ext>
            </a:extLst>
          </p:cNvPr>
          <p:cNvGrpSpPr>
            <a:grpSpLocks noChangeAspect="1"/>
          </p:cNvGrpSpPr>
          <p:nvPr/>
        </p:nvGrpSpPr>
        <p:grpSpPr>
          <a:xfrm>
            <a:off x="2674797" y="4878723"/>
            <a:ext cx="585581" cy="594723"/>
            <a:chOff x="8875978" y="4004735"/>
            <a:chExt cx="1160549" cy="1178667"/>
          </a:xfrm>
        </p:grpSpPr>
        <p:sp>
          <p:nvSpPr>
            <p:cNvPr id="77" name="Rectangle 76">
              <a:extLst>
                <a:ext uri="{FF2B5EF4-FFF2-40B4-BE49-F238E27FC236}">
                  <a16:creationId xmlns:a16="http://schemas.microsoft.com/office/drawing/2014/main" id="{C52043C2-C0FA-5346-AA2E-9C25340B89C2}"/>
                </a:ext>
              </a:extLst>
            </p:cNvPr>
            <p:cNvSpPr/>
            <p:nvPr/>
          </p:nvSpPr>
          <p:spPr bwMode="auto">
            <a:xfrm>
              <a:off x="9228225" y="4004735"/>
              <a:ext cx="808302" cy="104516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F7A9DF0-7687-9E4E-A83B-A11917265CC9}"/>
                </a:ext>
              </a:extLst>
            </p:cNvPr>
            <p:cNvCxnSpPr>
              <a:cxnSpLocks/>
            </p:cNvCxnSpPr>
            <p:nvPr/>
          </p:nvCxnSpPr>
          <p:spPr>
            <a:xfrm>
              <a:off x="9330819" y="4150190"/>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C229C9C-65BF-504F-A5A7-01B4B0843DFF}"/>
                </a:ext>
              </a:extLst>
            </p:cNvPr>
            <p:cNvCxnSpPr>
              <a:cxnSpLocks/>
            </p:cNvCxnSpPr>
            <p:nvPr/>
          </p:nvCxnSpPr>
          <p:spPr>
            <a:xfrm>
              <a:off x="9330819" y="4397941"/>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84E42E4-B049-5F4E-A331-8E76DF0024ED}"/>
                </a:ext>
              </a:extLst>
            </p:cNvPr>
            <p:cNvCxnSpPr>
              <a:cxnSpLocks/>
            </p:cNvCxnSpPr>
            <p:nvPr/>
          </p:nvCxnSpPr>
          <p:spPr>
            <a:xfrm>
              <a:off x="9330819" y="4645691"/>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4A61BDA-F1C6-9142-B00B-A4E374EC766B}"/>
                </a:ext>
              </a:extLst>
            </p:cNvPr>
            <p:cNvCxnSpPr>
              <a:cxnSpLocks/>
            </p:cNvCxnSpPr>
            <p:nvPr/>
          </p:nvCxnSpPr>
          <p:spPr>
            <a:xfrm>
              <a:off x="9330819" y="4893442"/>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885EB83-23D4-1B48-A801-EC3D105AF181}"/>
                </a:ext>
              </a:extLst>
            </p:cNvPr>
            <p:cNvGrpSpPr/>
            <p:nvPr/>
          </p:nvGrpSpPr>
          <p:grpSpPr>
            <a:xfrm>
              <a:off x="8875978" y="4417296"/>
              <a:ext cx="766106" cy="766106"/>
              <a:chOff x="7974123" y="4223055"/>
              <a:chExt cx="1201324" cy="1201324"/>
            </a:xfrm>
          </p:grpSpPr>
          <p:sp>
            <p:nvSpPr>
              <p:cNvPr id="83" name="Oval 82">
                <a:extLst>
                  <a:ext uri="{FF2B5EF4-FFF2-40B4-BE49-F238E27FC236}">
                    <a16:creationId xmlns:a16="http://schemas.microsoft.com/office/drawing/2014/main" id="{79E49782-39FA-1C44-A24D-9228D9646642}"/>
                  </a:ext>
                </a:extLst>
              </p:cNvPr>
              <p:cNvSpPr/>
              <p:nvPr/>
            </p:nvSpPr>
            <p:spPr bwMode="auto">
              <a:xfrm>
                <a:off x="7974123" y="4223055"/>
                <a:ext cx="1201324" cy="120132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4344208B-8E6C-6C48-BD45-76346E027A2E}"/>
                  </a:ext>
                </a:extLst>
              </p:cNvPr>
              <p:cNvGrpSpPr/>
              <p:nvPr/>
            </p:nvGrpSpPr>
            <p:grpSpPr>
              <a:xfrm>
                <a:off x="8118418" y="4365632"/>
                <a:ext cx="898747" cy="898747"/>
                <a:chOff x="9338503" y="4059214"/>
                <a:chExt cx="898747" cy="898747"/>
              </a:xfrm>
            </p:grpSpPr>
            <p:grpSp>
              <p:nvGrpSpPr>
                <p:cNvPr id="85" name="Group 102">
                  <a:extLst>
                    <a:ext uri="{FF2B5EF4-FFF2-40B4-BE49-F238E27FC236}">
                      <a16:creationId xmlns:a16="http://schemas.microsoft.com/office/drawing/2014/main" id="{5BA797C3-D0DE-F849-B177-531EEDFBF019}"/>
                    </a:ext>
                  </a:extLst>
                </p:cNvPr>
                <p:cNvGrpSpPr>
                  <a:grpSpLocks noChangeAspect="1"/>
                </p:cNvGrpSpPr>
                <p:nvPr/>
              </p:nvGrpSpPr>
              <p:grpSpPr bwMode="auto">
                <a:xfrm rot="1770656">
                  <a:off x="9338503" y="4059214"/>
                  <a:ext cx="898747" cy="898747"/>
                  <a:chOff x="410" y="2781"/>
                  <a:chExt cx="312" cy="312"/>
                </a:xfrm>
              </p:grpSpPr>
              <p:sp>
                <p:nvSpPr>
                  <p:cNvPr id="87" name="Freeform 104">
                    <a:extLst>
                      <a:ext uri="{FF2B5EF4-FFF2-40B4-BE49-F238E27FC236}">
                        <a16:creationId xmlns:a16="http://schemas.microsoft.com/office/drawing/2014/main" id="{DB59E666-192F-554C-B56E-3E4A6ED1A122}"/>
                      </a:ext>
                    </a:extLst>
                  </p:cNvPr>
                  <p:cNvSpPr>
                    <a:spLocks/>
                  </p:cNvSpPr>
                  <p:nvPr/>
                </p:nvSpPr>
                <p:spPr bwMode="auto">
                  <a:xfrm>
                    <a:off x="410" y="2781"/>
                    <a:ext cx="312" cy="312"/>
                  </a:xfrm>
                  <a:custGeom>
                    <a:avLst/>
                    <a:gdLst>
                      <a:gd name="T0" fmla="*/ 682 w 1364"/>
                      <a:gd name="T1" fmla="*/ 1365 h 1365"/>
                      <a:gd name="T2" fmla="*/ 0 w 1364"/>
                      <a:gd name="T3" fmla="*/ 683 h 1365"/>
                      <a:gd name="T4" fmla="*/ 682 w 1364"/>
                      <a:gd name="T5" fmla="*/ 0 h 1365"/>
                      <a:gd name="T6" fmla="*/ 1280 w 1364"/>
                      <a:gd name="T7" fmla="*/ 353 h 1365"/>
                      <a:gd name="T8" fmla="*/ 1311 w 1364"/>
                      <a:gd name="T9" fmla="*/ 409 h 1365"/>
                      <a:gd name="T10" fmla="*/ 1199 w 1364"/>
                      <a:gd name="T11" fmla="*/ 471 h 1365"/>
                      <a:gd name="T12" fmla="*/ 1168 w 1364"/>
                      <a:gd name="T13" fmla="*/ 415 h 1365"/>
                      <a:gd name="T14" fmla="*/ 682 w 1364"/>
                      <a:gd name="T15" fmla="*/ 128 h 1365"/>
                      <a:gd name="T16" fmla="*/ 128 w 1364"/>
                      <a:gd name="T17" fmla="*/ 683 h 1365"/>
                      <a:gd name="T18" fmla="*/ 682 w 1364"/>
                      <a:gd name="T19" fmla="*/ 1237 h 1365"/>
                      <a:gd name="T20" fmla="*/ 1236 w 1364"/>
                      <a:gd name="T21" fmla="*/ 683 h 1365"/>
                      <a:gd name="T22" fmla="*/ 1236 w 1364"/>
                      <a:gd name="T23" fmla="*/ 683 h 1365"/>
                      <a:gd name="T24" fmla="*/ 1364 w 1364"/>
                      <a:gd name="T25" fmla="*/ 683 h 1365"/>
                      <a:gd name="T26" fmla="*/ 1364 w 1364"/>
                      <a:gd name="T27" fmla="*/ 683 h 1365"/>
                      <a:gd name="T28" fmla="*/ 682 w 1364"/>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4" h="1365">
                        <a:moveTo>
                          <a:pt x="682" y="1365"/>
                        </a:moveTo>
                        <a:cubicBezTo>
                          <a:pt x="306" y="1365"/>
                          <a:pt x="0" y="1059"/>
                          <a:pt x="0" y="683"/>
                        </a:cubicBezTo>
                        <a:cubicBezTo>
                          <a:pt x="0" y="306"/>
                          <a:pt x="306" y="0"/>
                          <a:pt x="682" y="0"/>
                        </a:cubicBezTo>
                        <a:cubicBezTo>
                          <a:pt x="930" y="0"/>
                          <a:pt x="1159" y="135"/>
                          <a:pt x="1280" y="353"/>
                        </a:cubicBezTo>
                        <a:cubicBezTo>
                          <a:pt x="1311" y="409"/>
                          <a:pt x="1311" y="409"/>
                          <a:pt x="1311" y="409"/>
                        </a:cubicBezTo>
                        <a:cubicBezTo>
                          <a:pt x="1199" y="471"/>
                          <a:pt x="1199" y="471"/>
                          <a:pt x="1199" y="471"/>
                        </a:cubicBezTo>
                        <a:cubicBezTo>
                          <a:pt x="1168" y="415"/>
                          <a:pt x="1168" y="415"/>
                          <a:pt x="1168" y="415"/>
                        </a:cubicBezTo>
                        <a:cubicBezTo>
                          <a:pt x="1070" y="238"/>
                          <a:pt x="884" y="128"/>
                          <a:pt x="682" y="128"/>
                        </a:cubicBezTo>
                        <a:cubicBezTo>
                          <a:pt x="376" y="128"/>
                          <a:pt x="128" y="377"/>
                          <a:pt x="128" y="683"/>
                        </a:cubicBezTo>
                        <a:cubicBezTo>
                          <a:pt x="128" y="988"/>
                          <a:pt x="376" y="1237"/>
                          <a:pt x="682" y="1237"/>
                        </a:cubicBezTo>
                        <a:cubicBezTo>
                          <a:pt x="988" y="1237"/>
                          <a:pt x="1236" y="988"/>
                          <a:pt x="1236" y="683"/>
                        </a:cubicBezTo>
                        <a:cubicBezTo>
                          <a:pt x="1236" y="683"/>
                          <a:pt x="1236" y="683"/>
                          <a:pt x="1236" y="683"/>
                        </a:cubicBezTo>
                        <a:cubicBezTo>
                          <a:pt x="1364" y="683"/>
                          <a:pt x="1364" y="683"/>
                          <a:pt x="1364" y="683"/>
                        </a:cubicBezTo>
                        <a:cubicBezTo>
                          <a:pt x="1364" y="683"/>
                          <a:pt x="1364" y="683"/>
                          <a:pt x="1364" y="683"/>
                        </a:cubicBezTo>
                        <a:cubicBezTo>
                          <a:pt x="1364"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105">
                    <a:extLst>
                      <a:ext uri="{FF2B5EF4-FFF2-40B4-BE49-F238E27FC236}">
                        <a16:creationId xmlns:a16="http://schemas.microsoft.com/office/drawing/2014/main" id="{D8B05359-32BD-B74E-BD41-418FC5EE747A}"/>
                      </a:ext>
                    </a:extLst>
                  </p:cNvPr>
                  <p:cNvSpPr>
                    <a:spLocks/>
                  </p:cNvSpPr>
                  <p:nvPr/>
                </p:nvSpPr>
                <p:spPr bwMode="auto">
                  <a:xfrm>
                    <a:off x="634" y="2811"/>
                    <a:ext cx="88" cy="87"/>
                  </a:xfrm>
                  <a:custGeom>
                    <a:avLst/>
                    <a:gdLst>
                      <a:gd name="T0" fmla="*/ 0 w 88"/>
                      <a:gd name="T1" fmla="*/ 87 h 87"/>
                      <a:gd name="T2" fmla="*/ 0 w 88"/>
                      <a:gd name="T3" fmla="*/ 58 h 87"/>
                      <a:gd name="T4" fmla="*/ 59 w 88"/>
                      <a:gd name="T5" fmla="*/ 58 h 87"/>
                      <a:gd name="T6" fmla="*/ 59 w 88"/>
                      <a:gd name="T7" fmla="*/ 0 h 87"/>
                      <a:gd name="T8" fmla="*/ 88 w 88"/>
                      <a:gd name="T9" fmla="*/ 0 h 87"/>
                      <a:gd name="T10" fmla="*/ 88 w 88"/>
                      <a:gd name="T11" fmla="*/ 87 h 87"/>
                      <a:gd name="T12" fmla="*/ 0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0" y="87"/>
                        </a:moveTo>
                        <a:lnTo>
                          <a:pt x="0" y="58"/>
                        </a:lnTo>
                        <a:lnTo>
                          <a:pt x="59" y="58"/>
                        </a:lnTo>
                        <a:lnTo>
                          <a:pt x="59" y="0"/>
                        </a:lnTo>
                        <a:lnTo>
                          <a:pt x="88" y="0"/>
                        </a:lnTo>
                        <a:lnTo>
                          <a:pt x="88" y="87"/>
                        </a:lnTo>
                        <a:lnTo>
                          <a:pt x="0" y="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Straight Connector 85">
                  <a:extLst>
                    <a:ext uri="{FF2B5EF4-FFF2-40B4-BE49-F238E27FC236}">
                      <a16:creationId xmlns:a16="http://schemas.microsoft.com/office/drawing/2014/main" id="{5200925B-AF3C-5747-9721-1C4EE42D8A26}"/>
                    </a:ext>
                  </a:extLst>
                </p:cNvPr>
                <p:cNvCxnSpPr>
                  <a:cxnSpLocks/>
                </p:cNvCxnSpPr>
                <p:nvPr/>
              </p:nvCxnSpPr>
              <p:spPr>
                <a:xfrm flipH="1">
                  <a:off x="9444241" y="4209453"/>
                  <a:ext cx="643922" cy="56777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91" name="Group 162">
            <a:extLst>
              <a:ext uri="{FF2B5EF4-FFF2-40B4-BE49-F238E27FC236}">
                <a16:creationId xmlns:a16="http://schemas.microsoft.com/office/drawing/2014/main" id="{FA111929-5EFA-0647-B0A6-1CB2ABAD105C}"/>
              </a:ext>
            </a:extLst>
          </p:cNvPr>
          <p:cNvGrpSpPr>
            <a:grpSpLocks noChangeAspect="1"/>
          </p:cNvGrpSpPr>
          <p:nvPr/>
        </p:nvGrpSpPr>
        <p:grpSpPr bwMode="auto">
          <a:xfrm>
            <a:off x="8477056" y="3410163"/>
            <a:ext cx="513710" cy="513709"/>
            <a:chOff x="5194" y="2529"/>
            <a:chExt cx="359" cy="359"/>
          </a:xfrm>
        </p:grpSpPr>
        <p:sp>
          <p:nvSpPr>
            <p:cNvPr id="92" name="AutoShape 161">
              <a:extLst>
                <a:ext uri="{FF2B5EF4-FFF2-40B4-BE49-F238E27FC236}">
                  <a16:creationId xmlns:a16="http://schemas.microsoft.com/office/drawing/2014/main" id="{57E7D28A-84D8-994D-A6AA-6553557B03CB}"/>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163">
              <a:extLst>
                <a:ext uri="{FF2B5EF4-FFF2-40B4-BE49-F238E27FC236}">
                  <a16:creationId xmlns:a16="http://schemas.microsoft.com/office/drawing/2014/main" id="{1CB879FB-8F7B-B943-956A-BCC5A040E221}"/>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164">
              <a:extLst>
                <a:ext uri="{FF2B5EF4-FFF2-40B4-BE49-F238E27FC236}">
                  <a16:creationId xmlns:a16="http://schemas.microsoft.com/office/drawing/2014/main" id="{46A49C29-726D-2B4D-A890-B9925D854257}"/>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80">
            <a:extLst>
              <a:ext uri="{FF2B5EF4-FFF2-40B4-BE49-F238E27FC236}">
                <a16:creationId xmlns:a16="http://schemas.microsoft.com/office/drawing/2014/main" id="{176ED984-7740-944D-BBC7-24DCB730F222}"/>
              </a:ext>
            </a:extLst>
          </p:cNvPr>
          <p:cNvGrpSpPr>
            <a:grpSpLocks noChangeAspect="1"/>
          </p:cNvGrpSpPr>
          <p:nvPr/>
        </p:nvGrpSpPr>
        <p:grpSpPr bwMode="auto">
          <a:xfrm>
            <a:off x="9120544" y="4648029"/>
            <a:ext cx="751871" cy="742355"/>
            <a:chOff x="1614" y="2781"/>
            <a:chExt cx="316" cy="312"/>
          </a:xfrm>
        </p:grpSpPr>
        <p:sp>
          <p:nvSpPr>
            <p:cNvPr id="96" name="Freeform 81">
              <a:extLst>
                <a:ext uri="{FF2B5EF4-FFF2-40B4-BE49-F238E27FC236}">
                  <a16:creationId xmlns:a16="http://schemas.microsoft.com/office/drawing/2014/main" id="{7C9F62CD-25A7-AA41-8A6B-0CE0123C55CE}"/>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82">
              <a:extLst>
                <a:ext uri="{FF2B5EF4-FFF2-40B4-BE49-F238E27FC236}">
                  <a16:creationId xmlns:a16="http://schemas.microsoft.com/office/drawing/2014/main" id="{1D68992F-D3E5-E64C-873B-E52BC5BEA858}"/>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83">
              <a:extLst>
                <a:ext uri="{FF2B5EF4-FFF2-40B4-BE49-F238E27FC236}">
                  <a16:creationId xmlns:a16="http://schemas.microsoft.com/office/drawing/2014/main" id="{2D573781-F760-3D4A-BF44-03706E3178AF}"/>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84">
              <a:extLst>
                <a:ext uri="{FF2B5EF4-FFF2-40B4-BE49-F238E27FC236}">
                  <a16:creationId xmlns:a16="http://schemas.microsoft.com/office/drawing/2014/main" id="{19676986-07BC-8146-BCB3-9ACBD0BD7676}"/>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85">
              <a:extLst>
                <a:ext uri="{FF2B5EF4-FFF2-40B4-BE49-F238E27FC236}">
                  <a16:creationId xmlns:a16="http://schemas.microsoft.com/office/drawing/2014/main" id="{FDBFC437-090A-3343-8889-CCC0C5B47CDF}"/>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86">
              <a:extLst>
                <a:ext uri="{FF2B5EF4-FFF2-40B4-BE49-F238E27FC236}">
                  <a16:creationId xmlns:a16="http://schemas.microsoft.com/office/drawing/2014/main" id="{171CAEC9-A8FB-514A-9CB0-3331E5AC0D2B}"/>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87">
              <a:extLst>
                <a:ext uri="{FF2B5EF4-FFF2-40B4-BE49-F238E27FC236}">
                  <a16:creationId xmlns:a16="http://schemas.microsoft.com/office/drawing/2014/main" id="{BB44D3D0-BB90-8B40-8679-88EDFF64577A}"/>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88">
              <a:extLst>
                <a:ext uri="{FF2B5EF4-FFF2-40B4-BE49-F238E27FC236}">
                  <a16:creationId xmlns:a16="http://schemas.microsoft.com/office/drawing/2014/main" id="{00089859-9B94-FE4A-B421-739D3846E2BB}"/>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89">
              <a:extLst>
                <a:ext uri="{FF2B5EF4-FFF2-40B4-BE49-F238E27FC236}">
                  <a16:creationId xmlns:a16="http://schemas.microsoft.com/office/drawing/2014/main" id="{1221BB71-421F-144F-A96C-F60B2D2D0482}"/>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90">
              <a:extLst>
                <a:ext uri="{FF2B5EF4-FFF2-40B4-BE49-F238E27FC236}">
                  <a16:creationId xmlns:a16="http://schemas.microsoft.com/office/drawing/2014/main" id="{20CA9208-A8C4-5741-8828-AEFCD639C085}"/>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91">
              <a:extLst>
                <a:ext uri="{FF2B5EF4-FFF2-40B4-BE49-F238E27FC236}">
                  <a16:creationId xmlns:a16="http://schemas.microsoft.com/office/drawing/2014/main" id="{65853A4F-8EEA-DB4B-B92F-0C83F612F3C1}"/>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Rectangle 92">
              <a:extLst>
                <a:ext uri="{FF2B5EF4-FFF2-40B4-BE49-F238E27FC236}">
                  <a16:creationId xmlns:a16="http://schemas.microsoft.com/office/drawing/2014/main" id="{583CF346-F2E3-6A48-96DB-5E3DB2A54F6B}"/>
                </a:ext>
              </a:extLst>
            </p:cNvPr>
            <p:cNvSpPr>
              <a:spLocks noChangeArrowheads="1"/>
            </p:cNvSpPr>
            <p:nvPr/>
          </p:nvSpPr>
          <p:spPr bwMode="auto">
            <a:xfrm>
              <a:off x="1676" y="3081"/>
              <a:ext cx="15" cy="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93">
              <a:extLst>
                <a:ext uri="{FF2B5EF4-FFF2-40B4-BE49-F238E27FC236}">
                  <a16:creationId xmlns:a16="http://schemas.microsoft.com/office/drawing/2014/main" id="{F504BBFF-2DF5-544E-8145-3B28A76B290F}"/>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Rectangle 94">
              <a:extLst>
                <a:ext uri="{FF2B5EF4-FFF2-40B4-BE49-F238E27FC236}">
                  <a16:creationId xmlns:a16="http://schemas.microsoft.com/office/drawing/2014/main" id="{CA7624DD-CD6D-6F47-B137-620B9B241FFA}"/>
                </a:ext>
              </a:extLst>
            </p:cNvPr>
            <p:cNvSpPr>
              <a:spLocks noChangeArrowheads="1"/>
            </p:cNvSpPr>
            <p:nvPr/>
          </p:nvSpPr>
          <p:spPr bwMode="auto">
            <a:xfrm>
              <a:off x="1614" y="3018"/>
              <a:ext cx="12" cy="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95">
              <a:extLst>
                <a:ext uri="{FF2B5EF4-FFF2-40B4-BE49-F238E27FC236}">
                  <a16:creationId xmlns:a16="http://schemas.microsoft.com/office/drawing/2014/main" id="{25E12217-39E4-F44C-B4E8-CB075BF3BD15}"/>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96">
              <a:extLst>
                <a:ext uri="{FF2B5EF4-FFF2-40B4-BE49-F238E27FC236}">
                  <a16:creationId xmlns:a16="http://schemas.microsoft.com/office/drawing/2014/main" id="{D9065202-E2AE-8649-83B9-D6C269A6F9B8}"/>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97">
              <a:extLst>
                <a:ext uri="{FF2B5EF4-FFF2-40B4-BE49-F238E27FC236}">
                  <a16:creationId xmlns:a16="http://schemas.microsoft.com/office/drawing/2014/main" id="{D2D6E996-F9CF-A14D-B46F-8D32CBC4E926}"/>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98">
              <a:extLst>
                <a:ext uri="{FF2B5EF4-FFF2-40B4-BE49-F238E27FC236}">
                  <a16:creationId xmlns:a16="http://schemas.microsoft.com/office/drawing/2014/main" id="{68A15E6D-A3D3-7644-A169-71AE7CEB1D12}"/>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99">
              <a:extLst>
                <a:ext uri="{FF2B5EF4-FFF2-40B4-BE49-F238E27FC236}">
                  <a16:creationId xmlns:a16="http://schemas.microsoft.com/office/drawing/2014/main" id="{8876C982-4B06-734F-BD42-0BF0E14E1557}"/>
                </a:ext>
              </a:extLst>
            </p:cNvPr>
            <p:cNvSpPr>
              <a:spLocks noEditPoints="1"/>
            </p:cNvSpPr>
            <p:nvPr/>
          </p:nvSpPr>
          <p:spPr bwMode="auto">
            <a:xfrm>
              <a:off x="1783" y="2834"/>
              <a:ext cx="61" cy="118"/>
            </a:xfrm>
            <a:custGeom>
              <a:avLst/>
              <a:gdLst>
                <a:gd name="T0" fmla="*/ 268 w 268"/>
                <a:gd name="T1" fmla="*/ 343 h 513"/>
                <a:gd name="T2" fmla="*/ 239 w 268"/>
                <a:gd name="T3" fmla="*/ 417 h 513"/>
                <a:gd name="T4" fmla="*/ 155 w 268"/>
                <a:gd name="T5" fmla="*/ 451 h 513"/>
                <a:gd name="T6" fmla="*/ 155 w 268"/>
                <a:gd name="T7" fmla="*/ 512 h 513"/>
                <a:gd name="T8" fmla="*/ 113 w 268"/>
                <a:gd name="T9" fmla="*/ 513 h 513"/>
                <a:gd name="T10" fmla="*/ 113 w 268"/>
                <a:gd name="T11" fmla="*/ 454 h 513"/>
                <a:gd name="T12" fmla="*/ 7 w 268"/>
                <a:gd name="T13" fmla="*/ 428 h 513"/>
                <a:gd name="T14" fmla="*/ 7 w 268"/>
                <a:gd name="T15" fmla="*/ 350 h 513"/>
                <a:gd name="T16" fmla="*/ 55 w 268"/>
                <a:gd name="T17" fmla="*/ 374 h 513"/>
                <a:gd name="T18" fmla="*/ 113 w 268"/>
                <a:gd name="T19" fmla="*/ 388 h 513"/>
                <a:gd name="T20" fmla="*/ 113 w 268"/>
                <a:gd name="T21" fmla="*/ 286 h 513"/>
                <a:gd name="T22" fmla="*/ 25 w 268"/>
                <a:gd name="T23" fmla="*/ 236 h 513"/>
                <a:gd name="T24" fmla="*/ 0 w 268"/>
                <a:gd name="T25" fmla="*/ 164 h 513"/>
                <a:gd name="T26" fmla="*/ 31 w 268"/>
                <a:gd name="T27" fmla="*/ 89 h 513"/>
                <a:gd name="T28" fmla="*/ 113 w 268"/>
                <a:gd name="T29" fmla="*/ 53 h 513"/>
                <a:gd name="T30" fmla="*/ 113 w 268"/>
                <a:gd name="T31" fmla="*/ 1 h 513"/>
                <a:gd name="T32" fmla="*/ 155 w 268"/>
                <a:gd name="T33" fmla="*/ 0 h 513"/>
                <a:gd name="T34" fmla="*/ 155 w 268"/>
                <a:gd name="T35" fmla="*/ 51 h 513"/>
                <a:gd name="T36" fmla="*/ 242 w 268"/>
                <a:gd name="T37" fmla="*/ 71 h 513"/>
                <a:gd name="T38" fmla="*/ 242 w 268"/>
                <a:gd name="T39" fmla="*/ 147 h 513"/>
                <a:gd name="T40" fmla="*/ 155 w 268"/>
                <a:gd name="T41" fmla="*/ 117 h 513"/>
                <a:gd name="T42" fmla="*/ 155 w 268"/>
                <a:gd name="T43" fmla="*/ 223 h 513"/>
                <a:gd name="T44" fmla="*/ 242 w 268"/>
                <a:gd name="T45" fmla="*/ 274 h 513"/>
                <a:gd name="T46" fmla="*/ 268 w 268"/>
                <a:gd name="T47" fmla="*/ 343 h 513"/>
                <a:gd name="T48" fmla="*/ 113 w 268"/>
                <a:gd name="T49" fmla="*/ 207 h 513"/>
                <a:gd name="T50" fmla="*/ 113 w 268"/>
                <a:gd name="T51" fmla="*/ 119 h 513"/>
                <a:gd name="T52" fmla="*/ 74 w 268"/>
                <a:gd name="T53" fmla="*/ 159 h 513"/>
                <a:gd name="T54" fmla="*/ 113 w 268"/>
                <a:gd name="T55" fmla="*/ 207 h 513"/>
                <a:gd name="T56" fmla="*/ 194 w 268"/>
                <a:gd name="T57" fmla="*/ 346 h 513"/>
                <a:gd name="T58" fmla="*/ 155 w 268"/>
                <a:gd name="T59" fmla="*/ 301 h 513"/>
                <a:gd name="T60" fmla="*/ 155 w 268"/>
                <a:gd name="T61" fmla="*/ 385 h 513"/>
                <a:gd name="T62" fmla="*/ 194 w 268"/>
                <a:gd name="T63" fmla="*/ 3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3">
                  <a:moveTo>
                    <a:pt x="268" y="343"/>
                  </a:moveTo>
                  <a:cubicBezTo>
                    <a:pt x="268" y="373"/>
                    <a:pt x="258" y="398"/>
                    <a:pt x="239" y="417"/>
                  </a:cubicBezTo>
                  <a:cubicBezTo>
                    <a:pt x="219" y="436"/>
                    <a:pt x="192" y="447"/>
                    <a:pt x="155" y="451"/>
                  </a:cubicBezTo>
                  <a:cubicBezTo>
                    <a:pt x="155" y="512"/>
                    <a:pt x="155" y="512"/>
                    <a:pt x="155" y="512"/>
                  </a:cubicBezTo>
                  <a:cubicBezTo>
                    <a:pt x="113" y="513"/>
                    <a:pt x="113" y="513"/>
                    <a:pt x="113" y="513"/>
                  </a:cubicBezTo>
                  <a:cubicBezTo>
                    <a:pt x="113" y="454"/>
                    <a:pt x="113" y="454"/>
                    <a:pt x="113" y="454"/>
                  </a:cubicBezTo>
                  <a:cubicBezTo>
                    <a:pt x="74" y="453"/>
                    <a:pt x="39" y="445"/>
                    <a:pt x="7" y="428"/>
                  </a:cubicBezTo>
                  <a:cubicBezTo>
                    <a:pt x="7" y="350"/>
                    <a:pt x="7" y="350"/>
                    <a:pt x="7" y="350"/>
                  </a:cubicBezTo>
                  <a:cubicBezTo>
                    <a:pt x="17" y="359"/>
                    <a:pt x="33" y="367"/>
                    <a:pt x="55" y="374"/>
                  </a:cubicBezTo>
                  <a:cubicBezTo>
                    <a:pt x="77" y="382"/>
                    <a:pt x="97" y="386"/>
                    <a:pt x="113" y="388"/>
                  </a:cubicBezTo>
                  <a:cubicBezTo>
                    <a:pt x="113" y="286"/>
                    <a:pt x="113" y="286"/>
                    <a:pt x="113" y="286"/>
                  </a:cubicBezTo>
                  <a:cubicBezTo>
                    <a:pt x="72" y="271"/>
                    <a:pt x="42" y="254"/>
                    <a:pt x="25" y="236"/>
                  </a:cubicBezTo>
                  <a:cubicBezTo>
                    <a:pt x="8" y="217"/>
                    <a:pt x="0" y="194"/>
                    <a:pt x="0" y="164"/>
                  </a:cubicBezTo>
                  <a:cubicBezTo>
                    <a:pt x="0" y="134"/>
                    <a:pt x="10" y="109"/>
                    <a:pt x="31" y="89"/>
                  </a:cubicBezTo>
                  <a:cubicBezTo>
                    <a:pt x="52" y="68"/>
                    <a:pt x="79" y="57"/>
                    <a:pt x="113" y="53"/>
                  </a:cubicBezTo>
                  <a:cubicBezTo>
                    <a:pt x="113" y="1"/>
                    <a:pt x="113" y="1"/>
                    <a:pt x="113" y="1"/>
                  </a:cubicBezTo>
                  <a:cubicBezTo>
                    <a:pt x="155" y="0"/>
                    <a:pt x="155" y="0"/>
                    <a:pt x="155" y="0"/>
                  </a:cubicBezTo>
                  <a:cubicBezTo>
                    <a:pt x="155" y="51"/>
                    <a:pt x="155" y="51"/>
                    <a:pt x="155" y="51"/>
                  </a:cubicBezTo>
                  <a:cubicBezTo>
                    <a:pt x="195" y="53"/>
                    <a:pt x="222" y="60"/>
                    <a:pt x="242" y="71"/>
                  </a:cubicBezTo>
                  <a:cubicBezTo>
                    <a:pt x="242" y="147"/>
                    <a:pt x="242" y="147"/>
                    <a:pt x="242" y="147"/>
                  </a:cubicBezTo>
                  <a:cubicBezTo>
                    <a:pt x="216" y="131"/>
                    <a:pt x="188" y="120"/>
                    <a:pt x="155" y="117"/>
                  </a:cubicBezTo>
                  <a:cubicBezTo>
                    <a:pt x="155" y="223"/>
                    <a:pt x="155" y="223"/>
                    <a:pt x="155" y="223"/>
                  </a:cubicBezTo>
                  <a:cubicBezTo>
                    <a:pt x="196" y="237"/>
                    <a:pt x="224" y="255"/>
                    <a:pt x="242" y="274"/>
                  </a:cubicBezTo>
                  <a:cubicBezTo>
                    <a:pt x="259" y="292"/>
                    <a:pt x="268" y="315"/>
                    <a:pt x="268" y="343"/>
                  </a:cubicBezTo>
                  <a:close/>
                  <a:moveTo>
                    <a:pt x="113" y="207"/>
                  </a:moveTo>
                  <a:cubicBezTo>
                    <a:pt x="113" y="119"/>
                    <a:pt x="113" y="119"/>
                    <a:pt x="113" y="119"/>
                  </a:cubicBezTo>
                  <a:cubicBezTo>
                    <a:pt x="87" y="123"/>
                    <a:pt x="74" y="137"/>
                    <a:pt x="74" y="159"/>
                  </a:cubicBezTo>
                  <a:cubicBezTo>
                    <a:pt x="74" y="179"/>
                    <a:pt x="87" y="195"/>
                    <a:pt x="113" y="207"/>
                  </a:cubicBezTo>
                  <a:close/>
                  <a:moveTo>
                    <a:pt x="194" y="346"/>
                  </a:moveTo>
                  <a:cubicBezTo>
                    <a:pt x="194" y="328"/>
                    <a:pt x="182" y="313"/>
                    <a:pt x="155" y="301"/>
                  </a:cubicBezTo>
                  <a:cubicBezTo>
                    <a:pt x="155" y="385"/>
                    <a:pt x="155" y="385"/>
                    <a:pt x="155" y="385"/>
                  </a:cubicBezTo>
                  <a:cubicBezTo>
                    <a:pt x="182" y="381"/>
                    <a:pt x="194" y="369"/>
                    <a:pt x="194" y="34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93637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dirty="0"/>
              <a:t>Azure Policy</a:t>
            </a:r>
          </a:p>
        </p:txBody>
      </p:sp>
    </p:spTree>
    <p:extLst>
      <p:ext uri="{BB962C8B-B14F-4D97-AF65-F5344CB8AC3E}">
        <p14:creationId xmlns:p14="http://schemas.microsoft.com/office/powerpoint/2010/main" val="18220985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19ACF3-2DB3-4E39-A002-6E3AFC46364F}"/>
              </a:ext>
            </a:extLst>
          </p:cNvPr>
          <p:cNvSpPr>
            <a:spLocks noGrp="1"/>
          </p:cNvSpPr>
          <p:nvPr>
            <p:ph type="title"/>
          </p:nvPr>
        </p:nvSpPr>
        <p:spPr/>
        <p:txBody>
          <a:bodyPr/>
          <a:lstStyle/>
          <a:p>
            <a:r>
              <a:rPr lang="en-US" dirty="0"/>
              <a:t>Policy | </a:t>
            </a:r>
            <a:r>
              <a:rPr lang="en-US" dirty="0">
                <a:solidFill>
                  <a:schemeClr val="tx2"/>
                </a:solidFill>
              </a:rPr>
              <a:t>Key info</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5" y="1922586"/>
            <a:ext cx="5316155" cy="3633046"/>
          </a:xfrm>
        </p:spPr>
        <p:txBody>
          <a:bodyPr/>
          <a:lstStyle/>
          <a:p>
            <a:pPr>
              <a:lnSpc>
                <a:spcPct val="100000"/>
              </a:lnSpc>
              <a:spcAft>
                <a:spcPts val="1200"/>
              </a:spcAft>
            </a:pPr>
            <a:r>
              <a:rPr lang="en-US" dirty="0"/>
              <a:t>Real time policy enforcement and at-scale compliance assessment</a:t>
            </a:r>
          </a:p>
          <a:p>
            <a:pPr>
              <a:lnSpc>
                <a:spcPct val="100000"/>
              </a:lnSpc>
              <a:spcAft>
                <a:spcPts val="1200"/>
              </a:spcAft>
            </a:pPr>
            <a:r>
              <a:rPr lang="en-US" dirty="0"/>
              <a:t>Policy evaluates all Azure resources &amp; in-guest VM</a:t>
            </a:r>
          </a:p>
          <a:p>
            <a:pPr>
              <a:lnSpc>
                <a:spcPct val="100000"/>
              </a:lnSpc>
              <a:spcAft>
                <a:spcPts val="1200"/>
              </a:spcAft>
            </a:pPr>
            <a:r>
              <a:rPr lang="en-US" dirty="0"/>
              <a:t>Policy generate compliance events that can be used for alerting</a:t>
            </a:r>
          </a:p>
          <a:p>
            <a:pPr>
              <a:lnSpc>
                <a:spcPct val="100000"/>
              </a:lnSpc>
              <a:spcAft>
                <a:spcPts val="1200"/>
              </a:spcAft>
            </a:pPr>
            <a:r>
              <a:rPr lang="en-US" dirty="0"/>
              <a:t>Aggregated and raw compliance data are available through API, PowerShell &amp; CLI</a:t>
            </a:r>
          </a:p>
          <a:p>
            <a:pPr>
              <a:lnSpc>
                <a:spcPct val="100000"/>
              </a:lnSpc>
              <a:spcAft>
                <a:spcPts val="1200"/>
              </a:spcAft>
            </a:pPr>
            <a:r>
              <a:rPr lang="en-US" dirty="0"/>
              <a:t>Can be used to automatically remediate problems in your environment</a:t>
            </a:r>
          </a:p>
        </p:txBody>
      </p:sp>
      <p:pic>
        <p:nvPicPr>
          <p:cNvPr id="13" name="Picture 12">
            <a:extLst>
              <a:ext uri="{FF2B5EF4-FFF2-40B4-BE49-F238E27FC236}">
                <a16:creationId xmlns:a16="http://schemas.microsoft.com/office/drawing/2014/main" id="{7CFD631C-4767-40DB-87F7-5FCA04F17B6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pic>
        <p:nvPicPr>
          <p:cNvPr id="9" name="Picture 8">
            <a:extLst>
              <a:ext uri="{FF2B5EF4-FFF2-40B4-BE49-F238E27FC236}">
                <a16:creationId xmlns:a16="http://schemas.microsoft.com/office/drawing/2014/main" id="{3156C832-63F0-8940-A5F7-A2ACB19BA188}"/>
              </a:ext>
            </a:extLst>
          </p:cNvPr>
          <p:cNvPicPr>
            <a:picLocks noChangeAspect="1"/>
          </p:cNvPicPr>
          <p:nvPr/>
        </p:nvPicPr>
        <p:blipFill rotWithShape="1">
          <a:blip r:embed="rId4">
            <a:extLst>
              <a:ext uri="{28A0092B-C50C-407E-A947-70E740481C1C}">
                <a14:useLocalDpi xmlns:a14="http://schemas.microsoft.com/office/drawing/2010/main" val="0"/>
              </a:ext>
            </a:extLst>
          </a:blip>
          <a:srcRect l="16312" t="5235" r="11548"/>
          <a:stretch/>
        </p:blipFill>
        <p:spPr>
          <a:xfrm>
            <a:off x="6361320" y="1543595"/>
            <a:ext cx="5830680" cy="4306316"/>
          </a:xfrm>
          <a:prstGeom prst="rect">
            <a:avLst/>
          </a:prstGeom>
          <a:effectLst/>
        </p:spPr>
      </p:pic>
    </p:spTree>
    <p:extLst>
      <p:ext uri="{BB962C8B-B14F-4D97-AF65-F5344CB8AC3E}">
        <p14:creationId xmlns:p14="http://schemas.microsoft.com/office/powerpoint/2010/main" val="251735317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B513E64-3647-4CC9-86EB-5643D3333A02}"/>
              </a:ext>
            </a:extLst>
          </p:cNvPr>
          <p:cNvSpPr>
            <a:spLocks noGrp="1"/>
          </p:cNvSpPr>
          <p:nvPr>
            <p:ph type="title"/>
          </p:nvPr>
        </p:nvSpPr>
        <p:spPr/>
        <p:txBody>
          <a:bodyPr/>
          <a:lstStyle/>
          <a:p>
            <a:r>
              <a:rPr lang="en-US" dirty="0"/>
              <a:t>Policy | </a:t>
            </a:r>
            <a:r>
              <a:rPr lang="en-US" dirty="0">
                <a:solidFill>
                  <a:srgbClr val="0070C0"/>
                </a:solidFill>
                <a:latin typeface="Segoe UI Semibold" panose="020B0702040204020203" pitchFamily="34" charset="0"/>
                <a:ea typeface="+mj-ea"/>
                <a:cs typeface="Segoe UI Semibold" panose="020B0702040204020203" pitchFamily="34" charset="0"/>
              </a:rPr>
              <a:t>Scenarios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5" y="1922586"/>
            <a:ext cx="6605205" cy="3365537"/>
          </a:xfrm>
        </p:spPr>
        <p:txBody>
          <a:bodyPr>
            <a:normAutofit/>
          </a:bodyPr>
          <a:lstStyle/>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Restrict location or resource type (built-in)</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Inherit tags from Resource Group (see right </a:t>
            </a:r>
            <a:r>
              <a:rPr lang="en-US" sz="2000" dirty="0">
                <a:latin typeface="Segoe UI "/>
                <a:cs typeface="Segoe UI Semilight" panose="020B0402040204020203" pitchFamily="34" charset="0"/>
                <a:sym typeface="Wingdings 3" panose="05040102010807070707" pitchFamily="18" charset="2"/>
              </a:rPr>
              <a:t></a:t>
            </a:r>
            <a:r>
              <a:rPr lang="en-US" sz="2000" dirty="0">
                <a:latin typeface="Segoe UI "/>
                <a:cs typeface="Segoe UI Semilight" panose="020B0402040204020203" pitchFamily="34" charset="0"/>
              </a:rPr>
              <a:t>)</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Block ‘open to any’ NSG rule creation (</a:t>
            </a:r>
            <a:r>
              <a:rPr lang="en-US" sz="2000" dirty="0" err="1">
                <a:latin typeface="Segoe UI "/>
                <a:cs typeface="Segoe UI Semilight" panose="020B0402040204020203" pitchFamily="34" charset="0"/>
                <a:hlinkClick r:id="rId3"/>
              </a:rPr>
              <a:t>Github</a:t>
            </a:r>
            <a:r>
              <a:rPr lang="en-US" sz="2000" dirty="0">
                <a:latin typeface="Segoe UI "/>
                <a:cs typeface="Segoe UI Semilight" panose="020B0402040204020203" pitchFamily="34" charset="0"/>
              </a:rPr>
              <a:t>)</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Enable diagnostic logs at-scale (</a:t>
            </a:r>
            <a:r>
              <a:rPr lang="en-US" sz="2000" dirty="0">
                <a:latin typeface="Segoe UI "/>
                <a:cs typeface="Segoe UI Semilight" panose="020B0402040204020203" pitchFamily="34" charset="0"/>
                <a:hlinkClick r:id="rId4"/>
              </a:rPr>
              <a:t>MVP blog</a:t>
            </a:r>
            <a:r>
              <a:rPr lang="en-US" sz="2000" dirty="0">
                <a:latin typeface="Segoe UI "/>
                <a:cs typeface="Segoe UI Semilight" panose="020B0402040204020203" pitchFamily="34" charset="0"/>
              </a:rPr>
              <a:t>)</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Security (built-in from Azure Security Center &amp; In-Guest)</a:t>
            </a:r>
          </a:p>
          <a:p>
            <a:pPr marL="285750" indent="-285750">
              <a:spcAft>
                <a:spcPts val="1200"/>
              </a:spcAft>
              <a:buFont typeface="Arial" panose="020B0604020202020204" pitchFamily="34" charset="0"/>
              <a:buChar char="•"/>
            </a:pPr>
            <a:endParaRPr lang="en-US" dirty="0">
              <a:latin typeface="Segoe UI Semilight" panose="020B0402040204020203" pitchFamily="34" charset="0"/>
              <a:cs typeface="Segoe UI Semilight" panose="020B0402040204020203" pitchFamily="34" charset="0"/>
            </a:endParaRPr>
          </a:p>
        </p:txBody>
      </p:sp>
      <p:pic>
        <p:nvPicPr>
          <p:cNvPr id="2" name="Picture 1">
            <a:extLst>
              <a:ext uri="{FF2B5EF4-FFF2-40B4-BE49-F238E27FC236}">
                <a16:creationId xmlns:a16="http://schemas.microsoft.com/office/drawing/2014/main" id="{EB8A5E93-EFF8-459E-94D8-5DEA8AE8B50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14350" y="1401907"/>
            <a:ext cx="4777650" cy="3766994"/>
          </a:xfrm>
          <a:prstGeom prst="rect">
            <a:avLst/>
          </a:prstGeom>
        </p:spPr>
      </p:pic>
    </p:spTree>
    <p:extLst>
      <p:ext uri="{BB962C8B-B14F-4D97-AF65-F5344CB8AC3E}">
        <p14:creationId xmlns:p14="http://schemas.microsoft.com/office/powerpoint/2010/main" val="295878920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9ED5EF-6A18-4B7A-9852-2449D98AA1C0}"/>
              </a:ext>
            </a:extLst>
          </p:cNvPr>
          <p:cNvSpPr>
            <a:spLocks noGrp="1"/>
          </p:cNvSpPr>
          <p:nvPr>
            <p:ph type="title"/>
          </p:nvPr>
        </p:nvSpPr>
        <p:spPr/>
        <p:txBody>
          <a:bodyPr/>
          <a:lstStyle/>
          <a:p>
            <a:r>
              <a:rPr lang="en-US" dirty="0"/>
              <a:t>Policy | </a:t>
            </a:r>
            <a:r>
              <a:rPr lang="en-US" dirty="0">
                <a:solidFill>
                  <a:schemeClr val="tx2"/>
                </a:solidFill>
              </a:rPr>
              <a:t>Best practices</a:t>
            </a:r>
          </a:p>
        </p:txBody>
      </p:sp>
      <p:sp>
        <p:nvSpPr>
          <p:cNvPr id="10" name="Text Placeholder 2">
            <a:extLst>
              <a:ext uri="{FF2B5EF4-FFF2-40B4-BE49-F238E27FC236}">
                <a16:creationId xmlns:a16="http://schemas.microsoft.com/office/drawing/2014/main" id="{B8AC9A09-E98D-DD43-A84C-D79A526B6AC9}"/>
              </a:ext>
            </a:extLst>
          </p:cNvPr>
          <p:cNvSpPr>
            <a:spLocks noGrp="1"/>
          </p:cNvSpPr>
          <p:nvPr>
            <p:ph type="body" sz="quarter" idx="10"/>
          </p:nvPr>
        </p:nvSpPr>
        <p:spPr>
          <a:xfrm>
            <a:off x="455995" y="1922586"/>
            <a:ext cx="5849555" cy="2118272"/>
          </a:xfrm>
        </p:spPr>
        <p:txBody>
          <a:bodyPr/>
          <a:lstStyle/>
          <a:p>
            <a:pPr>
              <a:lnSpc>
                <a:spcPct val="100000"/>
              </a:lnSpc>
              <a:spcAft>
                <a:spcPts val="1200"/>
              </a:spcAft>
            </a:pPr>
            <a:r>
              <a:rPr lang="en-US" dirty="0"/>
              <a:t>Start with Audit Policies, which is a safe way of understanding what a policy will do without affecting user activity</a:t>
            </a:r>
          </a:p>
          <a:p>
            <a:pPr>
              <a:lnSpc>
                <a:spcPct val="100000"/>
              </a:lnSpc>
              <a:spcAft>
                <a:spcPts val="1200"/>
              </a:spcAft>
            </a:pPr>
            <a:r>
              <a:rPr lang="en-US" dirty="0"/>
              <a:t>Used staged rollouts for Deny policies to understand impact</a:t>
            </a:r>
          </a:p>
          <a:p>
            <a:pPr>
              <a:lnSpc>
                <a:spcPct val="100000"/>
              </a:lnSpc>
              <a:spcAft>
                <a:spcPts val="1200"/>
              </a:spcAft>
            </a:pPr>
            <a:r>
              <a:rPr lang="en-US" dirty="0"/>
              <a:t>Rollout remediation in stages</a:t>
            </a:r>
          </a:p>
        </p:txBody>
      </p:sp>
      <p:pic>
        <p:nvPicPr>
          <p:cNvPr id="6" name="Picture 5">
            <a:extLst>
              <a:ext uri="{FF2B5EF4-FFF2-40B4-BE49-F238E27FC236}">
                <a16:creationId xmlns:a16="http://schemas.microsoft.com/office/drawing/2014/main" id="{95AB1EC2-18EE-9A43-B62F-80902896F100}"/>
              </a:ext>
            </a:extLst>
          </p:cNvPr>
          <p:cNvPicPr>
            <a:picLocks noChangeAspect="1"/>
          </p:cNvPicPr>
          <p:nvPr/>
        </p:nvPicPr>
        <p:blipFill rotWithShape="1">
          <a:blip r:embed="rId3">
            <a:extLst>
              <a:ext uri="{28A0092B-C50C-407E-A947-70E740481C1C}">
                <a14:useLocalDpi xmlns:a14="http://schemas.microsoft.com/office/drawing/2010/main" val="0"/>
              </a:ext>
            </a:extLst>
          </a:blip>
          <a:srcRect r="4704" b="8056"/>
          <a:stretch/>
        </p:blipFill>
        <p:spPr>
          <a:xfrm>
            <a:off x="7414350" y="152400"/>
            <a:ext cx="4197350" cy="6705600"/>
          </a:xfrm>
          <a:prstGeom prst="rect">
            <a:avLst/>
          </a:prstGeom>
          <a:ln>
            <a:noFill/>
          </a:ln>
        </p:spPr>
      </p:pic>
    </p:spTree>
    <p:extLst>
      <p:ext uri="{BB962C8B-B14F-4D97-AF65-F5344CB8AC3E}">
        <p14:creationId xmlns:p14="http://schemas.microsoft.com/office/powerpoint/2010/main" val="213896559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09E9A-DDDB-4592-8ABE-2E32D3EDAE36}"/>
              </a:ext>
            </a:extLst>
          </p:cNvPr>
          <p:cNvSpPr/>
          <p:nvPr/>
        </p:nvSpPr>
        <p:spPr bwMode="auto">
          <a:xfrm>
            <a:off x="0" y="0"/>
            <a:ext cx="596215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el 1">
            <a:extLst>
              <a:ext uri="{FF2B5EF4-FFF2-40B4-BE49-F238E27FC236}">
                <a16:creationId xmlns:a16="http://schemas.microsoft.com/office/drawing/2014/main" id="{960470C6-5BDE-4C32-8A7A-5A2D7C7B9538}"/>
              </a:ext>
            </a:extLst>
          </p:cNvPr>
          <p:cNvSpPr>
            <a:spLocks noGrp="1"/>
          </p:cNvSpPr>
          <p:nvPr>
            <p:ph type="title"/>
          </p:nvPr>
        </p:nvSpPr>
        <p:spPr>
          <a:xfrm>
            <a:off x="455995" y="1649905"/>
            <a:ext cx="5506164" cy="3558191"/>
          </a:xfrm>
        </p:spPr>
        <p:txBody>
          <a:bodyPr anchor="ctr"/>
          <a:lstStyle/>
          <a:p>
            <a:r>
              <a:rPr lang="en-US" sz="4000" dirty="0">
                <a:solidFill>
                  <a:schemeClr val="bg1"/>
                </a:solidFill>
              </a:rPr>
              <a:t>Demo</a:t>
            </a:r>
            <a:br>
              <a:rPr lang="en-US" sz="4000" dirty="0">
                <a:solidFill>
                  <a:schemeClr val="bg1"/>
                </a:solidFill>
              </a:rPr>
            </a:br>
            <a:r>
              <a:rPr lang="en-US" sz="4000" dirty="0">
                <a:solidFill>
                  <a:schemeClr val="accent5"/>
                </a:solidFill>
              </a:rPr>
              <a:t>Azure Policy</a:t>
            </a:r>
            <a:br>
              <a:rPr lang="en-US" sz="4000" dirty="0">
                <a:solidFill>
                  <a:schemeClr val="accent5"/>
                </a:solidFill>
              </a:rPr>
            </a:br>
            <a:br>
              <a:rPr lang="en-US" sz="4000" dirty="0">
                <a:solidFill>
                  <a:schemeClr val="bg1"/>
                </a:solidFill>
              </a:rPr>
            </a:br>
            <a:r>
              <a:rPr lang="en-US" sz="2400" u="sng" dirty="0">
                <a:solidFill>
                  <a:schemeClr val="bg1"/>
                </a:solidFill>
                <a:effectLst/>
                <a:ea typeface="Times New Roman" panose="02020603050405020304" pitchFamily="18" charset="0"/>
                <a:hlinkClick r:id="rId3">
                  <a:extLst>
                    <a:ext uri="{A12FA001-AC4F-418D-AE19-62706E023703}">
                      <ahyp:hlinkClr xmlns:ahyp="http://schemas.microsoft.com/office/drawing/2018/hyperlinkcolor" val="tx"/>
                    </a:ext>
                  </a:extLst>
                </a:hlinkClick>
              </a:rPr>
              <a:t>CAF Foundation blueprint</a:t>
            </a:r>
            <a:endParaRPr lang="en-US" sz="2400" dirty="0">
              <a:solidFill>
                <a:schemeClr val="accent5"/>
              </a:solidFill>
            </a:endParaRPr>
          </a:p>
        </p:txBody>
      </p:sp>
      <p:pic>
        <p:nvPicPr>
          <p:cNvPr id="6" name="Picture 5" descr="Graphical user interface, text, application, email&#10;&#10;Description automatically generated">
            <a:extLst>
              <a:ext uri="{FF2B5EF4-FFF2-40B4-BE49-F238E27FC236}">
                <a16:creationId xmlns:a16="http://schemas.microsoft.com/office/drawing/2014/main" id="{DD9870AE-495A-4057-8C16-5258C991324B}"/>
              </a:ext>
            </a:extLst>
          </p:cNvPr>
          <p:cNvPicPr>
            <a:picLocks noChangeAspect="1"/>
          </p:cNvPicPr>
          <p:nvPr/>
        </p:nvPicPr>
        <p:blipFill rotWithShape="1">
          <a:blip r:embed="rId4">
            <a:extLst>
              <a:ext uri="{28A0092B-C50C-407E-A947-70E740481C1C}">
                <a14:useLocalDpi xmlns:a14="http://schemas.microsoft.com/office/drawing/2010/main" val="0"/>
              </a:ext>
            </a:extLst>
          </a:blip>
          <a:srcRect r="18716"/>
          <a:stretch/>
        </p:blipFill>
        <p:spPr>
          <a:xfrm>
            <a:off x="6148995" y="2456318"/>
            <a:ext cx="6043006" cy="3476990"/>
          </a:xfrm>
          <a:prstGeom prst="rect">
            <a:avLst/>
          </a:prstGeom>
          <a:ln>
            <a:noFill/>
          </a:ln>
        </p:spPr>
      </p:pic>
      <p:pic>
        <p:nvPicPr>
          <p:cNvPr id="13" name="Picture 12" descr="Icon&#10;&#10;Description automatically generated">
            <a:extLst>
              <a:ext uri="{FF2B5EF4-FFF2-40B4-BE49-F238E27FC236}">
                <a16:creationId xmlns:a16="http://schemas.microsoft.com/office/drawing/2014/main" id="{411D2845-C581-4792-ACDC-A08F69C95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9219" y="777062"/>
            <a:ext cx="1662559" cy="872843"/>
          </a:xfrm>
          <a:prstGeom prst="rect">
            <a:avLst/>
          </a:prstGeom>
        </p:spPr>
      </p:pic>
    </p:spTree>
    <p:extLst>
      <p:ext uri="{BB962C8B-B14F-4D97-AF65-F5344CB8AC3E}">
        <p14:creationId xmlns:p14="http://schemas.microsoft.com/office/powerpoint/2010/main" val="353018674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dirty="0"/>
              <a:t>Xpirit Landing Zone: Business Apps</a:t>
            </a:r>
            <a:br>
              <a:rPr lang="en-US" sz="4000" dirty="0"/>
            </a:br>
            <a:endParaRPr lang="en-US" sz="4000" dirty="0"/>
          </a:p>
        </p:txBody>
      </p:sp>
    </p:spTree>
    <p:extLst>
      <p:ext uri="{BB962C8B-B14F-4D97-AF65-F5344CB8AC3E}">
        <p14:creationId xmlns:p14="http://schemas.microsoft.com/office/powerpoint/2010/main" val="85551695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7D555-2896-4511-8595-4E0B7CFBB896}"/>
              </a:ext>
            </a:extLst>
          </p:cNvPr>
          <p:cNvSpPr>
            <a:spLocks noGrp="1"/>
          </p:cNvSpPr>
          <p:nvPr>
            <p:ph type="body" sz="quarter" idx="18"/>
          </p:nvPr>
        </p:nvSpPr>
        <p:spPr>
          <a:xfrm>
            <a:off x="576641" y="1237138"/>
            <a:ext cx="5919852" cy="1923689"/>
          </a:xfrm>
        </p:spPr>
        <p:txBody>
          <a:bodyPr/>
          <a:lstStyle/>
          <a:p>
            <a:r>
              <a:rPr lang="nl-NL" sz="5400" dirty="0" err="1">
                <a:solidFill>
                  <a:srgbClr val="EC6B15"/>
                </a:solidFill>
                <a:latin typeface="Rajdhani Medium" panose="02000000000000000000" pitchFamily="2" charset="0"/>
                <a:cs typeface="Rajdhani Medium" panose="02000000000000000000" pitchFamily="2" charset="0"/>
              </a:rPr>
              <a:t>Azure</a:t>
            </a:r>
            <a:r>
              <a:rPr lang="nl-NL" sz="5400" dirty="0">
                <a:solidFill>
                  <a:srgbClr val="EC6B15"/>
                </a:solidFill>
              </a:rPr>
              <a:t> Landing zone</a:t>
            </a:r>
            <a:endParaRPr lang="nl-NL" sz="4000" dirty="0">
              <a:latin typeface="Rajdhani Medium" panose="02000000000000000000" pitchFamily="2" charset="0"/>
              <a:cs typeface="Rajdhani Medium" panose="02000000000000000000" pitchFamily="2" charset="0"/>
            </a:endParaRPr>
          </a:p>
          <a:p>
            <a:r>
              <a:rPr lang="nl-NL" sz="3600" dirty="0">
                <a:solidFill>
                  <a:srgbClr val="3F4964"/>
                </a:solidFill>
                <a:latin typeface="Rajdhani Medium" panose="02000000000000000000" pitchFamily="2" charset="0"/>
                <a:cs typeface="Rajdhani Medium" panose="02000000000000000000" pitchFamily="2" charset="0"/>
              </a:rPr>
              <a:t>Easy high </a:t>
            </a:r>
            <a:r>
              <a:rPr lang="nl-NL" sz="3600" dirty="0" err="1">
                <a:solidFill>
                  <a:srgbClr val="3F4964"/>
                </a:solidFill>
                <a:latin typeface="Rajdhani Medium" panose="02000000000000000000" pitchFamily="2" charset="0"/>
                <a:cs typeface="Rajdhani Medium" panose="02000000000000000000" pitchFamily="2" charset="0"/>
              </a:rPr>
              <a:t>available</a:t>
            </a:r>
            <a:r>
              <a:rPr lang="nl-NL" sz="3600" dirty="0">
                <a:solidFill>
                  <a:srgbClr val="3F4964"/>
                </a:solidFill>
                <a:latin typeface="Rajdhani Medium" panose="02000000000000000000" pitchFamily="2" charset="0"/>
                <a:cs typeface="Rajdhani Medium" panose="02000000000000000000" pitchFamily="2" charset="0"/>
              </a:rPr>
              <a:t> </a:t>
            </a:r>
            <a:r>
              <a:rPr lang="nl-NL" sz="3600" dirty="0" err="1">
                <a:solidFill>
                  <a:srgbClr val="3F4964"/>
                </a:solidFill>
              </a:rPr>
              <a:t>and</a:t>
            </a:r>
            <a:r>
              <a:rPr lang="nl-NL" sz="3600" dirty="0">
                <a:solidFill>
                  <a:srgbClr val="3F4964"/>
                </a:solidFill>
              </a:rPr>
              <a:t> </a:t>
            </a:r>
            <a:r>
              <a:rPr lang="nl-NL" sz="3600" dirty="0" err="1">
                <a:solidFill>
                  <a:srgbClr val="3F4964"/>
                </a:solidFill>
              </a:rPr>
              <a:t>scalable</a:t>
            </a:r>
            <a:r>
              <a:rPr lang="nl-NL" sz="3600" dirty="0">
                <a:solidFill>
                  <a:srgbClr val="3F4964"/>
                </a:solidFill>
              </a:rPr>
              <a:t> b</a:t>
            </a:r>
            <a:r>
              <a:rPr lang="nl-NL" sz="3600" dirty="0">
                <a:solidFill>
                  <a:srgbClr val="3F4964"/>
                </a:solidFill>
                <a:latin typeface="Rajdhani Medium" panose="02000000000000000000" pitchFamily="2" charset="0"/>
                <a:cs typeface="Rajdhani Medium" panose="02000000000000000000" pitchFamily="2" charset="0"/>
              </a:rPr>
              <a:t>usiness apps</a:t>
            </a:r>
            <a:endParaRPr lang="en-US" sz="3600" dirty="0">
              <a:solidFill>
                <a:srgbClr val="3F4964"/>
              </a:solidFill>
              <a:latin typeface="Rajdhani Medium" panose="02000000000000000000" pitchFamily="2" charset="0"/>
              <a:cs typeface="Rajdhani Medium" panose="02000000000000000000" pitchFamily="2" charset="0"/>
            </a:endParaRPr>
          </a:p>
        </p:txBody>
      </p:sp>
    </p:spTree>
    <p:extLst>
      <p:ext uri="{BB962C8B-B14F-4D97-AF65-F5344CB8AC3E}">
        <p14:creationId xmlns:p14="http://schemas.microsoft.com/office/powerpoint/2010/main" val="12915295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89AB2C-6785-A042-ADAC-70E6E88B7A36}"/>
              </a:ext>
            </a:extLst>
          </p:cNvPr>
          <p:cNvSpPr>
            <a:spLocks noGrp="1"/>
          </p:cNvSpPr>
          <p:nvPr>
            <p:ph type="title"/>
          </p:nvPr>
        </p:nvSpPr>
        <p:spPr/>
        <p:txBody>
          <a:bodyPr/>
          <a:lstStyle/>
          <a:p>
            <a:r>
              <a:rPr lang="en-GB" dirty="0"/>
              <a:t>Azure Business Apps Landing Zone</a:t>
            </a:r>
          </a:p>
        </p:txBody>
      </p:sp>
      <p:sp>
        <p:nvSpPr>
          <p:cNvPr id="6" name="Tijdelijke aanduiding voor inhoud 3">
            <a:extLst>
              <a:ext uri="{FF2B5EF4-FFF2-40B4-BE49-F238E27FC236}">
                <a16:creationId xmlns:a16="http://schemas.microsoft.com/office/drawing/2014/main" id="{A96E87C4-AA76-334C-8EF1-416611926DA5}"/>
              </a:ext>
            </a:extLst>
          </p:cNvPr>
          <p:cNvSpPr>
            <a:spLocks noGrp="1"/>
          </p:cNvSpPr>
          <p:nvPr>
            <p:ph idx="1"/>
          </p:nvPr>
        </p:nvSpPr>
        <p:spPr>
          <a:xfrm>
            <a:off x="1067586" y="2177592"/>
            <a:ext cx="10515600" cy="3966942"/>
          </a:xfrm>
        </p:spPr>
        <p:txBody>
          <a:bodyPr>
            <a:normAutofit fontScale="85000" lnSpcReduction="20000"/>
          </a:bodyPr>
          <a:lstStyle/>
          <a:p>
            <a:r>
              <a:rPr lang="en-GB" dirty="0"/>
              <a:t>A complete Azure Solution in a box, based on your needs</a:t>
            </a:r>
          </a:p>
          <a:p>
            <a:pPr lvl="1"/>
            <a:r>
              <a:rPr lang="en-GB" dirty="0"/>
              <a:t>Tuned and crafted throughout years of experience from the Xpirit team</a:t>
            </a:r>
          </a:p>
          <a:p>
            <a:r>
              <a:rPr lang="en-GB" dirty="0"/>
              <a:t>Easy to create, migrate, deploy and update business workloads</a:t>
            </a:r>
          </a:p>
          <a:p>
            <a:pPr lvl="1"/>
            <a:r>
              <a:rPr lang="en-GB" dirty="0"/>
              <a:t>Web Apps</a:t>
            </a:r>
          </a:p>
          <a:p>
            <a:pPr lvl="1"/>
            <a:r>
              <a:rPr lang="en-GB" dirty="0"/>
              <a:t>Web API</a:t>
            </a:r>
          </a:p>
          <a:p>
            <a:pPr lvl="1"/>
            <a:r>
              <a:rPr lang="en-GB" dirty="0"/>
              <a:t>Background jobs</a:t>
            </a:r>
          </a:p>
          <a:p>
            <a:pPr lvl="1"/>
            <a:r>
              <a:rPr lang="en-GB" dirty="0"/>
              <a:t>Everything that can be a container</a:t>
            </a:r>
          </a:p>
          <a:p>
            <a:r>
              <a:rPr lang="en-GB" dirty="0"/>
              <a:t>Allows you to focus on bringing business value and launch new apps in minutes</a:t>
            </a:r>
          </a:p>
          <a:p>
            <a:r>
              <a:rPr lang="en-GB" dirty="0"/>
              <a:t>Easy migration from existing cloud or hosting provider</a:t>
            </a:r>
          </a:p>
          <a:p>
            <a:r>
              <a:rPr lang="en-GB" dirty="0"/>
              <a:t>Tailored to customer needs</a:t>
            </a:r>
          </a:p>
          <a:p>
            <a:r>
              <a:rPr lang="en-GB" dirty="0"/>
              <a:t>Centrally managed through our Hub and Spoke model</a:t>
            </a:r>
          </a:p>
        </p:txBody>
      </p:sp>
      <p:sp>
        <p:nvSpPr>
          <p:cNvPr id="7" name="Tekstvak 6">
            <a:extLst>
              <a:ext uri="{FF2B5EF4-FFF2-40B4-BE49-F238E27FC236}">
                <a16:creationId xmlns:a16="http://schemas.microsoft.com/office/drawing/2014/main" id="{B1288E35-7EDC-DA41-A09A-0C9D1E06BB09}"/>
              </a:ext>
            </a:extLst>
          </p:cNvPr>
          <p:cNvSpPr txBox="1"/>
          <p:nvPr/>
        </p:nvSpPr>
        <p:spPr>
          <a:xfrm>
            <a:off x="1067586" y="1545996"/>
            <a:ext cx="10515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EC6B15"/>
                </a:solidFill>
                <a:effectLst/>
                <a:uLnTx/>
                <a:uFillTx/>
                <a:latin typeface="Calibri" panose="020F0502020204030204"/>
                <a:ea typeface="+mn-ea"/>
                <a:cs typeface="+mn-cs"/>
              </a:rPr>
              <a:t>A scalable, reliable solution, set-up in a matter of weeks </a:t>
            </a:r>
          </a:p>
        </p:txBody>
      </p:sp>
    </p:spTree>
    <p:extLst>
      <p:ext uri="{BB962C8B-B14F-4D97-AF65-F5344CB8AC3E}">
        <p14:creationId xmlns:p14="http://schemas.microsoft.com/office/powerpoint/2010/main" val="12171935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89AB2C-6785-A042-ADAC-70E6E88B7A36}"/>
              </a:ext>
            </a:extLst>
          </p:cNvPr>
          <p:cNvSpPr>
            <a:spLocks noGrp="1"/>
          </p:cNvSpPr>
          <p:nvPr>
            <p:ph type="title"/>
          </p:nvPr>
        </p:nvSpPr>
        <p:spPr/>
        <p:txBody>
          <a:bodyPr/>
          <a:lstStyle/>
          <a:p>
            <a:r>
              <a:rPr lang="en-GB" dirty="0"/>
              <a:t>Azure Infrastructure with Hub &amp; Spoke</a:t>
            </a:r>
          </a:p>
        </p:txBody>
      </p:sp>
      <p:sp>
        <p:nvSpPr>
          <p:cNvPr id="6" name="Tijdelijke aanduiding voor inhoud 3">
            <a:extLst>
              <a:ext uri="{FF2B5EF4-FFF2-40B4-BE49-F238E27FC236}">
                <a16:creationId xmlns:a16="http://schemas.microsoft.com/office/drawing/2014/main" id="{A96E87C4-AA76-334C-8EF1-416611926DA5}"/>
              </a:ext>
            </a:extLst>
          </p:cNvPr>
          <p:cNvSpPr>
            <a:spLocks noGrp="1"/>
          </p:cNvSpPr>
          <p:nvPr>
            <p:ph idx="1"/>
          </p:nvPr>
        </p:nvSpPr>
        <p:spPr>
          <a:xfrm>
            <a:off x="1067586" y="2177592"/>
            <a:ext cx="10515600" cy="3966942"/>
          </a:xfrm>
        </p:spPr>
        <p:txBody>
          <a:bodyPr>
            <a:normAutofit/>
          </a:bodyPr>
          <a:lstStyle/>
          <a:p>
            <a:r>
              <a:rPr lang="en-GB" dirty="0"/>
              <a:t>Separate Shared Services from Workload Specific Services by placing them in a hub</a:t>
            </a:r>
          </a:p>
          <a:p>
            <a:r>
              <a:rPr lang="en-GB" dirty="0"/>
              <a:t>Allowing reuse of generic Azure Components across teams</a:t>
            </a:r>
          </a:p>
          <a:p>
            <a:r>
              <a:rPr lang="en-GB" dirty="0"/>
              <a:t>Allow for growth by onboarding new business apps while reusing the shared resources located in the hub</a:t>
            </a:r>
          </a:p>
          <a:p>
            <a:r>
              <a:rPr lang="en-GB" dirty="0"/>
              <a:t>Conform Azure Cloud Adoption Framework  Hub &amp; Spoke Model</a:t>
            </a:r>
          </a:p>
          <a:p>
            <a:r>
              <a:rPr lang="en-GB" dirty="0"/>
              <a:t>Secure &amp; Compliant</a:t>
            </a:r>
          </a:p>
          <a:p>
            <a:r>
              <a:rPr lang="en-GB" dirty="0"/>
              <a:t>Deployments through Infrastructure as Code and (e.g.) </a:t>
            </a:r>
            <a:r>
              <a:rPr lang="en-GB" dirty="0" err="1"/>
              <a:t>Github</a:t>
            </a:r>
            <a:endParaRPr lang="en-GB" dirty="0"/>
          </a:p>
        </p:txBody>
      </p:sp>
    </p:spTree>
    <p:extLst>
      <p:ext uri="{BB962C8B-B14F-4D97-AF65-F5344CB8AC3E}">
        <p14:creationId xmlns:p14="http://schemas.microsoft.com/office/powerpoint/2010/main" val="9956076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89AB2C-6785-A042-ADAC-70E6E88B7A36}"/>
              </a:ext>
            </a:extLst>
          </p:cNvPr>
          <p:cNvSpPr>
            <a:spLocks noGrp="1"/>
          </p:cNvSpPr>
          <p:nvPr>
            <p:ph type="title"/>
          </p:nvPr>
        </p:nvSpPr>
        <p:spPr/>
        <p:txBody>
          <a:bodyPr/>
          <a:lstStyle/>
          <a:p>
            <a:r>
              <a:rPr lang="en-GB" dirty="0"/>
              <a:t>The Xpirit Hub &amp; Spoke Azure Platform</a:t>
            </a:r>
          </a:p>
        </p:txBody>
      </p:sp>
      <p:pic>
        <p:nvPicPr>
          <p:cNvPr id="4" name="Picture 3">
            <a:extLst>
              <a:ext uri="{FF2B5EF4-FFF2-40B4-BE49-F238E27FC236}">
                <a16:creationId xmlns:a16="http://schemas.microsoft.com/office/drawing/2014/main" id="{17457D35-D2B4-400B-9D49-2BCB8AD41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70" y="1553877"/>
            <a:ext cx="6285836" cy="5134001"/>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EDDA877B-2FAA-4E50-9C2E-BFCD8BC22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832" y="1827497"/>
            <a:ext cx="4613709" cy="2167684"/>
          </a:xfrm>
          <a:prstGeom prst="rect">
            <a:avLst/>
          </a:prstGeom>
        </p:spPr>
      </p:pic>
      <p:pic>
        <p:nvPicPr>
          <p:cNvPr id="22" name="Picture 21" descr="Graphical user interface, text, application, email&#10;&#10;Description automatically generated">
            <a:extLst>
              <a:ext uri="{FF2B5EF4-FFF2-40B4-BE49-F238E27FC236}">
                <a16:creationId xmlns:a16="http://schemas.microsoft.com/office/drawing/2014/main" id="{9DAD17C8-ACD3-48DF-8BEA-A7B63F642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177" y="1732566"/>
            <a:ext cx="4613709" cy="2167684"/>
          </a:xfrm>
          <a:prstGeom prst="rect">
            <a:avLst/>
          </a:prstGeom>
        </p:spPr>
      </p:pic>
      <p:pic>
        <p:nvPicPr>
          <p:cNvPr id="23" name="Picture 22" descr="Graphical user interface, text, application, email&#10;&#10;Description automatically generated">
            <a:extLst>
              <a:ext uri="{FF2B5EF4-FFF2-40B4-BE49-F238E27FC236}">
                <a16:creationId xmlns:a16="http://schemas.microsoft.com/office/drawing/2014/main" id="{864F054A-9EB1-4C85-8193-30C1B9AC8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4761" y="1637634"/>
            <a:ext cx="4613709" cy="2167684"/>
          </a:xfrm>
          <a:prstGeom prst="rect">
            <a:avLst/>
          </a:prstGeom>
        </p:spPr>
      </p:pic>
      <p:pic>
        <p:nvPicPr>
          <p:cNvPr id="24" name="Picture 23" descr="Graphical user interface, text, application, email&#10;&#10;Description automatically generated">
            <a:extLst>
              <a:ext uri="{FF2B5EF4-FFF2-40B4-BE49-F238E27FC236}">
                <a16:creationId xmlns:a16="http://schemas.microsoft.com/office/drawing/2014/main" id="{C3C0909C-8D24-4DE7-86D5-6C50BB9CC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968" y="1553877"/>
            <a:ext cx="4613709" cy="2167684"/>
          </a:xfrm>
          <a:prstGeom prst="rect">
            <a:avLst/>
          </a:prstGeom>
        </p:spPr>
      </p:pic>
      <p:pic>
        <p:nvPicPr>
          <p:cNvPr id="26" name="Picture 25" descr="Graphical user interface, text, application, email&#10;&#10;Description automatically generated">
            <a:extLst>
              <a:ext uri="{FF2B5EF4-FFF2-40B4-BE49-F238E27FC236}">
                <a16:creationId xmlns:a16="http://schemas.microsoft.com/office/drawing/2014/main" id="{254A2C0D-547E-4E22-A4E2-9D32A9F26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106" y="1527588"/>
            <a:ext cx="4613709" cy="2167684"/>
          </a:xfrm>
          <a:prstGeom prst="rect">
            <a:avLst/>
          </a:prstGeom>
        </p:spPr>
      </p:pic>
    </p:spTree>
    <p:extLst>
      <p:ext uri="{BB962C8B-B14F-4D97-AF65-F5344CB8AC3E}">
        <p14:creationId xmlns:p14="http://schemas.microsoft.com/office/powerpoint/2010/main" val="34017418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7.xml><?xml version="1.0" encoding="utf-8"?>
<p:tagLst xmlns:a="http://schemas.openxmlformats.org/drawingml/2006/main" xmlns:r="http://schemas.openxmlformats.org/officeDocument/2006/relationships" xmlns:p="http://schemas.openxmlformats.org/presentationml/2006/main">
  <p:tag name="TIMING" val="|35.6"/>
</p:tagLst>
</file>

<file path=ppt/tags/tag48.xml><?xml version="1.0" encoding="utf-8"?>
<p:tagLst xmlns:a="http://schemas.openxmlformats.org/drawingml/2006/main" xmlns:r="http://schemas.openxmlformats.org/officeDocument/2006/relationships" xmlns:p="http://schemas.openxmlformats.org/presentationml/2006/main">
  <p:tag name="TIMING" val="|10.3"/>
</p:tagLst>
</file>

<file path=ppt/tags/tag49.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50.xml><?xml version="1.0" encoding="utf-8"?>
<p:tagLst xmlns:a="http://schemas.openxmlformats.org/drawingml/2006/main" xmlns:r="http://schemas.openxmlformats.org/officeDocument/2006/relationships" xmlns:p="http://schemas.openxmlformats.org/presentationml/2006/main">
  <p:tag name="TIMING" val="|10.3"/>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11.xml><?xml version="1.0" encoding="utf-8"?>
<a:theme xmlns:a="http://schemas.openxmlformats.org/drawingml/2006/main" name="1_Dynamics 365">
  <a:themeElements>
    <a:clrScheme name="Custom 6">
      <a:dk1>
        <a:srgbClr val="3C3C41"/>
      </a:dk1>
      <a:lt1>
        <a:srgbClr val="FFFFFF"/>
      </a:lt1>
      <a:dk2>
        <a:srgbClr val="0078D4"/>
      </a:dk2>
      <a:lt2>
        <a:srgbClr val="FFFFFF"/>
      </a:lt2>
      <a:accent1>
        <a:srgbClr val="0078D4"/>
      </a:accent1>
      <a:accent2>
        <a:srgbClr val="EBEBEB"/>
      </a:accent2>
      <a:accent3>
        <a:srgbClr val="75757A"/>
      </a:accent3>
      <a:accent4>
        <a:srgbClr val="000041"/>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2.xml><?xml version="1.0" encoding="utf-8"?>
<a:theme xmlns:a="http://schemas.openxmlformats.org/drawingml/2006/main" name="Xpirit White - Blue">
  <a:themeElements>
    <a:clrScheme name="Xpirit">
      <a:dk1>
        <a:srgbClr val="FFFFFF"/>
      </a:dk1>
      <a:lt1>
        <a:srgbClr val="FFFFFF"/>
      </a:lt1>
      <a:dk2>
        <a:srgbClr val="3F4964"/>
      </a:dk2>
      <a:lt2>
        <a:srgbClr val="C9CBCC"/>
      </a:lt2>
      <a:accent1>
        <a:srgbClr val="3F4964"/>
      </a:accent1>
      <a:accent2>
        <a:srgbClr val="EC6B15"/>
      </a:accent2>
      <a:accent3>
        <a:srgbClr val="AEB0B2"/>
      </a:accent3>
      <a:accent4>
        <a:srgbClr val="FFBA50"/>
      </a:accent4>
      <a:accent5>
        <a:srgbClr val="C7CFEA"/>
      </a:accent5>
      <a:accent6>
        <a:srgbClr val="84AE4D"/>
      </a:accent6>
      <a:hlink>
        <a:srgbClr val="C42E40"/>
      </a:hlink>
      <a:folHlink>
        <a:srgbClr val="8B8F9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1011 Xpirit Powerpoint Template.potx" id="{7263E9A4-35E2-48E0-8FE9-A66E6EF99338}" vid="{DAB61760-BC66-4099-BB21-E2B7E298FFC8}"/>
    </a:ext>
  </a:extLst>
</a:theme>
</file>

<file path=ppt/theme/theme13.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6.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16x9_Template.potx" id="{C11BA8AE-4A84-4CA5-BCFD-9065DCA975FF}" vid="{56D7BF5F-8680-458C-85DD-7D655AF03E99}"/>
    </a:ext>
  </a:extLst>
</a:theme>
</file>

<file path=ppt/theme/theme17.xml><?xml version="1.0" encoding="utf-8"?>
<a:theme xmlns:a="http://schemas.openxmlformats.org/drawingml/2006/main" name="3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1" id="{0B617442-599A-4C6C-B35C-26293ED822F2}" vid="{58304586-7728-440F-93B2-F859EC8AEF7A}"/>
    </a:ext>
  </a:extLst>
</a:theme>
</file>

<file path=ppt/theme/theme19.xml><?xml version="1.0" encoding="utf-8"?>
<a:theme xmlns:a="http://schemas.openxmlformats.org/drawingml/2006/main" name="4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0.xml><?xml version="1.0" encoding="utf-8"?>
<a:theme xmlns:a="http://schemas.openxmlformats.org/drawingml/2006/main" name="4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21.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3.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4.xml><?xml version="1.0" encoding="utf-8"?>
<a:theme xmlns:a="http://schemas.openxmlformats.org/drawingml/2006/main" name="5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5.xml><?xml version="1.0" encoding="utf-8"?>
<a:theme xmlns:a="http://schemas.openxmlformats.org/drawingml/2006/main" name="1_Xpirit White - Blue">
  <a:themeElements>
    <a:clrScheme name="Xpirit">
      <a:dk1>
        <a:srgbClr val="FFFFFF"/>
      </a:dk1>
      <a:lt1>
        <a:srgbClr val="FFFFFF"/>
      </a:lt1>
      <a:dk2>
        <a:srgbClr val="3F4964"/>
      </a:dk2>
      <a:lt2>
        <a:srgbClr val="C9CBCC"/>
      </a:lt2>
      <a:accent1>
        <a:srgbClr val="3F4964"/>
      </a:accent1>
      <a:accent2>
        <a:srgbClr val="EC6B15"/>
      </a:accent2>
      <a:accent3>
        <a:srgbClr val="AEB0B2"/>
      </a:accent3>
      <a:accent4>
        <a:srgbClr val="FFBA50"/>
      </a:accent4>
      <a:accent5>
        <a:srgbClr val="C7CFEA"/>
      </a:accent5>
      <a:accent6>
        <a:srgbClr val="84AE4D"/>
      </a:accent6>
      <a:hlink>
        <a:srgbClr val="C42E40"/>
      </a:hlink>
      <a:folHlink>
        <a:srgbClr val="8B8F9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1011 Xpirit Powerpoint Template.potx" id="{7263E9A4-35E2-48E0-8FE9-A66E6EF99338}" vid="{DAB61760-BC66-4099-BB21-E2B7E298FFC8}"/>
    </a:ext>
  </a:extLst>
</a:theme>
</file>

<file path=ppt/theme/theme26.xml><?xml version="1.0" encoding="utf-8"?>
<a:theme xmlns:a="http://schemas.openxmlformats.org/drawingml/2006/main" name="Xebia">
  <a:themeElements>
    <a:clrScheme name="Xpirit">
      <a:dk1>
        <a:srgbClr val="232323"/>
      </a:dk1>
      <a:lt1>
        <a:srgbClr val="FFFFFF"/>
      </a:lt1>
      <a:dk2>
        <a:srgbClr val="5A5A5A"/>
      </a:dk2>
      <a:lt2>
        <a:srgbClr val="E9E9E9"/>
      </a:lt2>
      <a:accent1>
        <a:srgbClr val="EC6B24"/>
      </a:accent1>
      <a:accent2>
        <a:srgbClr val="232323"/>
      </a:accent2>
      <a:accent3>
        <a:srgbClr val="ADA7B0"/>
      </a:accent3>
      <a:accent4>
        <a:srgbClr val="444444"/>
      </a:accent4>
      <a:accent5>
        <a:srgbClr val="953E0D"/>
      </a:accent5>
      <a:accent6>
        <a:srgbClr val="E9E9E9"/>
      </a:accent6>
      <a:hlink>
        <a:srgbClr val="232323"/>
      </a:hlink>
      <a:folHlink>
        <a:srgbClr val="232323"/>
      </a:folHlink>
    </a:clrScheme>
    <a:fontScheme name="Xprit fonts">
      <a:majorFont>
        <a:latin typeface="Rajdhani Medium"/>
        <a:ea typeface=""/>
        <a:cs typeface=""/>
      </a:majorFont>
      <a:minorFont>
        <a:latin typeface="Lato"/>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pirit ppt template-set 2018.potx" id="{9B964838-ED43-4BC9-80CC-B301A90FA767}" vid="{A174043F-4F08-4916-9802-7D9DB1648C4F}"/>
    </a:ext>
  </a:extLst>
</a:theme>
</file>

<file path=ppt/theme/theme27.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5.xml><?xml version="1.0" encoding="utf-8"?>
<a:theme xmlns:a="http://schemas.openxmlformats.org/drawingml/2006/main" name="2_SMSG Readiness Master Template 16x9">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3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9.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Override1.xml><?xml version="1.0" encoding="utf-8"?>
<a:themeOverride xmlns:a="http://schemas.openxmlformats.org/drawingml/2006/main">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themeOverride>
</file>

<file path=ppt/theme/themeOverride2.xml><?xml version="1.0" encoding="utf-8"?>
<a:themeOverride xmlns:a="http://schemas.openxmlformats.org/drawingml/2006/main">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themeOverride>
</file>

<file path=ppt/theme/themeOverride3.xml><?xml version="1.0" encoding="utf-8"?>
<a:themeOverride xmlns:a="http://schemas.openxmlformats.org/drawingml/2006/main">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VariableListDefinition name="System" displayName="System" id="a9afb078-73b4-4775-9dab-a516f2b7710d" isdomainofvalue="False" dataSourceId="b8316fa1-951f-4167-a7bb-a46841d4a2bd"/>
</file>

<file path=customXml/item2.xml><?xml version="1.0" encoding="utf-8"?>
<VariableList UniqueId="19ff42f8-7c80-4d03-b2a8-436f0a70e8e2" Name="AD_HOC" ContentType="XML" MajorVersion="0" MinorVersion="1" isLocalCopy="False" IsBaseObject="False" DataSourceId="5f24842a-4b06-402e-aaaf-be33f8b83085" DataSourceMajorVersion="0" DataSourceMinorVersion="1"/>
</file>

<file path=customXml/item3.xml><?xml version="1.0" encoding="utf-8"?>
<VariableListDefinition name="Computed" displayName="Computed" id="d623ec26-8746-4a6f-900a-d5b4e296d592" isdomainofvalue="False" dataSourceId="d877e920-6868-4096-81c9-37c9023eea1e"/>
</file>

<file path=customXml/item4.xml><?xml version="1.0" encoding="utf-8"?>
<AllExternalAdhocVariableMappings/>
</file>

<file path=customXml/item5.xml><?xml version="1.0" encoding="utf-8"?>
<VariableListDefinition name="AD_HOC" displayName="AD_HOC" id="19ff42f8-7c80-4d03-b2a8-436f0a70e8e2" isdomainofvalue="False" dataSourceId="5f24842a-4b06-402e-aaaf-be33f8b83085"/>
</file>

<file path=customXml/item6.xml><?xml version="1.0" encoding="utf-8"?>
<VariableList UniqueId="a9afb078-73b4-4775-9dab-a516f2b7710d" Name="System" ContentType="XML" MajorVersion="0" MinorVersion="1" isLocalCopy="False" IsBaseObject="False" DataSourceId="b8316fa1-951f-4167-a7bb-a46841d4a2bd" DataSourceMajorVersion="0" DataSourceMinorVersion="1"/>
</file>

<file path=customXml/item7.xml><?xml version="1.0" encoding="utf-8"?>
<VariableList UniqueId="d623ec26-8746-4a6f-900a-d5b4e296d592" Name="Computed" ContentType="XML" MajorVersion="0" MinorVersion="1" isLocalCopy="False" IsBaseObject="False" DataSourceId="d877e920-6868-4096-81c9-37c9023eea1e" DataSourceMajorVersion="0" DataSourceMinorVersion="1"/>
</file>

<file path=customXml/itemProps1.xml><?xml version="1.0" encoding="utf-8"?>
<ds:datastoreItem xmlns:ds="http://schemas.openxmlformats.org/officeDocument/2006/customXml" ds:itemID="{2D8746E0-2A2C-486B-9C85-0649D9950081}">
  <ds:schemaRefs/>
</ds:datastoreItem>
</file>

<file path=customXml/itemProps2.xml><?xml version="1.0" encoding="utf-8"?>
<ds:datastoreItem xmlns:ds="http://schemas.openxmlformats.org/officeDocument/2006/customXml" ds:itemID="{3F071119-64F0-4255-BDE2-E90B817E25C3}">
  <ds:schemaRefs/>
</ds:datastoreItem>
</file>

<file path=customXml/itemProps3.xml><?xml version="1.0" encoding="utf-8"?>
<ds:datastoreItem xmlns:ds="http://schemas.openxmlformats.org/officeDocument/2006/customXml" ds:itemID="{4F604816-C42E-43CC-B23E-B0343FED20AE}">
  <ds:schemaRefs/>
</ds:datastoreItem>
</file>

<file path=customXml/itemProps4.xml><?xml version="1.0" encoding="utf-8"?>
<ds:datastoreItem xmlns:ds="http://schemas.openxmlformats.org/officeDocument/2006/customXml" ds:itemID="{121624AD-995B-4158-A330-1B75FB918046}">
  <ds:schemaRefs/>
</ds:datastoreItem>
</file>

<file path=customXml/itemProps5.xml><?xml version="1.0" encoding="utf-8"?>
<ds:datastoreItem xmlns:ds="http://schemas.openxmlformats.org/officeDocument/2006/customXml" ds:itemID="{E8E68D05-C08E-4403-BBC3-D9A2DDD5AA7E}">
  <ds:schemaRefs/>
</ds:datastoreItem>
</file>

<file path=customXml/itemProps6.xml><?xml version="1.0" encoding="utf-8"?>
<ds:datastoreItem xmlns:ds="http://schemas.openxmlformats.org/officeDocument/2006/customXml" ds:itemID="{E3A4C92C-5CBF-455B-9612-3A12FC3D83D4}">
  <ds:schemaRefs/>
</ds:datastoreItem>
</file>

<file path=customXml/itemProps7.xml><?xml version="1.0" encoding="utf-8"?>
<ds:datastoreItem xmlns:ds="http://schemas.openxmlformats.org/officeDocument/2006/customXml" ds:itemID="{2DD45C8D-AB3D-4006-A154-23AC28ABCC6B}">
  <ds:schemaRefs/>
</ds:datastoreItem>
</file>

<file path=docProps/app.xml><?xml version="1.0" encoding="utf-8"?>
<Properties xmlns="http://schemas.openxmlformats.org/officeDocument/2006/extended-properties" xmlns:vt="http://schemas.openxmlformats.org/officeDocument/2006/docPropsVTypes">
  <TotalTime>0</TotalTime>
  <Words>13438</Words>
  <Application>Microsoft Office PowerPoint</Application>
  <PresentationFormat>Widescreen</PresentationFormat>
  <Paragraphs>1733</Paragraphs>
  <Slides>110</Slides>
  <Notes>78</Notes>
  <HiddenSlides>0</HiddenSlides>
  <MMClips>0</MMClips>
  <ScaleCrop>false</ScaleCrop>
  <HeadingPairs>
    <vt:vector size="8" baseType="variant">
      <vt:variant>
        <vt:lpstr>Fonts Used</vt:lpstr>
      </vt:variant>
      <vt:variant>
        <vt:i4>22</vt:i4>
      </vt:variant>
      <vt:variant>
        <vt:lpstr>Theme</vt:lpstr>
      </vt:variant>
      <vt:variant>
        <vt:i4>27</vt:i4>
      </vt:variant>
      <vt:variant>
        <vt:lpstr>Embedded OLE Servers</vt:lpstr>
      </vt:variant>
      <vt:variant>
        <vt:i4>1</vt:i4>
      </vt:variant>
      <vt:variant>
        <vt:lpstr>Slide Titles</vt:lpstr>
      </vt:variant>
      <vt:variant>
        <vt:i4>110</vt:i4>
      </vt:variant>
    </vt:vector>
  </HeadingPairs>
  <TitlesOfParts>
    <vt:vector size="160" baseType="lpstr">
      <vt:lpstr>Arial</vt:lpstr>
      <vt:lpstr>Calibri</vt:lpstr>
      <vt:lpstr>Calibri Light</vt:lpstr>
      <vt:lpstr>Consolas</vt:lpstr>
      <vt:lpstr>Lato</vt:lpstr>
      <vt:lpstr>Proxima Nova</vt:lpstr>
      <vt:lpstr>Proxima Nova Black</vt:lpstr>
      <vt:lpstr>Proxima Nova Regular</vt:lpstr>
      <vt:lpstr>Rajdhani Bold</vt:lpstr>
      <vt:lpstr>Rajdhani Light</vt:lpstr>
      <vt:lpstr>Rajdhani Medium</vt:lpstr>
      <vt:lpstr>Rajdhani Semibold</vt:lpstr>
      <vt:lpstr>Segoe Pro Display SemiLight</vt:lpstr>
      <vt:lpstr>Segoe UI</vt:lpstr>
      <vt:lpstr>Segoe UI </vt:lpstr>
      <vt:lpstr>Segoe UI Black</vt:lpstr>
      <vt:lpstr>Segoe UI Light</vt:lpstr>
      <vt:lpstr>Segoe UI Semibold</vt:lpstr>
      <vt:lpstr>Segoe UI Semilight</vt:lpstr>
      <vt:lpstr>Symbol</vt:lpstr>
      <vt:lpstr>Verdana</vt:lpstr>
      <vt:lpstr>Wingdings</vt:lpstr>
      <vt:lpstr>Dynamics 365</vt:lpstr>
      <vt:lpstr>WHITE TEMPLATE</vt:lpstr>
      <vt:lpstr>Microsoft 365 PPT Template - 2018</vt:lpstr>
      <vt:lpstr>1_9-51052_Microsoft_Inspire_Template_Dark</vt:lpstr>
      <vt:lpstr>2_SMSG Readiness Master Template 16x9</vt:lpstr>
      <vt:lpstr>3_WHITE TEMPLATE</vt:lpstr>
      <vt:lpstr>Black Template</vt:lpstr>
      <vt:lpstr>2_Microsoft 365 PPT Template - 2018</vt:lpstr>
      <vt:lpstr>1_White Template</vt:lpstr>
      <vt:lpstr>2_White Template</vt:lpstr>
      <vt:lpstr>1_Dynamics 365</vt:lpstr>
      <vt:lpstr>Xpirit White - Blue</vt:lpstr>
      <vt:lpstr>1_Azure Design Template</vt:lpstr>
      <vt:lpstr>2_Azure Design Template</vt:lpstr>
      <vt:lpstr>***Black Template</vt:lpstr>
      <vt:lpstr>Hybrid_Template_Dark</vt:lpstr>
      <vt:lpstr>3_Azure Design Template</vt:lpstr>
      <vt:lpstr>6-51096_Microsoft_Inspire_Black_Template</vt:lpstr>
      <vt:lpstr>4_Azure Design Template</vt:lpstr>
      <vt:lpstr>4_9-51052_Microsoft_Inspire_Template_Dark</vt:lpstr>
      <vt:lpstr>2_Dynamics 365</vt:lpstr>
      <vt:lpstr>C+E Readiness Template</vt:lpstr>
      <vt:lpstr>Azure Design Template</vt:lpstr>
      <vt:lpstr>5_Azure Design Template</vt:lpstr>
      <vt:lpstr>1_Xpirit White - Blue</vt:lpstr>
      <vt:lpstr>Xebia</vt:lpstr>
      <vt:lpstr>Larissa</vt:lpstr>
      <vt:lpstr>think-cell Slide</vt:lpstr>
      <vt:lpstr>PowerPoint Presentation</vt:lpstr>
      <vt:lpstr>Agenda</vt:lpstr>
      <vt:lpstr>Introduction</vt:lpstr>
      <vt:lpstr>PowerPoint Presentation</vt:lpstr>
      <vt:lpstr>PowerPoint Presentation</vt:lpstr>
      <vt:lpstr>Azure Immersion Workshop: Infrastructure Migration</vt:lpstr>
      <vt:lpstr>PowerPoint Presentation</vt:lpstr>
      <vt:lpstr>Top of mind</vt:lpstr>
      <vt:lpstr>PowerPoint Presentation</vt:lpstr>
      <vt:lpstr>How can migrating to the cloud help? </vt:lpstr>
      <vt:lpstr>PowerPoint Presentation</vt:lpstr>
      <vt:lpstr>Optimize costs during and after migration </vt:lpstr>
      <vt:lpstr>Pay less with Azure. AWS is 5x more expensive. </vt:lpstr>
      <vt:lpstr>SQL Server: Best price-performance on Azure IaaS</vt:lpstr>
      <vt:lpstr>Start with a secure, trusted foundation</vt:lpstr>
      <vt:lpstr>Rely on multi-layered security controls across hybrid environments</vt:lpstr>
      <vt:lpstr>PowerPoint Presentation</vt:lpstr>
      <vt:lpstr>Enhanced business continuity across hybrid environments</vt:lpstr>
      <vt:lpstr>Best-in-class infrastructure for every workload</vt:lpstr>
      <vt:lpstr>Linux and open source databases offerings on Azure</vt:lpstr>
      <vt:lpstr>Quickly migrate virtual desktops and apps to Azure</vt:lpstr>
      <vt:lpstr>Azure App Service</vt:lpstr>
      <vt:lpstr>Azure SQL enables on-demand scale and  operational efficiencies</vt:lpstr>
      <vt:lpstr>Common migration projects</vt:lpstr>
      <vt:lpstr>Migrating your workloads to Azure IaaS</vt:lpstr>
      <vt:lpstr>Migrating your VMware-virtualized infrastructure to  Azure VMware Solution</vt:lpstr>
      <vt:lpstr>Migrating your Virtual Desktop Infrastructure (VDI) to Windows Virtual Desktop</vt:lpstr>
      <vt:lpstr>Modernizing your .NET applications to Azure App Service &amp; Azure SQL   </vt:lpstr>
      <vt:lpstr>Key investments to lower migration costs and help you move with confidence </vt:lpstr>
      <vt:lpstr>Your migration journey Informed by the Microsoft Cloud Adoption Framework for Azure </vt:lpstr>
      <vt:lpstr>PowerPoint Presentation</vt:lpstr>
      <vt:lpstr>Azure Migrate A central hub for datacenter migration</vt:lpstr>
      <vt:lpstr>Assessing migration readiness is a good place to start </vt:lpstr>
      <vt:lpstr>Next steps </vt:lpstr>
      <vt:lpstr>PowerPoint Presentation</vt:lpstr>
      <vt:lpstr>Customer success</vt:lpstr>
      <vt:lpstr>No migration is ever linear or simple  Drawn from 100s of engagements by FastTrack for Azure  </vt:lpstr>
      <vt:lpstr>Cloud rationalization</vt:lpstr>
      <vt:lpstr>Migration strategy</vt:lpstr>
      <vt:lpstr>Building Digital Estate</vt:lpstr>
      <vt:lpstr>Digital Estate</vt:lpstr>
      <vt:lpstr>Estate granularity</vt:lpstr>
      <vt:lpstr>Assessing your digital estate</vt:lpstr>
      <vt:lpstr>Assessing your digital estate</vt:lpstr>
      <vt:lpstr>Want more?</vt:lpstr>
      <vt:lpstr>Group Challenge: Review the customer case study</vt:lpstr>
      <vt:lpstr>Sources:</vt:lpstr>
      <vt:lpstr>10 minutes –  Step I: Review customer Case Study</vt:lpstr>
      <vt:lpstr>Customer background</vt:lpstr>
      <vt:lpstr>Customer situation </vt:lpstr>
      <vt:lpstr>Customer situation </vt:lpstr>
      <vt:lpstr>Customer needs</vt:lpstr>
      <vt:lpstr>Customer needs</vt:lpstr>
      <vt:lpstr>Customer objections</vt:lpstr>
      <vt:lpstr>Customer objections</vt:lpstr>
      <vt:lpstr>Customer Environment</vt:lpstr>
      <vt:lpstr>Smart Hotel Online Booking Application</vt:lpstr>
      <vt:lpstr>10 minutes –  Step II: Design a proof of concept solution  Breakout rooms  Miro board: https://miro.com/app/board/o9J_l1ck0Mc=/</vt:lpstr>
      <vt:lpstr>10 minutes –  Step III: Present the solution</vt:lpstr>
      <vt:lpstr>Introduction to the landing zone concept</vt:lpstr>
      <vt:lpstr>Content</vt:lpstr>
      <vt:lpstr>Value of cloud-ready  environments</vt:lpstr>
      <vt:lpstr>The value of creating cloud-ready environments</vt:lpstr>
      <vt:lpstr>Azure Landing Zones in  Cloud Adoption Framework</vt:lpstr>
      <vt:lpstr>Microsoft Cloud Adoption Framework for Azure</vt:lpstr>
      <vt:lpstr>PowerPoint Presentation</vt:lpstr>
      <vt:lpstr>How do you get started?</vt:lpstr>
      <vt:lpstr>Azure Landing Zones  Design Areas</vt:lpstr>
      <vt:lpstr>PowerPoint Presentation</vt:lpstr>
      <vt:lpstr>Network decision guide Evaluate each of the following concerns to identify potential services and features when modifying your blueprint </vt:lpstr>
      <vt:lpstr>Azure Role-Based Access Control (RBAC)</vt:lpstr>
      <vt:lpstr>Tagging Decision Guide</vt:lpstr>
      <vt:lpstr>Resource Groups, Tags and RBAC </vt:lpstr>
      <vt:lpstr>Do you need more?</vt:lpstr>
      <vt:lpstr>Factors that influence the right setup </vt:lpstr>
      <vt:lpstr>How to organize your Azure Resources</vt:lpstr>
      <vt:lpstr>What is Resource Consistency?</vt:lpstr>
      <vt:lpstr>Subscription | Design considerations</vt:lpstr>
      <vt:lpstr>Single subscriptions vs. multiple  | Considerations</vt:lpstr>
      <vt:lpstr>Organize subscriptions </vt:lpstr>
      <vt:lpstr>Management Group best practices</vt:lpstr>
      <vt:lpstr>Governance MVP Considerations</vt:lpstr>
      <vt:lpstr>Azure Blueprints</vt:lpstr>
      <vt:lpstr>Azure Blueprints</vt:lpstr>
      <vt:lpstr>Ready | First Landing Zone</vt:lpstr>
      <vt:lpstr>Ready | Expand the landing zone blueprint</vt:lpstr>
      <vt:lpstr>Ready | Recommended Practices</vt:lpstr>
      <vt:lpstr>Deploy the policies using Azure Blueprints to create Governance MVP</vt:lpstr>
      <vt:lpstr>Demo Azure Blueprint  CAF Foundation blueprint </vt:lpstr>
      <vt:lpstr>Azure Policy</vt:lpstr>
      <vt:lpstr>Policy | Key info</vt:lpstr>
      <vt:lpstr>Policy | Scenarios</vt:lpstr>
      <vt:lpstr>Policy | Best practices</vt:lpstr>
      <vt:lpstr>Demo Azure Policy  CAF Foundation blueprint</vt:lpstr>
      <vt:lpstr>Xpirit Landing Zone: Business Apps </vt:lpstr>
      <vt:lpstr>PowerPoint Presentation</vt:lpstr>
      <vt:lpstr>Azure Business Apps Landing Zone</vt:lpstr>
      <vt:lpstr>Azure Infrastructure with Hub &amp; Spoke</vt:lpstr>
      <vt:lpstr>The Xpirit Hub &amp; Spoke Azure Platform</vt:lpstr>
      <vt:lpstr>Xpirit Managed Hub</vt:lpstr>
      <vt:lpstr>Landing zone spokes</vt:lpstr>
      <vt:lpstr>The future: a spoke to Business App model</vt:lpstr>
      <vt:lpstr>Hub &amp; Spoke – Secure and Compliant</vt:lpstr>
      <vt:lpstr>Group Challenge: Build up a Landing Zone Vision</vt:lpstr>
      <vt:lpstr>Group Challenge: Build up a Landing Zone Vision</vt:lpstr>
      <vt:lpstr>Solution - Network</vt:lpstr>
      <vt:lpstr>How to Build the Environment…</vt:lpstr>
      <vt:lpstr>Azure Immersion Workshop: Infrastructure Migration</vt:lpstr>
      <vt:lpstr>Hands on lab, Windows, SQL &amp; Linux migration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2020-04-16T07:24:22Z</dcterms:created>
  <dcterms:modified xsi:type="dcterms:W3CDTF">2021-08-23T18:05:57Z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kirilk@microsoft.com</vt:lpwstr>
  </property>
  <property fmtid="{D5CDD505-2E9C-101B-9397-08002B2CF9AE}" pid="5" name="MSIP_Label_f42aa342-8706-4288-bd11-ebb85995028c_SetDate">
    <vt:lpwstr>2020-04-16T07:24:43.4926714Z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1990d357-13cd-4cc2-bcf4-aed3781f7bfb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